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8" r:id="rId2"/>
    <p:sldId id="279" r:id="rId3"/>
    <p:sldId id="270" r:id="rId4"/>
    <p:sldId id="280" r:id="rId5"/>
    <p:sldId id="281" r:id="rId6"/>
    <p:sldId id="282" r:id="rId7"/>
    <p:sldId id="283" r:id="rId8"/>
    <p:sldId id="271" r:id="rId9"/>
    <p:sldId id="284" r:id="rId10"/>
    <p:sldId id="285" r:id="rId11"/>
    <p:sldId id="286" r:id="rId12"/>
    <p:sldId id="274" r:id="rId13"/>
    <p:sldId id="27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D68"/>
    <a:srgbClr val="6B6889"/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65337"/>
  </p:normalViewPr>
  <p:slideViewPr>
    <p:cSldViewPr snapToGrid="0" snapToObjects="1">
      <p:cViewPr>
        <p:scale>
          <a:sx n="87" d="100"/>
          <a:sy n="87" d="100"/>
        </p:scale>
        <p:origin x="432" y="-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65EE25-9C32-41AB-956C-5168E1B72FF4}" type="datetimeFigureOut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E0C5EA-3881-43DA-8C83-C5DC338B68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跟着自己喜欢的老师，消化他的视频和讲义，必须投入大量时间消化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8398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4537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主要是经过在数据学院几年的学习，非常热爱我们学院，另外，我们学院虽然创办不久，但是非常有潜力。关于学硕和专硕的选择上呢，如果可能有继续读博的想法，可以考虑报考学硕，其实差别不是很大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946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政治可以晚一点再开始复习，时政部分要重点复习，因为考的很多都是时政题，时政考的是今年一年，从</a:t>
            </a:r>
            <a:r>
              <a:rPr lang="en-US" altLang="zh-CN" dirty="0"/>
              <a:t>1</a:t>
            </a:r>
            <a:r>
              <a:rPr lang="zh-CN" altLang="en-US" dirty="0"/>
              <a:t>月到</a:t>
            </a:r>
            <a:r>
              <a:rPr lang="en-US" altLang="zh-CN" dirty="0"/>
              <a:t>12</a:t>
            </a:r>
            <a:r>
              <a:rPr lang="zh-CN" altLang="en-US" dirty="0"/>
              <a:t>月的时政，肖四肖八要仔细背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016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英语主要是背单词以及把历年的真题拿出来好好写一下，因为英语主要是靠基础，有不太理解的阅读理解和新题型可以去找唐迟的视频，他讲的非常到位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346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武忠祥，李永乐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930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56521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E0C5EA-3881-43DA-8C83-C5DC338B68C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7842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3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182123" y="523016"/>
            <a:ext cx="11827754" cy="6138886"/>
            <a:chOff x="4391025" y="180975"/>
            <a:chExt cx="4422775" cy="2295525"/>
          </a:xfrm>
          <a:solidFill>
            <a:schemeClr val="bg1">
              <a:lumMod val="95000"/>
            </a:schemeClr>
          </a:solidFill>
        </p:grpSpPr>
        <p:sp>
          <p:nvSpPr>
            <p:cNvPr id="7" name="Freeform 70"/>
            <p:cNvSpPr/>
            <p:nvPr/>
          </p:nvSpPr>
          <p:spPr bwMode="auto">
            <a:xfrm>
              <a:off x="5565775" y="180975"/>
              <a:ext cx="746125" cy="387350"/>
            </a:xfrm>
            <a:custGeom>
              <a:avLst/>
              <a:gdLst/>
              <a:ahLst/>
              <a:cxnLst>
                <a:cxn ang="0">
                  <a:pos x="368" y="128"/>
                </a:cxn>
                <a:cxn ang="0">
                  <a:pos x="398" y="134"/>
                </a:cxn>
                <a:cxn ang="0">
                  <a:pos x="392" y="122"/>
                </a:cxn>
                <a:cxn ang="0">
                  <a:pos x="378" y="114"/>
                </a:cxn>
                <a:cxn ang="0">
                  <a:pos x="378" y="106"/>
                </a:cxn>
                <a:cxn ang="0">
                  <a:pos x="398" y="106"/>
                </a:cxn>
                <a:cxn ang="0">
                  <a:pos x="400" y="100"/>
                </a:cxn>
                <a:cxn ang="0">
                  <a:pos x="406" y="86"/>
                </a:cxn>
                <a:cxn ang="0">
                  <a:pos x="416" y="82"/>
                </a:cxn>
                <a:cxn ang="0">
                  <a:pos x="398" y="76"/>
                </a:cxn>
                <a:cxn ang="0">
                  <a:pos x="416" y="68"/>
                </a:cxn>
                <a:cxn ang="0">
                  <a:pos x="424" y="66"/>
                </a:cxn>
                <a:cxn ang="0">
                  <a:pos x="408" y="60"/>
                </a:cxn>
                <a:cxn ang="0">
                  <a:pos x="408" y="48"/>
                </a:cxn>
                <a:cxn ang="0">
                  <a:pos x="428" y="38"/>
                </a:cxn>
                <a:cxn ang="0">
                  <a:pos x="440" y="30"/>
                </a:cxn>
                <a:cxn ang="0">
                  <a:pos x="410" y="22"/>
                </a:cxn>
                <a:cxn ang="0">
                  <a:pos x="382" y="16"/>
                </a:cxn>
                <a:cxn ang="0">
                  <a:pos x="382" y="14"/>
                </a:cxn>
                <a:cxn ang="0">
                  <a:pos x="396" y="10"/>
                </a:cxn>
                <a:cxn ang="0">
                  <a:pos x="362" y="2"/>
                </a:cxn>
                <a:cxn ang="0">
                  <a:pos x="324" y="0"/>
                </a:cxn>
                <a:cxn ang="0">
                  <a:pos x="272" y="0"/>
                </a:cxn>
                <a:cxn ang="0">
                  <a:pos x="238" y="6"/>
                </a:cxn>
                <a:cxn ang="0">
                  <a:pos x="218" y="4"/>
                </a:cxn>
                <a:cxn ang="0">
                  <a:pos x="214" y="14"/>
                </a:cxn>
                <a:cxn ang="0">
                  <a:pos x="202" y="14"/>
                </a:cxn>
                <a:cxn ang="0">
                  <a:pos x="176" y="14"/>
                </a:cxn>
                <a:cxn ang="0">
                  <a:pos x="152" y="16"/>
                </a:cxn>
                <a:cxn ang="0">
                  <a:pos x="110" y="20"/>
                </a:cxn>
                <a:cxn ang="0">
                  <a:pos x="90" y="26"/>
                </a:cxn>
                <a:cxn ang="0">
                  <a:pos x="44" y="34"/>
                </a:cxn>
                <a:cxn ang="0">
                  <a:pos x="60" y="44"/>
                </a:cxn>
                <a:cxn ang="0">
                  <a:pos x="2" y="54"/>
                </a:cxn>
                <a:cxn ang="0">
                  <a:pos x="22" y="66"/>
                </a:cxn>
                <a:cxn ang="0">
                  <a:pos x="24" y="70"/>
                </a:cxn>
                <a:cxn ang="0">
                  <a:pos x="72" y="76"/>
                </a:cxn>
                <a:cxn ang="0">
                  <a:pos x="134" y="100"/>
                </a:cxn>
                <a:cxn ang="0">
                  <a:pos x="146" y="126"/>
                </a:cxn>
                <a:cxn ang="0">
                  <a:pos x="170" y="132"/>
                </a:cxn>
                <a:cxn ang="0">
                  <a:pos x="158" y="134"/>
                </a:cxn>
                <a:cxn ang="0">
                  <a:pos x="142" y="142"/>
                </a:cxn>
                <a:cxn ang="0">
                  <a:pos x="162" y="144"/>
                </a:cxn>
                <a:cxn ang="0">
                  <a:pos x="170" y="160"/>
                </a:cxn>
                <a:cxn ang="0">
                  <a:pos x="150" y="168"/>
                </a:cxn>
                <a:cxn ang="0">
                  <a:pos x="152" y="176"/>
                </a:cxn>
                <a:cxn ang="0">
                  <a:pos x="162" y="194"/>
                </a:cxn>
                <a:cxn ang="0">
                  <a:pos x="176" y="196"/>
                </a:cxn>
                <a:cxn ang="0">
                  <a:pos x="182" y="224"/>
                </a:cxn>
                <a:cxn ang="0">
                  <a:pos x="208" y="234"/>
                </a:cxn>
                <a:cxn ang="0">
                  <a:pos x="226" y="242"/>
                </a:cxn>
                <a:cxn ang="0">
                  <a:pos x="240" y="214"/>
                </a:cxn>
                <a:cxn ang="0">
                  <a:pos x="252" y="192"/>
                </a:cxn>
                <a:cxn ang="0">
                  <a:pos x="272" y="182"/>
                </a:cxn>
                <a:cxn ang="0">
                  <a:pos x="288" y="182"/>
                </a:cxn>
                <a:cxn ang="0">
                  <a:pos x="322" y="160"/>
                </a:cxn>
                <a:cxn ang="0">
                  <a:pos x="376" y="138"/>
                </a:cxn>
              </a:cxnLst>
              <a:rect l="0" t="0" r="r" b="b"/>
              <a:pathLst>
                <a:path w="470" h="244">
                  <a:moveTo>
                    <a:pt x="362" y="140"/>
                  </a:moveTo>
                  <a:lnTo>
                    <a:pt x="362" y="140"/>
                  </a:lnTo>
                  <a:lnTo>
                    <a:pt x="362" y="136"/>
                  </a:lnTo>
                  <a:lnTo>
                    <a:pt x="362" y="136"/>
                  </a:lnTo>
                  <a:lnTo>
                    <a:pt x="368" y="136"/>
                  </a:lnTo>
                  <a:lnTo>
                    <a:pt x="368" y="132"/>
                  </a:lnTo>
                  <a:lnTo>
                    <a:pt x="368" y="128"/>
                  </a:lnTo>
                  <a:lnTo>
                    <a:pt x="368" y="126"/>
                  </a:lnTo>
                  <a:lnTo>
                    <a:pt x="368" y="126"/>
                  </a:lnTo>
                  <a:lnTo>
                    <a:pt x="376" y="128"/>
                  </a:lnTo>
                  <a:lnTo>
                    <a:pt x="382" y="134"/>
                  </a:lnTo>
                  <a:lnTo>
                    <a:pt x="390" y="136"/>
                  </a:lnTo>
                  <a:lnTo>
                    <a:pt x="394" y="136"/>
                  </a:lnTo>
                  <a:lnTo>
                    <a:pt x="398" y="134"/>
                  </a:lnTo>
                  <a:lnTo>
                    <a:pt x="398" y="134"/>
                  </a:lnTo>
                  <a:lnTo>
                    <a:pt x="398" y="130"/>
                  </a:lnTo>
                  <a:lnTo>
                    <a:pt x="396" y="128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88" y="120"/>
                  </a:lnTo>
                  <a:lnTo>
                    <a:pt x="386" y="120"/>
                  </a:lnTo>
                  <a:lnTo>
                    <a:pt x="384" y="120"/>
                  </a:lnTo>
                  <a:lnTo>
                    <a:pt x="384" y="116"/>
                  </a:lnTo>
                  <a:lnTo>
                    <a:pt x="384" y="116"/>
                  </a:lnTo>
                  <a:lnTo>
                    <a:pt x="380" y="116"/>
                  </a:lnTo>
                  <a:lnTo>
                    <a:pt x="378" y="114"/>
                  </a:lnTo>
                  <a:lnTo>
                    <a:pt x="374" y="112"/>
                  </a:lnTo>
                  <a:lnTo>
                    <a:pt x="374" y="112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6" y="106"/>
                  </a:lnTo>
                  <a:lnTo>
                    <a:pt x="378" y="106"/>
                  </a:lnTo>
                  <a:lnTo>
                    <a:pt x="384" y="108"/>
                  </a:lnTo>
                  <a:lnTo>
                    <a:pt x="384" y="108"/>
                  </a:lnTo>
                  <a:lnTo>
                    <a:pt x="384" y="106"/>
                  </a:lnTo>
                  <a:lnTo>
                    <a:pt x="384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404" y="106"/>
                  </a:lnTo>
                  <a:lnTo>
                    <a:pt x="406" y="104"/>
                  </a:lnTo>
                  <a:lnTo>
                    <a:pt x="408" y="102"/>
                  </a:lnTo>
                  <a:lnTo>
                    <a:pt x="408" y="102"/>
                  </a:lnTo>
                  <a:lnTo>
                    <a:pt x="406" y="100"/>
                  </a:lnTo>
                  <a:lnTo>
                    <a:pt x="404" y="100"/>
                  </a:lnTo>
                  <a:lnTo>
                    <a:pt x="400" y="100"/>
                  </a:lnTo>
                  <a:lnTo>
                    <a:pt x="400" y="98"/>
                  </a:lnTo>
                  <a:lnTo>
                    <a:pt x="400" y="98"/>
                  </a:lnTo>
                  <a:lnTo>
                    <a:pt x="408" y="98"/>
                  </a:lnTo>
                  <a:lnTo>
                    <a:pt x="408" y="98"/>
                  </a:lnTo>
                  <a:lnTo>
                    <a:pt x="406" y="92"/>
                  </a:lnTo>
                  <a:lnTo>
                    <a:pt x="406" y="88"/>
                  </a:lnTo>
                  <a:lnTo>
                    <a:pt x="406" y="86"/>
                  </a:lnTo>
                  <a:lnTo>
                    <a:pt x="406" y="86"/>
                  </a:lnTo>
                  <a:lnTo>
                    <a:pt x="408" y="86"/>
                  </a:lnTo>
                  <a:lnTo>
                    <a:pt x="412" y="86"/>
                  </a:lnTo>
                  <a:lnTo>
                    <a:pt x="414" y="86"/>
                  </a:lnTo>
                  <a:lnTo>
                    <a:pt x="416" y="84"/>
                  </a:lnTo>
                  <a:lnTo>
                    <a:pt x="416" y="84"/>
                  </a:lnTo>
                  <a:lnTo>
                    <a:pt x="416" y="82"/>
                  </a:lnTo>
                  <a:lnTo>
                    <a:pt x="414" y="80"/>
                  </a:lnTo>
                  <a:lnTo>
                    <a:pt x="412" y="80"/>
                  </a:lnTo>
                  <a:lnTo>
                    <a:pt x="410" y="78"/>
                  </a:lnTo>
                  <a:lnTo>
                    <a:pt x="410" y="78"/>
                  </a:lnTo>
                  <a:lnTo>
                    <a:pt x="408" y="76"/>
                  </a:lnTo>
                  <a:lnTo>
                    <a:pt x="406" y="76"/>
                  </a:lnTo>
                  <a:lnTo>
                    <a:pt x="398" y="76"/>
                  </a:lnTo>
                  <a:lnTo>
                    <a:pt x="398" y="76"/>
                  </a:lnTo>
                  <a:lnTo>
                    <a:pt x="392" y="72"/>
                  </a:lnTo>
                  <a:lnTo>
                    <a:pt x="392" y="72"/>
                  </a:lnTo>
                  <a:lnTo>
                    <a:pt x="404" y="70"/>
                  </a:lnTo>
                  <a:lnTo>
                    <a:pt x="410" y="68"/>
                  </a:lnTo>
                  <a:lnTo>
                    <a:pt x="416" y="68"/>
                  </a:lnTo>
                  <a:lnTo>
                    <a:pt x="416" y="68"/>
                  </a:lnTo>
                  <a:lnTo>
                    <a:pt x="418" y="72"/>
                  </a:lnTo>
                  <a:lnTo>
                    <a:pt x="422" y="74"/>
                  </a:lnTo>
                  <a:lnTo>
                    <a:pt x="424" y="72"/>
                  </a:lnTo>
                  <a:lnTo>
                    <a:pt x="426" y="68"/>
                  </a:lnTo>
                  <a:lnTo>
                    <a:pt x="426" y="68"/>
                  </a:lnTo>
                  <a:lnTo>
                    <a:pt x="424" y="66"/>
                  </a:lnTo>
                  <a:lnTo>
                    <a:pt x="424" y="66"/>
                  </a:lnTo>
                  <a:lnTo>
                    <a:pt x="416" y="66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0"/>
                  </a:lnTo>
                  <a:lnTo>
                    <a:pt x="408" y="60"/>
                  </a:lnTo>
                  <a:lnTo>
                    <a:pt x="406" y="58"/>
                  </a:lnTo>
                  <a:lnTo>
                    <a:pt x="406" y="58"/>
                  </a:lnTo>
                  <a:lnTo>
                    <a:pt x="404" y="52"/>
                  </a:lnTo>
                  <a:lnTo>
                    <a:pt x="404" y="52"/>
                  </a:lnTo>
                  <a:lnTo>
                    <a:pt x="404" y="50"/>
                  </a:lnTo>
                  <a:lnTo>
                    <a:pt x="408" y="48"/>
                  </a:lnTo>
                  <a:lnTo>
                    <a:pt x="408" y="48"/>
                  </a:lnTo>
                  <a:lnTo>
                    <a:pt x="412" y="46"/>
                  </a:lnTo>
                  <a:lnTo>
                    <a:pt x="414" y="42"/>
                  </a:lnTo>
                  <a:lnTo>
                    <a:pt x="414" y="42"/>
                  </a:lnTo>
                  <a:lnTo>
                    <a:pt x="418" y="40"/>
                  </a:lnTo>
                  <a:lnTo>
                    <a:pt x="420" y="40"/>
                  </a:lnTo>
                  <a:lnTo>
                    <a:pt x="428" y="38"/>
                  </a:lnTo>
                  <a:lnTo>
                    <a:pt x="428" y="38"/>
                  </a:lnTo>
                  <a:lnTo>
                    <a:pt x="430" y="38"/>
                  </a:lnTo>
                  <a:lnTo>
                    <a:pt x="432" y="34"/>
                  </a:lnTo>
                  <a:lnTo>
                    <a:pt x="432" y="34"/>
                  </a:lnTo>
                  <a:lnTo>
                    <a:pt x="438" y="34"/>
                  </a:lnTo>
                  <a:lnTo>
                    <a:pt x="438" y="34"/>
                  </a:lnTo>
                  <a:lnTo>
                    <a:pt x="440" y="32"/>
                  </a:lnTo>
                  <a:lnTo>
                    <a:pt x="440" y="30"/>
                  </a:lnTo>
                  <a:lnTo>
                    <a:pt x="440" y="30"/>
                  </a:lnTo>
                  <a:lnTo>
                    <a:pt x="470" y="20"/>
                  </a:lnTo>
                  <a:lnTo>
                    <a:pt x="470" y="20"/>
                  </a:lnTo>
                  <a:lnTo>
                    <a:pt x="460" y="18"/>
                  </a:lnTo>
                  <a:lnTo>
                    <a:pt x="450" y="18"/>
                  </a:lnTo>
                  <a:lnTo>
                    <a:pt x="430" y="20"/>
                  </a:lnTo>
                  <a:lnTo>
                    <a:pt x="410" y="22"/>
                  </a:lnTo>
                  <a:lnTo>
                    <a:pt x="390" y="24"/>
                  </a:lnTo>
                  <a:lnTo>
                    <a:pt x="390" y="24"/>
                  </a:lnTo>
                  <a:lnTo>
                    <a:pt x="394" y="20"/>
                  </a:lnTo>
                  <a:lnTo>
                    <a:pt x="396" y="18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382" y="16"/>
                  </a:lnTo>
                  <a:lnTo>
                    <a:pt x="382" y="16"/>
                  </a:lnTo>
                  <a:lnTo>
                    <a:pt x="378" y="18"/>
                  </a:lnTo>
                  <a:lnTo>
                    <a:pt x="374" y="20"/>
                  </a:lnTo>
                  <a:lnTo>
                    <a:pt x="370" y="18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82" y="14"/>
                  </a:lnTo>
                  <a:lnTo>
                    <a:pt x="382" y="14"/>
                  </a:lnTo>
                  <a:lnTo>
                    <a:pt x="388" y="12"/>
                  </a:lnTo>
                  <a:lnTo>
                    <a:pt x="394" y="12"/>
                  </a:lnTo>
                  <a:lnTo>
                    <a:pt x="394" y="12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80" y="8"/>
                  </a:lnTo>
                  <a:lnTo>
                    <a:pt x="364" y="4"/>
                  </a:lnTo>
                  <a:lnTo>
                    <a:pt x="364" y="4"/>
                  </a:lnTo>
                  <a:lnTo>
                    <a:pt x="364" y="2"/>
                  </a:lnTo>
                  <a:lnTo>
                    <a:pt x="362" y="2"/>
                  </a:lnTo>
                  <a:lnTo>
                    <a:pt x="362" y="2"/>
                  </a:lnTo>
                  <a:lnTo>
                    <a:pt x="356" y="2"/>
                  </a:lnTo>
                  <a:lnTo>
                    <a:pt x="356" y="2"/>
                  </a:lnTo>
                  <a:lnTo>
                    <a:pt x="356" y="0"/>
                  </a:lnTo>
                  <a:lnTo>
                    <a:pt x="356" y="0"/>
                  </a:lnTo>
                  <a:lnTo>
                    <a:pt x="340" y="0"/>
                  </a:lnTo>
                  <a:lnTo>
                    <a:pt x="340" y="0"/>
                  </a:lnTo>
                  <a:lnTo>
                    <a:pt x="324" y="0"/>
                  </a:lnTo>
                  <a:lnTo>
                    <a:pt x="324" y="0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272" y="0"/>
                  </a:lnTo>
                  <a:lnTo>
                    <a:pt x="272" y="0"/>
                  </a:lnTo>
                  <a:lnTo>
                    <a:pt x="268" y="4"/>
                  </a:lnTo>
                  <a:lnTo>
                    <a:pt x="262" y="6"/>
                  </a:lnTo>
                  <a:lnTo>
                    <a:pt x="250" y="6"/>
                  </a:lnTo>
                  <a:lnTo>
                    <a:pt x="250" y="6"/>
                  </a:lnTo>
                  <a:lnTo>
                    <a:pt x="248" y="4"/>
                  </a:lnTo>
                  <a:lnTo>
                    <a:pt x="244" y="4"/>
                  </a:lnTo>
                  <a:lnTo>
                    <a:pt x="238" y="6"/>
                  </a:lnTo>
                  <a:lnTo>
                    <a:pt x="238" y="6"/>
                  </a:lnTo>
                  <a:lnTo>
                    <a:pt x="232" y="6"/>
                  </a:lnTo>
                  <a:lnTo>
                    <a:pt x="232" y="6"/>
                  </a:lnTo>
                  <a:lnTo>
                    <a:pt x="228" y="4"/>
                  </a:lnTo>
                  <a:lnTo>
                    <a:pt x="226" y="4"/>
                  </a:lnTo>
                  <a:lnTo>
                    <a:pt x="218" y="4"/>
                  </a:lnTo>
                  <a:lnTo>
                    <a:pt x="218" y="4"/>
                  </a:lnTo>
                  <a:lnTo>
                    <a:pt x="216" y="4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0" y="6"/>
                  </a:lnTo>
                  <a:lnTo>
                    <a:pt x="208" y="8"/>
                  </a:lnTo>
                  <a:lnTo>
                    <a:pt x="208" y="8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208" y="16"/>
                  </a:lnTo>
                  <a:lnTo>
                    <a:pt x="202" y="14"/>
                  </a:lnTo>
                  <a:lnTo>
                    <a:pt x="202" y="14"/>
                  </a:lnTo>
                  <a:lnTo>
                    <a:pt x="188" y="12"/>
                  </a:lnTo>
                  <a:lnTo>
                    <a:pt x="176" y="12"/>
                  </a:lnTo>
                  <a:lnTo>
                    <a:pt x="176" y="12"/>
                  </a:lnTo>
                  <a:lnTo>
                    <a:pt x="172" y="12"/>
                  </a:lnTo>
                  <a:lnTo>
                    <a:pt x="172" y="14"/>
                  </a:lnTo>
                  <a:lnTo>
                    <a:pt x="176" y="14"/>
                  </a:lnTo>
                  <a:lnTo>
                    <a:pt x="176" y="14"/>
                  </a:lnTo>
                  <a:lnTo>
                    <a:pt x="174" y="16"/>
                  </a:lnTo>
                  <a:lnTo>
                    <a:pt x="170" y="18"/>
                  </a:lnTo>
                  <a:lnTo>
                    <a:pt x="166" y="16"/>
                  </a:lnTo>
                  <a:lnTo>
                    <a:pt x="166" y="16"/>
                  </a:lnTo>
                  <a:lnTo>
                    <a:pt x="158" y="14"/>
                  </a:lnTo>
                  <a:lnTo>
                    <a:pt x="154" y="14"/>
                  </a:lnTo>
                  <a:lnTo>
                    <a:pt x="152" y="16"/>
                  </a:lnTo>
                  <a:lnTo>
                    <a:pt x="152" y="16"/>
                  </a:lnTo>
                  <a:lnTo>
                    <a:pt x="142" y="14"/>
                  </a:lnTo>
                  <a:lnTo>
                    <a:pt x="132" y="14"/>
                  </a:lnTo>
                  <a:lnTo>
                    <a:pt x="122" y="14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0" y="16"/>
                  </a:lnTo>
                  <a:lnTo>
                    <a:pt x="94" y="18"/>
                  </a:lnTo>
                  <a:lnTo>
                    <a:pt x="92" y="20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0" y="26"/>
                  </a:lnTo>
                  <a:lnTo>
                    <a:pt x="88" y="26"/>
                  </a:lnTo>
                  <a:lnTo>
                    <a:pt x="84" y="26"/>
                  </a:lnTo>
                  <a:lnTo>
                    <a:pt x="84" y="26"/>
                  </a:lnTo>
                  <a:lnTo>
                    <a:pt x="74" y="26"/>
                  </a:lnTo>
                  <a:lnTo>
                    <a:pt x="64" y="28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58" y="36"/>
                  </a:lnTo>
                  <a:lnTo>
                    <a:pt x="60" y="36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0" y="44"/>
                  </a:lnTo>
                  <a:lnTo>
                    <a:pt x="58" y="44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6" y="46"/>
                  </a:lnTo>
                  <a:lnTo>
                    <a:pt x="46" y="46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6"/>
                  </a:lnTo>
                  <a:lnTo>
                    <a:pt x="30" y="66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6" y="70"/>
                  </a:lnTo>
                  <a:lnTo>
                    <a:pt x="20" y="70"/>
                  </a:lnTo>
                  <a:lnTo>
                    <a:pt x="24" y="70"/>
                  </a:lnTo>
                  <a:lnTo>
                    <a:pt x="24" y="70"/>
                  </a:lnTo>
                  <a:lnTo>
                    <a:pt x="32" y="76"/>
                  </a:lnTo>
                  <a:lnTo>
                    <a:pt x="36" y="78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48" y="76"/>
                  </a:lnTo>
                  <a:lnTo>
                    <a:pt x="56" y="76"/>
                  </a:lnTo>
                  <a:lnTo>
                    <a:pt x="72" y="76"/>
                  </a:lnTo>
                  <a:lnTo>
                    <a:pt x="72" y="76"/>
                  </a:lnTo>
                  <a:lnTo>
                    <a:pt x="86" y="76"/>
                  </a:lnTo>
                  <a:lnTo>
                    <a:pt x="100" y="78"/>
                  </a:lnTo>
                  <a:lnTo>
                    <a:pt x="114" y="84"/>
                  </a:lnTo>
                  <a:lnTo>
                    <a:pt x="126" y="92"/>
                  </a:lnTo>
                  <a:lnTo>
                    <a:pt x="126" y="92"/>
                  </a:lnTo>
                  <a:lnTo>
                    <a:pt x="134" y="100"/>
                  </a:lnTo>
                  <a:lnTo>
                    <a:pt x="138" y="108"/>
                  </a:lnTo>
                  <a:lnTo>
                    <a:pt x="138" y="116"/>
                  </a:lnTo>
                  <a:lnTo>
                    <a:pt x="134" y="124"/>
                  </a:lnTo>
                  <a:lnTo>
                    <a:pt x="134" y="124"/>
                  </a:lnTo>
                  <a:lnTo>
                    <a:pt x="138" y="126"/>
                  </a:lnTo>
                  <a:lnTo>
                    <a:pt x="142" y="126"/>
                  </a:lnTo>
                  <a:lnTo>
                    <a:pt x="146" y="126"/>
                  </a:lnTo>
                  <a:lnTo>
                    <a:pt x="150" y="122"/>
                  </a:lnTo>
                  <a:lnTo>
                    <a:pt x="150" y="122"/>
                  </a:lnTo>
                  <a:lnTo>
                    <a:pt x="156" y="122"/>
                  </a:lnTo>
                  <a:lnTo>
                    <a:pt x="156" y="122"/>
                  </a:lnTo>
                  <a:lnTo>
                    <a:pt x="160" y="126"/>
                  </a:lnTo>
                  <a:lnTo>
                    <a:pt x="164" y="128"/>
                  </a:lnTo>
                  <a:lnTo>
                    <a:pt x="170" y="132"/>
                  </a:lnTo>
                  <a:lnTo>
                    <a:pt x="172" y="136"/>
                  </a:lnTo>
                  <a:lnTo>
                    <a:pt x="172" y="136"/>
                  </a:lnTo>
                  <a:lnTo>
                    <a:pt x="168" y="138"/>
                  </a:lnTo>
                  <a:lnTo>
                    <a:pt x="164" y="136"/>
                  </a:lnTo>
                  <a:lnTo>
                    <a:pt x="162" y="136"/>
                  </a:lnTo>
                  <a:lnTo>
                    <a:pt x="158" y="134"/>
                  </a:lnTo>
                  <a:lnTo>
                    <a:pt x="158" y="134"/>
                  </a:lnTo>
                  <a:lnTo>
                    <a:pt x="154" y="132"/>
                  </a:lnTo>
                  <a:lnTo>
                    <a:pt x="154" y="132"/>
                  </a:lnTo>
                  <a:lnTo>
                    <a:pt x="148" y="132"/>
                  </a:lnTo>
                  <a:lnTo>
                    <a:pt x="144" y="134"/>
                  </a:lnTo>
                  <a:lnTo>
                    <a:pt x="142" y="138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42" y="144"/>
                  </a:lnTo>
                  <a:lnTo>
                    <a:pt x="146" y="146"/>
                  </a:lnTo>
                  <a:lnTo>
                    <a:pt x="152" y="148"/>
                  </a:lnTo>
                  <a:lnTo>
                    <a:pt x="152" y="148"/>
                  </a:lnTo>
                  <a:lnTo>
                    <a:pt x="158" y="148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70" y="142"/>
                  </a:lnTo>
                  <a:lnTo>
                    <a:pt x="170" y="142"/>
                  </a:lnTo>
                  <a:lnTo>
                    <a:pt x="172" y="144"/>
                  </a:lnTo>
                  <a:lnTo>
                    <a:pt x="172" y="144"/>
                  </a:lnTo>
                  <a:lnTo>
                    <a:pt x="170" y="156"/>
                  </a:lnTo>
                  <a:lnTo>
                    <a:pt x="170" y="156"/>
                  </a:lnTo>
                  <a:lnTo>
                    <a:pt x="170" y="160"/>
                  </a:lnTo>
                  <a:lnTo>
                    <a:pt x="170" y="160"/>
                  </a:lnTo>
                  <a:lnTo>
                    <a:pt x="164" y="162"/>
                  </a:lnTo>
                  <a:lnTo>
                    <a:pt x="164" y="162"/>
                  </a:lnTo>
                  <a:lnTo>
                    <a:pt x="160" y="158"/>
                  </a:lnTo>
                  <a:lnTo>
                    <a:pt x="156" y="158"/>
                  </a:lnTo>
                  <a:lnTo>
                    <a:pt x="152" y="162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50" y="170"/>
                  </a:lnTo>
                  <a:lnTo>
                    <a:pt x="152" y="172"/>
                  </a:lnTo>
                  <a:lnTo>
                    <a:pt x="154" y="174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2" y="176"/>
                  </a:lnTo>
                  <a:lnTo>
                    <a:pt x="150" y="178"/>
                  </a:lnTo>
                  <a:lnTo>
                    <a:pt x="152" y="180"/>
                  </a:lnTo>
                  <a:lnTo>
                    <a:pt x="152" y="180"/>
                  </a:lnTo>
                  <a:lnTo>
                    <a:pt x="156" y="186"/>
                  </a:lnTo>
                  <a:lnTo>
                    <a:pt x="162" y="190"/>
                  </a:lnTo>
                  <a:lnTo>
                    <a:pt x="162" y="190"/>
                  </a:lnTo>
                  <a:lnTo>
                    <a:pt x="162" y="194"/>
                  </a:lnTo>
                  <a:lnTo>
                    <a:pt x="164" y="196"/>
                  </a:lnTo>
                  <a:lnTo>
                    <a:pt x="166" y="198"/>
                  </a:lnTo>
                  <a:lnTo>
                    <a:pt x="170" y="196"/>
                  </a:lnTo>
                  <a:lnTo>
                    <a:pt x="170" y="196"/>
                  </a:lnTo>
                  <a:lnTo>
                    <a:pt x="174" y="194"/>
                  </a:lnTo>
                  <a:lnTo>
                    <a:pt x="174" y="194"/>
                  </a:lnTo>
                  <a:lnTo>
                    <a:pt x="176" y="196"/>
                  </a:lnTo>
                  <a:lnTo>
                    <a:pt x="176" y="196"/>
                  </a:lnTo>
                  <a:lnTo>
                    <a:pt x="172" y="198"/>
                  </a:lnTo>
                  <a:lnTo>
                    <a:pt x="170" y="202"/>
                  </a:lnTo>
                  <a:lnTo>
                    <a:pt x="170" y="202"/>
                  </a:lnTo>
                  <a:lnTo>
                    <a:pt x="172" y="208"/>
                  </a:lnTo>
                  <a:lnTo>
                    <a:pt x="176" y="216"/>
                  </a:lnTo>
                  <a:lnTo>
                    <a:pt x="182" y="224"/>
                  </a:lnTo>
                  <a:lnTo>
                    <a:pt x="192" y="232"/>
                  </a:lnTo>
                  <a:lnTo>
                    <a:pt x="192" y="232"/>
                  </a:lnTo>
                  <a:lnTo>
                    <a:pt x="196" y="236"/>
                  </a:lnTo>
                  <a:lnTo>
                    <a:pt x="202" y="236"/>
                  </a:lnTo>
                  <a:lnTo>
                    <a:pt x="202" y="236"/>
                  </a:lnTo>
                  <a:lnTo>
                    <a:pt x="206" y="234"/>
                  </a:lnTo>
                  <a:lnTo>
                    <a:pt x="208" y="234"/>
                  </a:lnTo>
                  <a:lnTo>
                    <a:pt x="214" y="238"/>
                  </a:lnTo>
                  <a:lnTo>
                    <a:pt x="214" y="238"/>
                  </a:lnTo>
                  <a:lnTo>
                    <a:pt x="218" y="242"/>
                  </a:lnTo>
                  <a:lnTo>
                    <a:pt x="218" y="242"/>
                  </a:lnTo>
                  <a:lnTo>
                    <a:pt x="220" y="244"/>
                  </a:lnTo>
                  <a:lnTo>
                    <a:pt x="220" y="244"/>
                  </a:lnTo>
                  <a:lnTo>
                    <a:pt x="226" y="242"/>
                  </a:lnTo>
                  <a:lnTo>
                    <a:pt x="232" y="236"/>
                  </a:lnTo>
                  <a:lnTo>
                    <a:pt x="236" y="230"/>
                  </a:lnTo>
                  <a:lnTo>
                    <a:pt x="236" y="222"/>
                  </a:lnTo>
                  <a:lnTo>
                    <a:pt x="236" y="222"/>
                  </a:lnTo>
                  <a:lnTo>
                    <a:pt x="236" y="220"/>
                  </a:lnTo>
                  <a:lnTo>
                    <a:pt x="236" y="216"/>
                  </a:lnTo>
                  <a:lnTo>
                    <a:pt x="240" y="214"/>
                  </a:lnTo>
                  <a:lnTo>
                    <a:pt x="240" y="214"/>
                  </a:lnTo>
                  <a:lnTo>
                    <a:pt x="246" y="210"/>
                  </a:lnTo>
                  <a:lnTo>
                    <a:pt x="248" y="206"/>
                  </a:lnTo>
                  <a:lnTo>
                    <a:pt x="250" y="204"/>
                  </a:lnTo>
                  <a:lnTo>
                    <a:pt x="250" y="204"/>
                  </a:lnTo>
                  <a:lnTo>
                    <a:pt x="250" y="198"/>
                  </a:lnTo>
                  <a:lnTo>
                    <a:pt x="252" y="192"/>
                  </a:lnTo>
                  <a:lnTo>
                    <a:pt x="256" y="188"/>
                  </a:lnTo>
                  <a:lnTo>
                    <a:pt x="260" y="188"/>
                  </a:lnTo>
                  <a:lnTo>
                    <a:pt x="260" y="188"/>
                  </a:lnTo>
                  <a:lnTo>
                    <a:pt x="264" y="186"/>
                  </a:lnTo>
                  <a:lnTo>
                    <a:pt x="268" y="184"/>
                  </a:lnTo>
                  <a:lnTo>
                    <a:pt x="272" y="182"/>
                  </a:lnTo>
                  <a:lnTo>
                    <a:pt x="272" y="182"/>
                  </a:lnTo>
                  <a:lnTo>
                    <a:pt x="274" y="186"/>
                  </a:lnTo>
                  <a:lnTo>
                    <a:pt x="276" y="186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8" y="182"/>
                  </a:lnTo>
                  <a:lnTo>
                    <a:pt x="294" y="178"/>
                  </a:lnTo>
                  <a:lnTo>
                    <a:pt x="302" y="174"/>
                  </a:lnTo>
                  <a:lnTo>
                    <a:pt x="306" y="168"/>
                  </a:lnTo>
                  <a:lnTo>
                    <a:pt x="306" y="168"/>
                  </a:lnTo>
                  <a:lnTo>
                    <a:pt x="314" y="162"/>
                  </a:lnTo>
                  <a:lnTo>
                    <a:pt x="322" y="160"/>
                  </a:lnTo>
                  <a:lnTo>
                    <a:pt x="322" y="160"/>
                  </a:lnTo>
                  <a:lnTo>
                    <a:pt x="340" y="158"/>
                  </a:lnTo>
                  <a:lnTo>
                    <a:pt x="358" y="154"/>
                  </a:lnTo>
                  <a:lnTo>
                    <a:pt x="374" y="148"/>
                  </a:lnTo>
                  <a:lnTo>
                    <a:pt x="390" y="140"/>
                  </a:lnTo>
                  <a:lnTo>
                    <a:pt x="390" y="140"/>
                  </a:lnTo>
                  <a:lnTo>
                    <a:pt x="382" y="140"/>
                  </a:lnTo>
                  <a:lnTo>
                    <a:pt x="376" y="138"/>
                  </a:lnTo>
                  <a:lnTo>
                    <a:pt x="370" y="138"/>
                  </a:lnTo>
                  <a:lnTo>
                    <a:pt x="362" y="140"/>
                  </a:lnTo>
                  <a:lnTo>
                    <a:pt x="362" y="1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71"/>
            <p:cNvSpPr>
              <a:spLocks noEditPoints="1"/>
            </p:cNvSpPr>
            <p:nvPr/>
          </p:nvSpPr>
          <p:spPr bwMode="auto">
            <a:xfrm>
              <a:off x="6254750" y="279400"/>
              <a:ext cx="2559050" cy="1851025"/>
            </a:xfrm>
            <a:custGeom>
              <a:avLst/>
              <a:gdLst/>
              <a:ahLst/>
              <a:cxnLst>
                <a:cxn ang="0">
                  <a:pos x="1460" y="92"/>
                </a:cxn>
                <a:cxn ang="0">
                  <a:pos x="1272" y="54"/>
                </a:cxn>
                <a:cxn ang="0">
                  <a:pos x="1188" y="64"/>
                </a:cxn>
                <a:cxn ang="0">
                  <a:pos x="1078" y="48"/>
                </a:cxn>
                <a:cxn ang="0">
                  <a:pos x="1000" y="10"/>
                </a:cxn>
                <a:cxn ang="0">
                  <a:pos x="804" y="38"/>
                </a:cxn>
                <a:cxn ang="0">
                  <a:pos x="722" y="62"/>
                </a:cxn>
                <a:cxn ang="0">
                  <a:pos x="726" y="90"/>
                </a:cxn>
                <a:cxn ang="0">
                  <a:pos x="684" y="48"/>
                </a:cxn>
                <a:cxn ang="0">
                  <a:pos x="604" y="84"/>
                </a:cxn>
                <a:cxn ang="0">
                  <a:pos x="496" y="98"/>
                </a:cxn>
                <a:cxn ang="0">
                  <a:pos x="426" y="138"/>
                </a:cxn>
                <a:cxn ang="0">
                  <a:pos x="384" y="82"/>
                </a:cxn>
                <a:cxn ang="0">
                  <a:pos x="272" y="90"/>
                </a:cxn>
                <a:cxn ang="0">
                  <a:pos x="184" y="158"/>
                </a:cxn>
                <a:cxn ang="0">
                  <a:pos x="216" y="188"/>
                </a:cxn>
                <a:cxn ang="0">
                  <a:pos x="278" y="178"/>
                </a:cxn>
                <a:cxn ang="0">
                  <a:pos x="358" y="182"/>
                </a:cxn>
                <a:cxn ang="0">
                  <a:pos x="226" y="240"/>
                </a:cxn>
                <a:cxn ang="0">
                  <a:pos x="162" y="270"/>
                </a:cxn>
                <a:cxn ang="0">
                  <a:pos x="118" y="356"/>
                </a:cxn>
                <a:cxn ang="0">
                  <a:pos x="98" y="426"/>
                </a:cxn>
                <a:cxn ang="0">
                  <a:pos x="224" y="368"/>
                </a:cxn>
                <a:cxn ang="0">
                  <a:pos x="244" y="336"/>
                </a:cxn>
                <a:cxn ang="0">
                  <a:pos x="318" y="412"/>
                </a:cxn>
                <a:cxn ang="0">
                  <a:pos x="380" y="322"/>
                </a:cxn>
                <a:cxn ang="0">
                  <a:pos x="432" y="324"/>
                </a:cxn>
                <a:cxn ang="0">
                  <a:pos x="340" y="388"/>
                </a:cxn>
                <a:cxn ang="0">
                  <a:pos x="414" y="428"/>
                </a:cxn>
                <a:cxn ang="0">
                  <a:pos x="280" y="492"/>
                </a:cxn>
                <a:cxn ang="0">
                  <a:pos x="172" y="424"/>
                </a:cxn>
                <a:cxn ang="0">
                  <a:pos x="2" y="580"/>
                </a:cxn>
                <a:cxn ang="0">
                  <a:pos x="96" y="752"/>
                </a:cxn>
                <a:cxn ang="0">
                  <a:pos x="214" y="836"/>
                </a:cxn>
                <a:cxn ang="0">
                  <a:pos x="280" y="1162"/>
                </a:cxn>
                <a:cxn ang="0">
                  <a:pos x="404" y="1018"/>
                </a:cxn>
                <a:cxn ang="0">
                  <a:pos x="532" y="682"/>
                </a:cxn>
                <a:cxn ang="0">
                  <a:pos x="422" y="582"/>
                </a:cxn>
                <a:cxn ang="0">
                  <a:pos x="438" y="574"/>
                </a:cxn>
                <a:cxn ang="0">
                  <a:pos x="590" y="592"/>
                </a:cxn>
                <a:cxn ang="0">
                  <a:pos x="516" y="520"/>
                </a:cxn>
                <a:cxn ang="0">
                  <a:pos x="630" y="544"/>
                </a:cxn>
                <a:cxn ang="0">
                  <a:pos x="732" y="712"/>
                </a:cxn>
                <a:cxn ang="0">
                  <a:pos x="840" y="574"/>
                </a:cxn>
                <a:cxn ang="0">
                  <a:pos x="902" y="710"/>
                </a:cxn>
                <a:cxn ang="0">
                  <a:pos x="912" y="684"/>
                </a:cxn>
                <a:cxn ang="0">
                  <a:pos x="966" y="592"/>
                </a:cxn>
                <a:cxn ang="0">
                  <a:pos x="1084" y="498"/>
                </a:cxn>
                <a:cxn ang="0">
                  <a:pos x="1052" y="408"/>
                </a:cxn>
                <a:cxn ang="0">
                  <a:pos x="1112" y="400"/>
                </a:cxn>
                <a:cxn ang="0">
                  <a:pos x="1154" y="362"/>
                </a:cxn>
                <a:cxn ang="0">
                  <a:pos x="1200" y="242"/>
                </a:cxn>
                <a:cxn ang="0">
                  <a:pos x="1374" y="164"/>
                </a:cxn>
                <a:cxn ang="0">
                  <a:pos x="1366" y="270"/>
                </a:cxn>
                <a:cxn ang="0">
                  <a:pos x="1398" y="200"/>
                </a:cxn>
                <a:cxn ang="0">
                  <a:pos x="1518" y="134"/>
                </a:cxn>
                <a:cxn ang="0">
                  <a:pos x="1612" y="118"/>
                </a:cxn>
                <a:cxn ang="0">
                  <a:pos x="372" y="178"/>
                </a:cxn>
                <a:cxn ang="0">
                  <a:pos x="416" y="172"/>
                </a:cxn>
                <a:cxn ang="0">
                  <a:pos x="516" y="238"/>
                </a:cxn>
                <a:cxn ang="0">
                  <a:pos x="500" y="346"/>
                </a:cxn>
                <a:cxn ang="0">
                  <a:pos x="550" y="370"/>
                </a:cxn>
                <a:cxn ang="0">
                  <a:pos x="604" y="354"/>
                </a:cxn>
              </a:cxnLst>
              <a:rect l="0" t="0" r="r" b="b"/>
              <a:pathLst>
                <a:path w="1612" h="1166">
                  <a:moveTo>
                    <a:pt x="1612" y="118"/>
                  </a:moveTo>
                  <a:lnTo>
                    <a:pt x="1612" y="118"/>
                  </a:lnTo>
                  <a:lnTo>
                    <a:pt x="1608" y="114"/>
                  </a:lnTo>
                  <a:lnTo>
                    <a:pt x="1600" y="112"/>
                  </a:lnTo>
                  <a:lnTo>
                    <a:pt x="1592" y="110"/>
                  </a:lnTo>
                  <a:lnTo>
                    <a:pt x="1586" y="110"/>
                  </a:lnTo>
                  <a:lnTo>
                    <a:pt x="1586" y="110"/>
                  </a:lnTo>
                  <a:lnTo>
                    <a:pt x="1586" y="112"/>
                  </a:lnTo>
                  <a:lnTo>
                    <a:pt x="1586" y="114"/>
                  </a:lnTo>
                  <a:lnTo>
                    <a:pt x="1586" y="116"/>
                  </a:lnTo>
                  <a:lnTo>
                    <a:pt x="1582" y="116"/>
                  </a:lnTo>
                  <a:lnTo>
                    <a:pt x="1582" y="116"/>
                  </a:lnTo>
                  <a:lnTo>
                    <a:pt x="1580" y="114"/>
                  </a:lnTo>
                  <a:lnTo>
                    <a:pt x="1578" y="112"/>
                  </a:lnTo>
                  <a:lnTo>
                    <a:pt x="1578" y="108"/>
                  </a:lnTo>
                  <a:lnTo>
                    <a:pt x="1578" y="108"/>
                  </a:lnTo>
                  <a:lnTo>
                    <a:pt x="1574" y="104"/>
                  </a:lnTo>
                  <a:lnTo>
                    <a:pt x="1570" y="102"/>
                  </a:lnTo>
                  <a:lnTo>
                    <a:pt x="1570" y="102"/>
                  </a:lnTo>
                  <a:lnTo>
                    <a:pt x="1546" y="92"/>
                  </a:lnTo>
                  <a:lnTo>
                    <a:pt x="1522" y="84"/>
                  </a:lnTo>
                  <a:lnTo>
                    <a:pt x="1496" y="80"/>
                  </a:lnTo>
                  <a:lnTo>
                    <a:pt x="1470" y="78"/>
                  </a:lnTo>
                  <a:lnTo>
                    <a:pt x="1470" y="78"/>
                  </a:lnTo>
                  <a:lnTo>
                    <a:pt x="1466" y="78"/>
                  </a:lnTo>
                  <a:lnTo>
                    <a:pt x="1464" y="80"/>
                  </a:lnTo>
                  <a:lnTo>
                    <a:pt x="1466" y="84"/>
                  </a:lnTo>
                  <a:lnTo>
                    <a:pt x="1466" y="84"/>
                  </a:lnTo>
                  <a:lnTo>
                    <a:pt x="1468" y="86"/>
                  </a:lnTo>
                  <a:lnTo>
                    <a:pt x="1468" y="88"/>
                  </a:lnTo>
                  <a:lnTo>
                    <a:pt x="1466" y="90"/>
                  </a:lnTo>
                  <a:lnTo>
                    <a:pt x="1466" y="90"/>
                  </a:lnTo>
                  <a:lnTo>
                    <a:pt x="1462" y="92"/>
                  </a:lnTo>
                  <a:lnTo>
                    <a:pt x="1460" y="92"/>
                  </a:lnTo>
                  <a:lnTo>
                    <a:pt x="1458" y="92"/>
                  </a:lnTo>
                  <a:lnTo>
                    <a:pt x="1458" y="92"/>
                  </a:lnTo>
                  <a:lnTo>
                    <a:pt x="1450" y="86"/>
                  </a:lnTo>
                  <a:lnTo>
                    <a:pt x="1442" y="84"/>
                  </a:lnTo>
                  <a:lnTo>
                    <a:pt x="1426" y="84"/>
                  </a:lnTo>
                  <a:lnTo>
                    <a:pt x="1426" y="84"/>
                  </a:lnTo>
                  <a:lnTo>
                    <a:pt x="1412" y="82"/>
                  </a:lnTo>
                  <a:lnTo>
                    <a:pt x="1404" y="82"/>
                  </a:lnTo>
                  <a:lnTo>
                    <a:pt x="1398" y="84"/>
                  </a:lnTo>
                  <a:lnTo>
                    <a:pt x="1398" y="84"/>
                  </a:lnTo>
                  <a:lnTo>
                    <a:pt x="1392" y="86"/>
                  </a:lnTo>
                  <a:lnTo>
                    <a:pt x="1388" y="84"/>
                  </a:lnTo>
                  <a:lnTo>
                    <a:pt x="1382" y="82"/>
                  </a:lnTo>
                  <a:lnTo>
                    <a:pt x="1382" y="78"/>
                  </a:lnTo>
                  <a:lnTo>
                    <a:pt x="1382" y="78"/>
                  </a:lnTo>
                  <a:lnTo>
                    <a:pt x="1380" y="74"/>
                  </a:lnTo>
                  <a:lnTo>
                    <a:pt x="1378" y="72"/>
                  </a:lnTo>
                  <a:lnTo>
                    <a:pt x="1372" y="70"/>
                  </a:lnTo>
                  <a:lnTo>
                    <a:pt x="1372" y="70"/>
                  </a:lnTo>
                  <a:lnTo>
                    <a:pt x="1358" y="68"/>
                  </a:lnTo>
                  <a:lnTo>
                    <a:pt x="1344" y="68"/>
                  </a:lnTo>
                  <a:lnTo>
                    <a:pt x="1344" y="68"/>
                  </a:lnTo>
                  <a:lnTo>
                    <a:pt x="1334" y="70"/>
                  </a:lnTo>
                  <a:lnTo>
                    <a:pt x="1324" y="70"/>
                  </a:lnTo>
                  <a:lnTo>
                    <a:pt x="1304" y="62"/>
                  </a:lnTo>
                  <a:lnTo>
                    <a:pt x="1304" y="62"/>
                  </a:lnTo>
                  <a:lnTo>
                    <a:pt x="1302" y="62"/>
                  </a:lnTo>
                  <a:lnTo>
                    <a:pt x="1302" y="58"/>
                  </a:lnTo>
                  <a:lnTo>
                    <a:pt x="1302" y="56"/>
                  </a:lnTo>
                  <a:lnTo>
                    <a:pt x="1298" y="56"/>
                  </a:lnTo>
                  <a:lnTo>
                    <a:pt x="1298" y="56"/>
                  </a:lnTo>
                  <a:lnTo>
                    <a:pt x="1286" y="56"/>
                  </a:lnTo>
                  <a:lnTo>
                    <a:pt x="1278" y="56"/>
                  </a:lnTo>
                  <a:lnTo>
                    <a:pt x="1272" y="54"/>
                  </a:lnTo>
                  <a:lnTo>
                    <a:pt x="1272" y="54"/>
                  </a:lnTo>
                  <a:lnTo>
                    <a:pt x="1274" y="56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2" y="62"/>
                  </a:lnTo>
                  <a:lnTo>
                    <a:pt x="1266" y="62"/>
                  </a:lnTo>
                  <a:lnTo>
                    <a:pt x="1266" y="62"/>
                  </a:lnTo>
                  <a:lnTo>
                    <a:pt x="1268" y="58"/>
                  </a:lnTo>
                  <a:lnTo>
                    <a:pt x="1266" y="56"/>
                  </a:lnTo>
                  <a:lnTo>
                    <a:pt x="1262" y="54"/>
                  </a:lnTo>
                  <a:lnTo>
                    <a:pt x="1262" y="54"/>
                  </a:lnTo>
                  <a:lnTo>
                    <a:pt x="1258" y="52"/>
                  </a:lnTo>
                  <a:lnTo>
                    <a:pt x="1258" y="52"/>
                  </a:lnTo>
                  <a:lnTo>
                    <a:pt x="1246" y="52"/>
                  </a:lnTo>
                  <a:lnTo>
                    <a:pt x="1246" y="52"/>
                  </a:lnTo>
                  <a:lnTo>
                    <a:pt x="1238" y="50"/>
                  </a:lnTo>
                  <a:lnTo>
                    <a:pt x="1238" y="50"/>
                  </a:lnTo>
                  <a:lnTo>
                    <a:pt x="1222" y="56"/>
                  </a:lnTo>
                  <a:lnTo>
                    <a:pt x="1222" y="56"/>
                  </a:lnTo>
                  <a:lnTo>
                    <a:pt x="1224" y="58"/>
                  </a:lnTo>
                  <a:lnTo>
                    <a:pt x="1224" y="62"/>
                  </a:lnTo>
                  <a:lnTo>
                    <a:pt x="1224" y="62"/>
                  </a:lnTo>
                  <a:lnTo>
                    <a:pt x="1222" y="64"/>
                  </a:lnTo>
                  <a:lnTo>
                    <a:pt x="1220" y="64"/>
                  </a:lnTo>
                  <a:lnTo>
                    <a:pt x="1216" y="64"/>
                  </a:lnTo>
                  <a:lnTo>
                    <a:pt x="1216" y="64"/>
                  </a:lnTo>
                  <a:lnTo>
                    <a:pt x="1210" y="66"/>
                  </a:lnTo>
                  <a:lnTo>
                    <a:pt x="1206" y="64"/>
                  </a:lnTo>
                  <a:lnTo>
                    <a:pt x="1202" y="64"/>
                  </a:lnTo>
                  <a:lnTo>
                    <a:pt x="1198" y="64"/>
                  </a:lnTo>
                  <a:lnTo>
                    <a:pt x="1198" y="64"/>
                  </a:lnTo>
                  <a:lnTo>
                    <a:pt x="1192" y="64"/>
                  </a:lnTo>
                  <a:lnTo>
                    <a:pt x="1188" y="64"/>
                  </a:lnTo>
                  <a:lnTo>
                    <a:pt x="1178" y="62"/>
                  </a:lnTo>
                  <a:lnTo>
                    <a:pt x="1172" y="62"/>
                  </a:lnTo>
                  <a:lnTo>
                    <a:pt x="1168" y="64"/>
                  </a:lnTo>
                  <a:lnTo>
                    <a:pt x="1164" y="66"/>
                  </a:lnTo>
                  <a:lnTo>
                    <a:pt x="1160" y="70"/>
                  </a:lnTo>
                  <a:lnTo>
                    <a:pt x="1160" y="70"/>
                  </a:lnTo>
                  <a:lnTo>
                    <a:pt x="1156" y="72"/>
                  </a:lnTo>
                  <a:lnTo>
                    <a:pt x="1152" y="70"/>
                  </a:lnTo>
                  <a:lnTo>
                    <a:pt x="1144" y="66"/>
                  </a:lnTo>
                  <a:lnTo>
                    <a:pt x="1144" y="66"/>
                  </a:lnTo>
                  <a:lnTo>
                    <a:pt x="1132" y="56"/>
                  </a:lnTo>
                  <a:lnTo>
                    <a:pt x="1132" y="56"/>
                  </a:lnTo>
                  <a:lnTo>
                    <a:pt x="1134" y="48"/>
                  </a:lnTo>
                  <a:lnTo>
                    <a:pt x="1134" y="48"/>
                  </a:lnTo>
                  <a:lnTo>
                    <a:pt x="1136" y="48"/>
                  </a:lnTo>
                  <a:lnTo>
                    <a:pt x="1138" y="48"/>
                  </a:lnTo>
                  <a:lnTo>
                    <a:pt x="1136" y="46"/>
                  </a:lnTo>
                  <a:lnTo>
                    <a:pt x="1136" y="46"/>
                  </a:lnTo>
                  <a:lnTo>
                    <a:pt x="1130" y="44"/>
                  </a:lnTo>
                  <a:lnTo>
                    <a:pt x="1126" y="42"/>
                  </a:lnTo>
                  <a:lnTo>
                    <a:pt x="1124" y="44"/>
                  </a:lnTo>
                  <a:lnTo>
                    <a:pt x="1124" y="44"/>
                  </a:lnTo>
                  <a:lnTo>
                    <a:pt x="1118" y="44"/>
                  </a:lnTo>
                  <a:lnTo>
                    <a:pt x="1118" y="44"/>
                  </a:lnTo>
                  <a:lnTo>
                    <a:pt x="1108" y="42"/>
                  </a:lnTo>
                  <a:lnTo>
                    <a:pt x="1104" y="40"/>
                  </a:lnTo>
                  <a:lnTo>
                    <a:pt x="1098" y="42"/>
                  </a:lnTo>
                  <a:lnTo>
                    <a:pt x="1098" y="42"/>
                  </a:lnTo>
                  <a:lnTo>
                    <a:pt x="1096" y="44"/>
                  </a:lnTo>
                  <a:lnTo>
                    <a:pt x="1096" y="46"/>
                  </a:lnTo>
                  <a:lnTo>
                    <a:pt x="1096" y="50"/>
                  </a:lnTo>
                  <a:lnTo>
                    <a:pt x="1096" y="50"/>
                  </a:lnTo>
                  <a:lnTo>
                    <a:pt x="1086" y="50"/>
                  </a:lnTo>
                  <a:lnTo>
                    <a:pt x="1078" y="48"/>
                  </a:lnTo>
                  <a:lnTo>
                    <a:pt x="1070" y="48"/>
                  </a:lnTo>
                  <a:lnTo>
                    <a:pt x="1062" y="46"/>
                  </a:lnTo>
                  <a:lnTo>
                    <a:pt x="1062" y="46"/>
                  </a:lnTo>
                  <a:lnTo>
                    <a:pt x="1054" y="42"/>
                  </a:lnTo>
                  <a:lnTo>
                    <a:pt x="1046" y="42"/>
                  </a:lnTo>
                  <a:lnTo>
                    <a:pt x="1038" y="40"/>
                  </a:lnTo>
                  <a:lnTo>
                    <a:pt x="1030" y="42"/>
                  </a:lnTo>
                  <a:lnTo>
                    <a:pt x="1030" y="42"/>
                  </a:lnTo>
                  <a:lnTo>
                    <a:pt x="1024" y="42"/>
                  </a:lnTo>
                  <a:lnTo>
                    <a:pt x="1018" y="42"/>
                  </a:lnTo>
                  <a:lnTo>
                    <a:pt x="1004" y="40"/>
                  </a:lnTo>
                  <a:lnTo>
                    <a:pt x="1004" y="40"/>
                  </a:lnTo>
                  <a:lnTo>
                    <a:pt x="1000" y="38"/>
                  </a:lnTo>
                  <a:lnTo>
                    <a:pt x="994" y="40"/>
                  </a:lnTo>
                  <a:lnTo>
                    <a:pt x="994" y="40"/>
                  </a:lnTo>
                  <a:lnTo>
                    <a:pt x="986" y="44"/>
                  </a:lnTo>
                  <a:lnTo>
                    <a:pt x="980" y="46"/>
                  </a:lnTo>
                  <a:lnTo>
                    <a:pt x="964" y="44"/>
                  </a:lnTo>
                  <a:lnTo>
                    <a:pt x="964" y="44"/>
                  </a:lnTo>
                  <a:lnTo>
                    <a:pt x="990" y="36"/>
                  </a:lnTo>
                  <a:lnTo>
                    <a:pt x="990" y="36"/>
                  </a:lnTo>
                  <a:lnTo>
                    <a:pt x="994" y="34"/>
                  </a:lnTo>
                  <a:lnTo>
                    <a:pt x="998" y="32"/>
                  </a:lnTo>
                  <a:lnTo>
                    <a:pt x="1008" y="30"/>
                  </a:lnTo>
                  <a:lnTo>
                    <a:pt x="1008" y="30"/>
                  </a:lnTo>
                  <a:lnTo>
                    <a:pt x="1016" y="26"/>
                  </a:lnTo>
                  <a:lnTo>
                    <a:pt x="1016" y="26"/>
                  </a:lnTo>
                  <a:lnTo>
                    <a:pt x="1018" y="24"/>
                  </a:lnTo>
                  <a:lnTo>
                    <a:pt x="1018" y="20"/>
                  </a:lnTo>
                  <a:lnTo>
                    <a:pt x="1018" y="18"/>
                  </a:lnTo>
                  <a:lnTo>
                    <a:pt x="1018" y="16"/>
                  </a:lnTo>
                  <a:lnTo>
                    <a:pt x="1018" y="16"/>
                  </a:lnTo>
                  <a:lnTo>
                    <a:pt x="1006" y="12"/>
                  </a:lnTo>
                  <a:lnTo>
                    <a:pt x="1000" y="10"/>
                  </a:lnTo>
                  <a:lnTo>
                    <a:pt x="994" y="8"/>
                  </a:lnTo>
                  <a:lnTo>
                    <a:pt x="994" y="8"/>
                  </a:lnTo>
                  <a:lnTo>
                    <a:pt x="976" y="10"/>
                  </a:lnTo>
                  <a:lnTo>
                    <a:pt x="968" y="10"/>
                  </a:lnTo>
                  <a:lnTo>
                    <a:pt x="960" y="6"/>
                  </a:lnTo>
                  <a:lnTo>
                    <a:pt x="960" y="6"/>
                  </a:lnTo>
                  <a:lnTo>
                    <a:pt x="956" y="6"/>
                  </a:lnTo>
                  <a:lnTo>
                    <a:pt x="956" y="6"/>
                  </a:lnTo>
                  <a:lnTo>
                    <a:pt x="946" y="0"/>
                  </a:lnTo>
                  <a:lnTo>
                    <a:pt x="938" y="0"/>
                  </a:lnTo>
                  <a:lnTo>
                    <a:pt x="938" y="0"/>
                  </a:lnTo>
                  <a:lnTo>
                    <a:pt x="932" y="2"/>
                  </a:lnTo>
                  <a:lnTo>
                    <a:pt x="924" y="6"/>
                  </a:lnTo>
                  <a:lnTo>
                    <a:pt x="918" y="10"/>
                  </a:lnTo>
                  <a:lnTo>
                    <a:pt x="910" y="12"/>
                  </a:lnTo>
                  <a:lnTo>
                    <a:pt x="910" y="12"/>
                  </a:lnTo>
                  <a:lnTo>
                    <a:pt x="914" y="16"/>
                  </a:lnTo>
                  <a:lnTo>
                    <a:pt x="914" y="16"/>
                  </a:lnTo>
                  <a:lnTo>
                    <a:pt x="908" y="16"/>
                  </a:lnTo>
                  <a:lnTo>
                    <a:pt x="908" y="16"/>
                  </a:lnTo>
                  <a:lnTo>
                    <a:pt x="902" y="14"/>
                  </a:lnTo>
                  <a:lnTo>
                    <a:pt x="894" y="14"/>
                  </a:lnTo>
                  <a:lnTo>
                    <a:pt x="880" y="16"/>
                  </a:lnTo>
                  <a:lnTo>
                    <a:pt x="880" y="16"/>
                  </a:lnTo>
                  <a:lnTo>
                    <a:pt x="852" y="18"/>
                  </a:lnTo>
                  <a:lnTo>
                    <a:pt x="824" y="24"/>
                  </a:lnTo>
                  <a:lnTo>
                    <a:pt x="824" y="24"/>
                  </a:lnTo>
                  <a:lnTo>
                    <a:pt x="816" y="28"/>
                  </a:lnTo>
                  <a:lnTo>
                    <a:pt x="814" y="30"/>
                  </a:lnTo>
                  <a:lnTo>
                    <a:pt x="812" y="36"/>
                  </a:lnTo>
                  <a:lnTo>
                    <a:pt x="814" y="42"/>
                  </a:lnTo>
                  <a:lnTo>
                    <a:pt x="814" y="42"/>
                  </a:lnTo>
                  <a:lnTo>
                    <a:pt x="808" y="38"/>
                  </a:lnTo>
                  <a:lnTo>
                    <a:pt x="804" y="38"/>
                  </a:lnTo>
                  <a:lnTo>
                    <a:pt x="802" y="40"/>
                  </a:lnTo>
                  <a:lnTo>
                    <a:pt x="802" y="40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66" y="42"/>
                  </a:lnTo>
                  <a:lnTo>
                    <a:pt x="764" y="42"/>
                  </a:lnTo>
                  <a:lnTo>
                    <a:pt x="762" y="44"/>
                  </a:lnTo>
                  <a:lnTo>
                    <a:pt x="762" y="44"/>
                  </a:lnTo>
                  <a:lnTo>
                    <a:pt x="764" y="50"/>
                  </a:lnTo>
                  <a:lnTo>
                    <a:pt x="766" y="52"/>
                  </a:lnTo>
                  <a:lnTo>
                    <a:pt x="768" y="54"/>
                  </a:lnTo>
                  <a:lnTo>
                    <a:pt x="768" y="54"/>
                  </a:lnTo>
                  <a:lnTo>
                    <a:pt x="774" y="56"/>
                  </a:lnTo>
                  <a:lnTo>
                    <a:pt x="780" y="58"/>
                  </a:lnTo>
                  <a:lnTo>
                    <a:pt x="780" y="58"/>
                  </a:lnTo>
                  <a:lnTo>
                    <a:pt x="780" y="60"/>
                  </a:lnTo>
                  <a:lnTo>
                    <a:pt x="780" y="60"/>
                  </a:lnTo>
                  <a:lnTo>
                    <a:pt x="770" y="62"/>
                  </a:lnTo>
                  <a:lnTo>
                    <a:pt x="770" y="62"/>
                  </a:lnTo>
                  <a:lnTo>
                    <a:pt x="766" y="58"/>
                  </a:lnTo>
                  <a:lnTo>
                    <a:pt x="760" y="56"/>
                  </a:lnTo>
                  <a:lnTo>
                    <a:pt x="750" y="56"/>
                  </a:lnTo>
                  <a:lnTo>
                    <a:pt x="740" y="58"/>
                  </a:lnTo>
                  <a:lnTo>
                    <a:pt x="730" y="60"/>
                  </a:lnTo>
                  <a:lnTo>
                    <a:pt x="730" y="60"/>
                  </a:lnTo>
                  <a:lnTo>
                    <a:pt x="730" y="62"/>
                  </a:lnTo>
                  <a:lnTo>
                    <a:pt x="732" y="62"/>
                  </a:lnTo>
                  <a:lnTo>
                    <a:pt x="736" y="64"/>
                  </a:lnTo>
                  <a:lnTo>
                    <a:pt x="736" y="64"/>
                  </a:lnTo>
                  <a:lnTo>
                    <a:pt x="730" y="66"/>
                  </a:lnTo>
                  <a:lnTo>
                    <a:pt x="730" y="66"/>
                  </a:lnTo>
                  <a:lnTo>
                    <a:pt x="726" y="66"/>
                  </a:lnTo>
                  <a:lnTo>
                    <a:pt x="722" y="66"/>
                  </a:lnTo>
                  <a:lnTo>
                    <a:pt x="722" y="62"/>
                  </a:lnTo>
                  <a:lnTo>
                    <a:pt x="722" y="62"/>
                  </a:lnTo>
                  <a:lnTo>
                    <a:pt x="720" y="58"/>
                  </a:lnTo>
                  <a:lnTo>
                    <a:pt x="716" y="58"/>
                  </a:lnTo>
                  <a:lnTo>
                    <a:pt x="710" y="60"/>
                  </a:lnTo>
                  <a:lnTo>
                    <a:pt x="710" y="60"/>
                  </a:lnTo>
                  <a:lnTo>
                    <a:pt x="706" y="62"/>
                  </a:lnTo>
                  <a:lnTo>
                    <a:pt x="706" y="66"/>
                  </a:lnTo>
                  <a:lnTo>
                    <a:pt x="710" y="70"/>
                  </a:lnTo>
                  <a:lnTo>
                    <a:pt x="710" y="70"/>
                  </a:lnTo>
                  <a:lnTo>
                    <a:pt x="712" y="72"/>
                  </a:lnTo>
                  <a:lnTo>
                    <a:pt x="712" y="76"/>
                  </a:lnTo>
                  <a:lnTo>
                    <a:pt x="712" y="76"/>
                  </a:lnTo>
                  <a:lnTo>
                    <a:pt x="708" y="82"/>
                  </a:lnTo>
                  <a:lnTo>
                    <a:pt x="708" y="84"/>
                  </a:lnTo>
                  <a:lnTo>
                    <a:pt x="710" y="86"/>
                  </a:lnTo>
                  <a:lnTo>
                    <a:pt x="714" y="88"/>
                  </a:lnTo>
                  <a:lnTo>
                    <a:pt x="720" y="88"/>
                  </a:lnTo>
                  <a:lnTo>
                    <a:pt x="720" y="88"/>
                  </a:lnTo>
                  <a:lnTo>
                    <a:pt x="726" y="86"/>
                  </a:lnTo>
                  <a:lnTo>
                    <a:pt x="730" y="88"/>
                  </a:lnTo>
                  <a:lnTo>
                    <a:pt x="740" y="92"/>
                  </a:lnTo>
                  <a:lnTo>
                    <a:pt x="740" y="92"/>
                  </a:lnTo>
                  <a:lnTo>
                    <a:pt x="742" y="94"/>
                  </a:lnTo>
                  <a:lnTo>
                    <a:pt x="742" y="96"/>
                  </a:lnTo>
                  <a:lnTo>
                    <a:pt x="742" y="96"/>
                  </a:lnTo>
                  <a:lnTo>
                    <a:pt x="738" y="98"/>
                  </a:lnTo>
                  <a:lnTo>
                    <a:pt x="738" y="98"/>
                  </a:lnTo>
                  <a:lnTo>
                    <a:pt x="736" y="100"/>
                  </a:lnTo>
                  <a:lnTo>
                    <a:pt x="736" y="98"/>
                  </a:lnTo>
                  <a:lnTo>
                    <a:pt x="736" y="96"/>
                  </a:lnTo>
                  <a:lnTo>
                    <a:pt x="736" y="96"/>
                  </a:lnTo>
                  <a:lnTo>
                    <a:pt x="734" y="92"/>
                  </a:lnTo>
                  <a:lnTo>
                    <a:pt x="732" y="92"/>
                  </a:lnTo>
                  <a:lnTo>
                    <a:pt x="726" y="90"/>
                  </a:lnTo>
                  <a:lnTo>
                    <a:pt x="726" y="90"/>
                  </a:lnTo>
                  <a:lnTo>
                    <a:pt x="720" y="92"/>
                  </a:lnTo>
                  <a:lnTo>
                    <a:pt x="718" y="92"/>
                  </a:lnTo>
                  <a:lnTo>
                    <a:pt x="716" y="96"/>
                  </a:lnTo>
                  <a:lnTo>
                    <a:pt x="716" y="96"/>
                  </a:lnTo>
                  <a:lnTo>
                    <a:pt x="712" y="104"/>
                  </a:lnTo>
                  <a:lnTo>
                    <a:pt x="708" y="112"/>
                  </a:lnTo>
                  <a:lnTo>
                    <a:pt x="700" y="116"/>
                  </a:lnTo>
                  <a:lnTo>
                    <a:pt x="692" y="118"/>
                  </a:lnTo>
                  <a:lnTo>
                    <a:pt x="692" y="118"/>
                  </a:lnTo>
                  <a:lnTo>
                    <a:pt x="692" y="112"/>
                  </a:lnTo>
                  <a:lnTo>
                    <a:pt x="692" y="112"/>
                  </a:lnTo>
                  <a:lnTo>
                    <a:pt x="702" y="102"/>
                  </a:lnTo>
                  <a:lnTo>
                    <a:pt x="702" y="102"/>
                  </a:lnTo>
                  <a:lnTo>
                    <a:pt x="706" y="98"/>
                  </a:lnTo>
                  <a:lnTo>
                    <a:pt x="706" y="96"/>
                  </a:lnTo>
                  <a:lnTo>
                    <a:pt x="704" y="94"/>
                  </a:lnTo>
                  <a:lnTo>
                    <a:pt x="704" y="94"/>
                  </a:lnTo>
                  <a:lnTo>
                    <a:pt x="700" y="90"/>
                  </a:lnTo>
                  <a:lnTo>
                    <a:pt x="698" y="84"/>
                  </a:lnTo>
                  <a:lnTo>
                    <a:pt x="700" y="80"/>
                  </a:lnTo>
                  <a:lnTo>
                    <a:pt x="702" y="74"/>
                  </a:lnTo>
                  <a:lnTo>
                    <a:pt x="702" y="74"/>
                  </a:lnTo>
                  <a:lnTo>
                    <a:pt x="700" y="70"/>
                  </a:lnTo>
                  <a:lnTo>
                    <a:pt x="698" y="68"/>
                  </a:lnTo>
                  <a:lnTo>
                    <a:pt x="696" y="64"/>
                  </a:lnTo>
                  <a:lnTo>
                    <a:pt x="698" y="62"/>
                  </a:lnTo>
                  <a:lnTo>
                    <a:pt x="698" y="62"/>
                  </a:lnTo>
                  <a:lnTo>
                    <a:pt x="700" y="56"/>
                  </a:lnTo>
                  <a:lnTo>
                    <a:pt x="700" y="52"/>
                  </a:lnTo>
                  <a:lnTo>
                    <a:pt x="696" y="50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84" y="48"/>
                  </a:lnTo>
                  <a:lnTo>
                    <a:pt x="678" y="48"/>
                  </a:lnTo>
                  <a:lnTo>
                    <a:pt x="672" y="52"/>
                  </a:lnTo>
                  <a:lnTo>
                    <a:pt x="670" y="58"/>
                  </a:lnTo>
                  <a:lnTo>
                    <a:pt x="670" y="58"/>
                  </a:lnTo>
                  <a:lnTo>
                    <a:pt x="666" y="60"/>
                  </a:lnTo>
                  <a:lnTo>
                    <a:pt x="664" y="64"/>
                  </a:lnTo>
                  <a:lnTo>
                    <a:pt x="664" y="64"/>
                  </a:lnTo>
                  <a:lnTo>
                    <a:pt x="660" y="64"/>
                  </a:lnTo>
                  <a:lnTo>
                    <a:pt x="658" y="66"/>
                  </a:lnTo>
                  <a:lnTo>
                    <a:pt x="656" y="68"/>
                  </a:lnTo>
                  <a:lnTo>
                    <a:pt x="658" y="74"/>
                  </a:lnTo>
                  <a:lnTo>
                    <a:pt x="658" y="74"/>
                  </a:lnTo>
                  <a:lnTo>
                    <a:pt x="658" y="76"/>
                  </a:lnTo>
                  <a:lnTo>
                    <a:pt x="658" y="80"/>
                  </a:lnTo>
                  <a:lnTo>
                    <a:pt x="660" y="82"/>
                  </a:lnTo>
                  <a:lnTo>
                    <a:pt x="664" y="84"/>
                  </a:lnTo>
                  <a:lnTo>
                    <a:pt x="664" y="84"/>
                  </a:lnTo>
                  <a:lnTo>
                    <a:pt x="666" y="86"/>
                  </a:lnTo>
                  <a:lnTo>
                    <a:pt x="670" y="90"/>
                  </a:lnTo>
                  <a:lnTo>
                    <a:pt x="670" y="90"/>
                  </a:lnTo>
                  <a:lnTo>
                    <a:pt x="672" y="92"/>
                  </a:lnTo>
                  <a:lnTo>
                    <a:pt x="670" y="96"/>
                  </a:lnTo>
                  <a:lnTo>
                    <a:pt x="670" y="96"/>
                  </a:lnTo>
                  <a:lnTo>
                    <a:pt x="668" y="98"/>
                  </a:lnTo>
                  <a:lnTo>
                    <a:pt x="664" y="96"/>
                  </a:lnTo>
                  <a:lnTo>
                    <a:pt x="664" y="96"/>
                  </a:lnTo>
                  <a:lnTo>
                    <a:pt x="658" y="92"/>
                  </a:lnTo>
                  <a:lnTo>
                    <a:pt x="650" y="90"/>
                  </a:lnTo>
                  <a:lnTo>
                    <a:pt x="636" y="86"/>
                  </a:lnTo>
                  <a:lnTo>
                    <a:pt x="636" y="86"/>
                  </a:lnTo>
                  <a:lnTo>
                    <a:pt x="620" y="82"/>
                  </a:lnTo>
                  <a:lnTo>
                    <a:pt x="612" y="82"/>
                  </a:lnTo>
                  <a:lnTo>
                    <a:pt x="604" y="84"/>
                  </a:lnTo>
                  <a:lnTo>
                    <a:pt x="604" y="84"/>
                  </a:lnTo>
                  <a:lnTo>
                    <a:pt x="608" y="86"/>
                  </a:lnTo>
                  <a:lnTo>
                    <a:pt x="608" y="88"/>
                  </a:lnTo>
                  <a:lnTo>
                    <a:pt x="608" y="90"/>
                  </a:lnTo>
                  <a:lnTo>
                    <a:pt x="608" y="90"/>
                  </a:lnTo>
                  <a:lnTo>
                    <a:pt x="602" y="96"/>
                  </a:lnTo>
                  <a:lnTo>
                    <a:pt x="598" y="96"/>
                  </a:lnTo>
                  <a:lnTo>
                    <a:pt x="596" y="96"/>
                  </a:lnTo>
                  <a:lnTo>
                    <a:pt x="596" y="96"/>
                  </a:lnTo>
                  <a:lnTo>
                    <a:pt x="594" y="92"/>
                  </a:lnTo>
                  <a:lnTo>
                    <a:pt x="590" y="90"/>
                  </a:lnTo>
                  <a:lnTo>
                    <a:pt x="584" y="92"/>
                  </a:lnTo>
                  <a:lnTo>
                    <a:pt x="584" y="92"/>
                  </a:lnTo>
                  <a:lnTo>
                    <a:pt x="570" y="94"/>
                  </a:lnTo>
                  <a:lnTo>
                    <a:pt x="552" y="90"/>
                  </a:lnTo>
                  <a:lnTo>
                    <a:pt x="552" y="90"/>
                  </a:lnTo>
                  <a:lnTo>
                    <a:pt x="548" y="92"/>
                  </a:lnTo>
                  <a:lnTo>
                    <a:pt x="548" y="92"/>
                  </a:lnTo>
                  <a:lnTo>
                    <a:pt x="542" y="94"/>
                  </a:lnTo>
                  <a:lnTo>
                    <a:pt x="538" y="96"/>
                  </a:lnTo>
                  <a:lnTo>
                    <a:pt x="538" y="96"/>
                  </a:lnTo>
                  <a:lnTo>
                    <a:pt x="522" y="100"/>
                  </a:lnTo>
                  <a:lnTo>
                    <a:pt x="514" y="102"/>
                  </a:lnTo>
                  <a:lnTo>
                    <a:pt x="508" y="106"/>
                  </a:lnTo>
                  <a:lnTo>
                    <a:pt x="508" y="106"/>
                  </a:lnTo>
                  <a:lnTo>
                    <a:pt x="502" y="112"/>
                  </a:lnTo>
                  <a:lnTo>
                    <a:pt x="496" y="112"/>
                  </a:lnTo>
                  <a:lnTo>
                    <a:pt x="492" y="110"/>
                  </a:lnTo>
                  <a:lnTo>
                    <a:pt x="486" y="104"/>
                  </a:lnTo>
                  <a:lnTo>
                    <a:pt x="486" y="104"/>
                  </a:lnTo>
                  <a:lnTo>
                    <a:pt x="488" y="102"/>
                  </a:lnTo>
                  <a:lnTo>
                    <a:pt x="492" y="102"/>
                  </a:lnTo>
                  <a:lnTo>
                    <a:pt x="494" y="102"/>
                  </a:lnTo>
                  <a:lnTo>
                    <a:pt x="496" y="98"/>
                  </a:lnTo>
                  <a:lnTo>
                    <a:pt x="496" y="98"/>
                  </a:lnTo>
                  <a:lnTo>
                    <a:pt x="492" y="96"/>
                  </a:lnTo>
                  <a:lnTo>
                    <a:pt x="488" y="94"/>
                  </a:lnTo>
                  <a:lnTo>
                    <a:pt x="484" y="94"/>
                  </a:lnTo>
                  <a:lnTo>
                    <a:pt x="480" y="96"/>
                  </a:lnTo>
                  <a:lnTo>
                    <a:pt x="480" y="96"/>
                  </a:lnTo>
                  <a:lnTo>
                    <a:pt x="478" y="100"/>
                  </a:lnTo>
                  <a:lnTo>
                    <a:pt x="478" y="106"/>
                  </a:lnTo>
                  <a:lnTo>
                    <a:pt x="478" y="106"/>
                  </a:lnTo>
                  <a:lnTo>
                    <a:pt x="482" y="114"/>
                  </a:lnTo>
                  <a:lnTo>
                    <a:pt x="482" y="116"/>
                  </a:lnTo>
                  <a:lnTo>
                    <a:pt x="480" y="118"/>
                  </a:lnTo>
                  <a:lnTo>
                    <a:pt x="476" y="118"/>
                  </a:lnTo>
                  <a:lnTo>
                    <a:pt x="468" y="118"/>
                  </a:lnTo>
                  <a:lnTo>
                    <a:pt x="468" y="118"/>
                  </a:lnTo>
                  <a:lnTo>
                    <a:pt x="462" y="116"/>
                  </a:lnTo>
                  <a:lnTo>
                    <a:pt x="456" y="118"/>
                  </a:lnTo>
                  <a:lnTo>
                    <a:pt x="446" y="126"/>
                  </a:lnTo>
                  <a:lnTo>
                    <a:pt x="446" y="126"/>
                  </a:lnTo>
                  <a:lnTo>
                    <a:pt x="446" y="128"/>
                  </a:lnTo>
                  <a:lnTo>
                    <a:pt x="448" y="130"/>
                  </a:lnTo>
                  <a:lnTo>
                    <a:pt x="450" y="132"/>
                  </a:lnTo>
                  <a:lnTo>
                    <a:pt x="448" y="134"/>
                  </a:lnTo>
                  <a:lnTo>
                    <a:pt x="448" y="134"/>
                  </a:lnTo>
                  <a:lnTo>
                    <a:pt x="438" y="134"/>
                  </a:lnTo>
                  <a:lnTo>
                    <a:pt x="428" y="132"/>
                  </a:lnTo>
                  <a:lnTo>
                    <a:pt x="428" y="132"/>
                  </a:lnTo>
                  <a:lnTo>
                    <a:pt x="424" y="130"/>
                  </a:lnTo>
                  <a:lnTo>
                    <a:pt x="422" y="130"/>
                  </a:lnTo>
                  <a:lnTo>
                    <a:pt x="422" y="132"/>
                  </a:lnTo>
                  <a:lnTo>
                    <a:pt x="422" y="132"/>
                  </a:lnTo>
                  <a:lnTo>
                    <a:pt x="422" y="134"/>
                  </a:lnTo>
                  <a:lnTo>
                    <a:pt x="422" y="136"/>
                  </a:lnTo>
                  <a:lnTo>
                    <a:pt x="426" y="138"/>
                  </a:lnTo>
                  <a:lnTo>
                    <a:pt x="426" y="138"/>
                  </a:lnTo>
                  <a:lnTo>
                    <a:pt x="430" y="138"/>
                  </a:lnTo>
                  <a:lnTo>
                    <a:pt x="430" y="140"/>
                  </a:lnTo>
                  <a:lnTo>
                    <a:pt x="430" y="140"/>
                  </a:lnTo>
                  <a:lnTo>
                    <a:pt x="424" y="142"/>
                  </a:lnTo>
                  <a:lnTo>
                    <a:pt x="416" y="140"/>
                  </a:lnTo>
                  <a:lnTo>
                    <a:pt x="408" y="138"/>
                  </a:lnTo>
                  <a:lnTo>
                    <a:pt x="406" y="134"/>
                  </a:lnTo>
                  <a:lnTo>
                    <a:pt x="406" y="134"/>
                  </a:lnTo>
                  <a:lnTo>
                    <a:pt x="404" y="126"/>
                  </a:lnTo>
                  <a:lnTo>
                    <a:pt x="402" y="122"/>
                  </a:lnTo>
                  <a:lnTo>
                    <a:pt x="398" y="116"/>
                  </a:lnTo>
                  <a:lnTo>
                    <a:pt x="390" y="114"/>
                  </a:lnTo>
                  <a:lnTo>
                    <a:pt x="390" y="114"/>
                  </a:lnTo>
                  <a:lnTo>
                    <a:pt x="398" y="112"/>
                  </a:lnTo>
                  <a:lnTo>
                    <a:pt x="402" y="114"/>
                  </a:lnTo>
                  <a:lnTo>
                    <a:pt x="412" y="116"/>
                  </a:lnTo>
                  <a:lnTo>
                    <a:pt x="412" y="116"/>
                  </a:lnTo>
                  <a:lnTo>
                    <a:pt x="432" y="120"/>
                  </a:lnTo>
                  <a:lnTo>
                    <a:pt x="440" y="120"/>
                  </a:lnTo>
                  <a:lnTo>
                    <a:pt x="450" y="116"/>
                  </a:lnTo>
                  <a:lnTo>
                    <a:pt x="450" y="116"/>
                  </a:lnTo>
                  <a:lnTo>
                    <a:pt x="454" y="112"/>
                  </a:lnTo>
                  <a:lnTo>
                    <a:pt x="456" y="110"/>
                  </a:lnTo>
                  <a:lnTo>
                    <a:pt x="456" y="108"/>
                  </a:lnTo>
                  <a:lnTo>
                    <a:pt x="456" y="108"/>
                  </a:lnTo>
                  <a:lnTo>
                    <a:pt x="454" y="104"/>
                  </a:lnTo>
                  <a:lnTo>
                    <a:pt x="450" y="102"/>
                  </a:lnTo>
                  <a:lnTo>
                    <a:pt x="450" y="102"/>
                  </a:lnTo>
                  <a:lnTo>
                    <a:pt x="418" y="90"/>
                  </a:lnTo>
                  <a:lnTo>
                    <a:pt x="418" y="90"/>
                  </a:lnTo>
                  <a:lnTo>
                    <a:pt x="410" y="88"/>
                  </a:lnTo>
                  <a:lnTo>
                    <a:pt x="402" y="86"/>
                  </a:lnTo>
                  <a:lnTo>
                    <a:pt x="394" y="86"/>
                  </a:lnTo>
                  <a:lnTo>
                    <a:pt x="384" y="82"/>
                  </a:lnTo>
                  <a:lnTo>
                    <a:pt x="384" y="82"/>
                  </a:lnTo>
                  <a:lnTo>
                    <a:pt x="380" y="80"/>
                  </a:lnTo>
                  <a:lnTo>
                    <a:pt x="374" y="80"/>
                  </a:lnTo>
                  <a:lnTo>
                    <a:pt x="360" y="80"/>
                  </a:lnTo>
                  <a:lnTo>
                    <a:pt x="360" y="80"/>
                  </a:lnTo>
                  <a:lnTo>
                    <a:pt x="364" y="78"/>
                  </a:lnTo>
                  <a:lnTo>
                    <a:pt x="368" y="78"/>
                  </a:lnTo>
                  <a:lnTo>
                    <a:pt x="370" y="78"/>
                  </a:lnTo>
                  <a:lnTo>
                    <a:pt x="372" y="74"/>
                  </a:lnTo>
                  <a:lnTo>
                    <a:pt x="372" y="74"/>
                  </a:lnTo>
                  <a:lnTo>
                    <a:pt x="352" y="70"/>
                  </a:lnTo>
                  <a:lnTo>
                    <a:pt x="352" y="70"/>
                  </a:lnTo>
                  <a:lnTo>
                    <a:pt x="354" y="70"/>
                  </a:lnTo>
                  <a:lnTo>
                    <a:pt x="354" y="70"/>
                  </a:lnTo>
                  <a:lnTo>
                    <a:pt x="354" y="68"/>
                  </a:lnTo>
                  <a:lnTo>
                    <a:pt x="354" y="68"/>
                  </a:lnTo>
                  <a:lnTo>
                    <a:pt x="340" y="72"/>
                  </a:lnTo>
                  <a:lnTo>
                    <a:pt x="324" y="74"/>
                  </a:lnTo>
                  <a:lnTo>
                    <a:pt x="324" y="74"/>
                  </a:lnTo>
                  <a:lnTo>
                    <a:pt x="310" y="76"/>
                  </a:lnTo>
                  <a:lnTo>
                    <a:pt x="302" y="78"/>
                  </a:lnTo>
                  <a:lnTo>
                    <a:pt x="296" y="82"/>
                  </a:lnTo>
                  <a:lnTo>
                    <a:pt x="296" y="82"/>
                  </a:lnTo>
                  <a:lnTo>
                    <a:pt x="292" y="82"/>
                  </a:lnTo>
                  <a:lnTo>
                    <a:pt x="288" y="80"/>
                  </a:lnTo>
                  <a:lnTo>
                    <a:pt x="284" y="78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78" y="82"/>
                  </a:lnTo>
                  <a:lnTo>
                    <a:pt x="274" y="84"/>
                  </a:lnTo>
                  <a:lnTo>
                    <a:pt x="270" y="86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66" y="92"/>
                  </a:lnTo>
                  <a:lnTo>
                    <a:pt x="262" y="90"/>
                  </a:lnTo>
                  <a:lnTo>
                    <a:pt x="262" y="90"/>
                  </a:lnTo>
                  <a:lnTo>
                    <a:pt x="258" y="90"/>
                  </a:lnTo>
                  <a:lnTo>
                    <a:pt x="256" y="90"/>
                  </a:lnTo>
                  <a:lnTo>
                    <a:pt x="256" y="92"/>
                  </a:lnTo>
                  <a:lnTo>
                    <a:pt x="256" y="92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60" y="96"/>
                  </a:lnTo>
                  <a:lnTo>
                    <a:pt x="260" y="96"/>
                  </a:lnTo>
                  <a:lnTo>
                    <a:pt x="260" y="100"/>
                  </a:lnTo>
                  <a:lnTo>
                    <a:pt x="260" y="100"/>
                  </a:lnTo>
                  <a:lnTo>
                    <a:pt x="254" y="102"/>
                  </a:lnTo>
                  <a:lnTo>
                    <a:pt x="250" y="106"/>
                  </a:lnTo>
                  <a:lnTo>
                    <a:pt x="250" y="106"/>
                  </a:lnTo>
                  <a:lnTo>
                    <a:pt x="240" y="114"/>
                  </a:lnTo>
                  <a:lnTo>
                    <a:pt x="232" y="126"/>
                  </a:lnTo>
                  <a:lnTo>
                    <a:pt x="224" y="136"/>
                  </a:lnTo>
                  <a:lnTo>
                    <a:pt x="218" y="140"/>
                  </a:lnTo>
                  <a:lnTo>
                    <a:pt x="212" y="142"/>
                  </a:lnTo>
                  <a:lnTo>
                    <a:pt x="212" y="142"/>
                  </a:lnTo>
                  <a:lnTo>
                    <a:pt x="206" y="148"/>
                  </a:lnTo>
                  <a:lnTo>
                    <a:pt x="206" y="148"/>
                  </a:lnTo>
                  <a:lnTo>
                    <a:pt x="204" y="148"/>
                  </a:lnTo>
                  <a:lnTo>
                    <a:pt x="202" y="150"/>
                  </a:lnTo>
                  <a:lnTo>
                    <a:pt x="202" y="150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2" y="152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186" y="154"/>
                  </a:lnTo>
                  <a:lnTo>
                    <a:pt x="184" y="158"/>
                  </a:lnTo>
                  <a:lnTo>
                    <a:pt x="184" y="158"/>
                  </a:lnTo>
                  <a:lnTo>
                    <a:pt x="182" y="160"/>
                  </a:lnTo>
                  <a:lnTo>
                    <a:pt x="178" y="162"/>
                  </a:lnTo>
                  <a:lnTo>
                    <a:pt x="176" y="164"/>
                  </a:lnTo>
                  <a:lnTo>
                    <a:pt x="176" y="170"/>
                  </a:lnTo>
                  <a:lnTo>
                    <a:pt x="176" y="170"/>
                  </a:lnTo>
                  <a:lnTo>
                    <a:pt x="174" y="172"/>
                  </a:lnTo>
                  <a:lnTo>
                    <a:pt x="174" y="172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80" y="184"/>
                  </a:lnTo>
                  <a:lnTo>
                    <a:pt x="180" y="184"/>
                  </a:lnTo>
                  <a:lnTo>
                    <a:pt x="178" y="186"/>
                  </a:lnTo>
                  <a:lnTo>
                    <a:pt x="176" y="188"/>
                  </a:lnTo>
                  <a:lnTo>
                    <a:pt x="176" y="188"/>
                  </a:lnTo>
                  <a:lnTo>
                    <a:pt x="176" y="190"/>
                  </a:lnTo>
                  <a:lnTo>
                    <a:pt x="178" y="190"/>
                  </a:lnTo>
                  <a:lnTo>
                    <a:pt x="180" y="188"/>
                  </a:lnTo>
                  <a:lnTo>
                    <a:pt x="182" y="190"/>
                  </a:lnTo>
                  <a:lnTo>
                    <a:pt x="182" y="190"/>
                  </a:lnTo>
                  <a:lnTo>
                    <a:pt x="182" y="192"/>
                  </a:lnTo>
                  <a:lnTo>
                    <a:pt x="182" y="192"/>
                  </a:lnTo>
                  <a:lnTo>
                    <a:pt x="178" y="196"/>
                  </a:lnTo>
                  <a:lnTo>
                    <a:pt x="178" y="198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188" y="202"/>
                  </a:lnTo>
                  <a:lnTo>
                    <a:pt x="194" y="202"/>
                  </a:lnTo>
                  <a:lnTo>
                    <a:pt x="198" y="202"/>
                  </a:lnTo>
                  <a:lnTo>
                    <a:pt x="204" y="198"/>
                  </a:lnTo>
                  <a:lnTo>
                    <a:pt x="204" y="198"/>
                  </a:lnTo>
                  <a:lnTo>
                    <a:pt x="216" y="188"/>
                  </a:lnTo>
                  <a:lnTo>
                    <a:pt x="216" y="188"/>
                  </a:lnTo>
                  <a:lnTo>
                    <a:pt x="222" y="196"/>
                  </a:lnTo>
                  <a:lnTo>
                    <a:pt x="226" y="204"/>
                  </a:lnTo>
                  <a:lnTo>
                    <a:pt x="226" y="204"/>
                  </a:lnTo>
                  <a:lnTo>
                    <a:pt x="228" y="210"/>
                  </a:lnTo>
                  <a:lnTo>
                    <a:pt x="232" y="216"/>
                  </a:lnTo>
                  <a:lnTo>
                    <a:pt x="232" y="216"/>
                  </a:lnTo>
                  <a:lnTo>
                    <a:pt x="234" y="220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4" y="232"/>
                  </a:lnTo>
                  <a:lnTo>
                    <a:pt x="238" y="234"/>
                  </a:lnTo>
                  <a:lnTo>
                    <a:pt x="242" y="232"/>
                  </a:lnTo>
                  <a:lnTo>
                    <a:pt x="242" y="232"/>
                  </a:lnTo>
                  <a:lnTo>
                    <a:pt x="250" y="228"/>
                  </a:lnTo>
                  <a:lnTo>
                    <a:pt x="258" y="224"/>
                  </a:lnTo>
                  <a:lnTo>
                    <a:pt x="264" y="218"/>
                  </a:lnTo>
                  <a:lnTo>
                    <a:pt x="266" y="214"/>
                  </a:lnTo>
                  <a:lnTo>
                    <a:pt x="266" y="208"/>
                  </a:lnTo>
                  <a:lnTo>
                    <a:pt x="266" y="208"/>
                  </a:lnTo>
                  <a:lnTo>
                    <a:pt x="268" y="200"/>
                  </a:lnTo>
                  <a:lnTo>
                    <a:pt x="274" y="196"/>
                  </a:lnTo>
                  <a:lnTo>
                    <a:pt x="274" y="196"/>
                  </a:lnTo>
                  <a:lnTo>
                    <a:pt x="274" y="194"/>
                  </a:lnTo>
                  <a:lnTo>
                    <a:pt x="274" y="194"/>
                  </a:lnTo>
                  <a:lnTo>
                    <a:pt x="276" y="192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80" y="188"/>
                  </a:lnTo>
                  <a:lnTo>
                    <a:pt x="282" y="184"/>
                  </a:lnTo>
                  <a:lnTo>
                    <a:pt x="280" y="182"/>
                  </a:lnTo>
                  <a:lnTo>
                    <a:pt x="278" y="178"/>
                  </a:lnTo>
                  <a:lnTo>
                    <a:pt x="278" y="178"/>
                  </a:lnTo>
                  <a:lnTo>
                    <a:pt x="272" y="170"/>
                  </a:lnTo>
                  <a:lnTo>
                    <a:pt x="272" y="166"/>
                  </a:lnTo>
                  <a:lnTo>
                    <a:pt x="274" y="160"/>
                  </a:lnTo>
                  <a:lnTo>
                    <a:pt x="280" y="154"/>
                  </a:lnTo>
                  <a:lnTo>
                    <a:pt x="280" y="154"/>
                  </a:lnTo>
                  <a:lnTo>
                    <a:pt x="288" y="150"/>
                  </a:lnTo>
                  <a:lnTo>
                    <a:pt x="288" y="150"/>
                  </a:lnTo>
                  <a:lnTo>
                    <a:pt x="296" y="144"/>
                  </a:lnTo>
                  <a:lnTo>
                    <a:pt x="302" y="136"/>
                  </a:lnTo>
                  <a:lnTo>
                    <a:pt x="302" y="136"/>
                  </a:lnTo>
                  <a:lnTo>
                    <a:pt x="306" y="130"/>
                  </a:lnTo>
                  <a:lnTo>
                    <a:pt x="312" y="126"/>
                  </a:lnTo>
                  <a:lnTo>
                    <a:pt x="318" y="126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16" y="138"/>
                  </a:lnTo>
                  <a:lnTo>
                    <a:pt x="304" y="146"/>
                  </a:lnTo>
                  <a:lnTo>
                    <a:pt x="304" y="146"/>
                  </a:lnTo>
                  <a:lnTo>
                    <a:pt x="300" y="152"/>
                  </a:lnTo>
                  <a:lnTo>
                    <a:pt x="298" y="154"/>
                  </a:lnTo>
                  <a:lnTo>
                    <a:pt x="298" y="158"/>
                  </a:lnTo>
                  <a:lnTo>
                    <a:pt x="298" y="158"/>
                  </a:lnTo>
                  <a:lnTo>
                    <a:pt x="298" y="172"/>
                  </a:lnTo>
                  <a:lnTo>
                    <a:pt x="300" y="176"/>
                  </a:lnTo>
                  <a:lnTo>
                    <a:pt x="304" y="180"/>
                  </a:lnTo>
                  <a:lnTo>
                    <a:pt x="308" y="182"/>
                  </a:lnTo>
                  <a:lnTo>
                    <a:pt x="312" y="184"/>
                  </a:lnTo>
                  <a:lnTo>
                    <a:pt x="328" y="184"/>
                  </a:lnTo>
                  <a:lnTo>
                    <a:pt x="328" y="184"/>
                  </a:lnTo>
                  <a:lnTo>
                    <a:pt x="342" y="180"/>
                  </a:lnTo>
                  <a:lnTo>
                    <a:pt x="350" y="180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48" y="184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26" y="186"/>
                  </a:lnTo>
                  <a:lnTo>
                    <a:pt x="322" y="186"/>
                  </a:lnTo>
                  <a:lnTo>
                    <a:pt x="320" y="188"/>
                  </a:lnTo>
                  <a:lnTo>
                    <a:pt x="318" y="192"/>
                  </a:lnTo>
                  <a:lnTo>
                    <a:pt x="318" y="196"/>
                  </a:lnTo>
                  <a:lnTo>
                    <a:pt x="320" y="206"/>
                  </a:lnTo>
                  <a:lnTo>
                    <a:pt x="320" y="206"/>
                  </a:lnTo>
                  <a:lnTo>
                    <a:pt x="320" y="208"/>
                  </a:lnTo>
                  <a:lnTo>
                    <a:pt x="320" y="208"/>
                  </a:lnTo>
                  <a:lnTo>
                    <a:pt x="308" y="206"/>
                  </a:lnTo>
                  <a:lnTo>
                    <a:pt x="302" y="208"/>
                  </a:lnTo>
                  <a:lnTo>
                    <a:pt x="298" y="214"/>
                  </a:lnTo>
                  <a:lnTo>
                    <a:pt x="296" y="228"/>
                  </a:lnTo>
                  <a:lnTo>
                    <a:pt x="296" y="228"/>
                  </a:lnTo>
                  <a:lnTo>
                    <a:pt x="294" y="232"/>
                  </a:lnTo>
                  <a:lnTo>
                    <a:pt x="290" y="236"/>
                  </a:lnTo>
                  <a:lnTo>
                    <a:pt x="286" y="236"/>
                  </a:lnTo>
                  <a:lnTo>
                    <a:pt x="282" y="236"/>
                  </a:lnTo>
                  <a:lnTo>
                    <a:pt x="282" y="236"/>
                  </a:lnTo>
                  <a:lnTo>
                    <a:pt x="276" y="236"/>
                  </a:lnTo>
                  <a:lnTo>
                    <a:pt x="272" y="234"/>
                  </a:lnTo>
                  <a:lnTo>
                    <a:pt x="270" y="236"/>
                  </a:lnTo>
                  <a:lnTo>
                    <a:pt x="270" y="236"/>
                  </a:lnTo>
                  <a:lnTo>
                    <a:pt x="258" y="240"/>
                  </a:lnTo>
                  <a:lnTo>
                    <a:pt x="248" y="242"/>
                  </a:lnTo>
                  <a:lnTo>
                    <a:pt x="226" y="240"/>
                  </a:lnTo>
                  <a:lnTo>
                    <a:pt x="226" y="240"/>
                  </a:lnTo>
                  <a:lnTo>
                    <a:pt x="220" y="240"/>
                  </a:lnTo>
                  <a:lnTo>
                    <a:pt x="216" y="238"/>
                  </a:lnTo>
                  <a:lnTo>
                    <a:pt x="212" y="232"/>
                  </a:lnTo>
                  <a:lnTo>
                    <a:pt x="212" y="226"/>
                  </a:lnTo>
                  <a:lnTo>
                    <a:pt x="212" y="226"/>
                  </a:lnTo>
                  <a:lnTo>
                    <a:pt x="216" y="224"/>
                  </a:lnTo>
                  <a:lnTo>
                    <a:pt x="216" y="218"/>
                  </a:lnTo>
                  <a:lnTo>
                    <a:pt x="214" y="214"/>
                  </a:lnTo>
                  <a:lnTo>
                    <a:pt x="214" y="210"/>
                  </a:lnTo>
                  <a:lnTo>
                    <a:pt x="214" y="210"/>
                  </a:lnTo>
                  <a:lnTo>
                    <a:pt x="212" y="210"/>
                  </a:lnTo>
                  <a:lnTo>
                    <a:pt x="208" y="212"/>
                  </a:lnTo>
                  <a:lnTo>
                    <a:pt x="208" y="214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200" y="220"/>
                  </a:lnTo>
                  <a:lnTo>
                    <a:pt x="198" y="224"/>
                  </a:lnTo>
                  <a:lnTo>
                    <a:pt x="198" y="228"/>
                  </a:lnTo>
                  <a:lnTo>
                    <a:pt x="202" y="232"/>
                  </a:lnTo>
                  <a:lnTo>
                    <a:pt x="202" y="232"/>
                  </a:lnTo>
                  <a:lnTo>
                    <a:pt x="202" y="238"/>
                  </a:lnTo>
                  <a:lnTo>
                    <a:pt x="202" y="242"/>
                  </a:lnTo>
                  <a:lnTo>
                    <a:pt x="202" y="242"/>
                  </a:lnTo>
                  <a:lnTo>
                    <a:pt x="204" y="246"/>
                  </a:lnTo>
                  <a:lnTo>
                    <a:pt x="202" y="248"/>
                  </a:lnTo>
                  <a:lnTo>
                    <a:pt x="200" y="250"/>
                  </a:lnTo>
                  <a:lnTo>
                    <a:pt x="196" y="250"/>
                  </a:lnTo>
                  <a:lnTo>
                    <a:pt x="196" y="250"/>
                  </a:lnTo>
                  <a:lnTo>
                    <a:pt x="188" y="250"/>
                  </a:lnTo>
                  <a:lnTo>
                    <a:pt x="180" y="254"/>
                  </a:lnTo>
                  <a:lnTo>
                    <a:pt x="170" y="264"/>
                  </a:lnTo>
                  <a:lnTo>
                    <a:pt x="170" y="264"/>
                  </a:lnTo>
                  <a:lnTo>
                    <a:pt x="162" y="270"/>
                  </a:lnTo>
                  <a:lnTo>
                    <a:pt x="158" y="274"/>
                  </a:lnTo>
                  <a:lnTo>
                    <a:pt x="154" y="276"/>
                  </a:lnTo>
                  <a:lnTo>
                    <a:pt x="154" y="276"/>
                  </a:lnTo>
                  <a:lnTo>
                    <a:pt x="150" y="278"/>
                  </a:lnTo>
                  <a:lnTo>
                    <a:pt x="146" y="282"/>
                  </a:lnTo>
                  <a:lnTo>
                    <a:pt x="146" y="282"/>
                  </a:lnTo>
                  <a:lnTo>
                    <a:pt x="142" y="288"/>
                  </a:lnTo>
                  <a:lnTo>
                    <a:pt x="136" y="292"/>
                  </a:lnTo>
                  <a:lnTo>
                    <a:pt x="130" y="294"/>
                  </a:lnTo>
                  <a:lnTo>
                    <a:pt x="122" y="292"/>
                  </a:lnTo>
                  <a:lnTo>
                    <a:pt x="122" y="292"/>
                  </a:lnTo>
                  <a:lnTo>
                    <a:pt x="122" y="298"/>
                  </a:lnTo>
                  <a:lnTo>
                    <a:pt x="120" y="302"/>
                  </a:lnTo>
                  <a:lnTo>
                    <a:pt x="118" y="302"/>
                  </a:lnTo>
                  <a:lnTo>
                    <a:pt x="112" y="300"/>
                  </a:lnTo>
                  <a:lnTo>
                    <a:pt x="112" y="300"/>
                  </a:lnTo>
                  <a:lnTo>
                    <a:pt x="104" y="300"/>
                  </a:lnTo>
                  <a:lnTo>
                    <a:pt x="102" y="30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306"/>
                  </a:lnTo>
                  <a:lnTo>
                    <a:pt x="102" y="308"/>
                  </a:lnTo>
                  <a:lnTo>
                    <a:pt x="108" y="310"/>
                  </a:lnTo>
                  <a:lnTo>
                    <a:pt x="108" y="310"/>
                  </a:lnTo>
                  <a:lnTo>
                    <a:pt x="114" y="314"/>
                  </a:lnTo>
                  <a:lnTo>
                    <a:pt x="118" y="318"/>
                  </a:lnTo>
                  <a:lnTo>
                    <a:pt x="122" y="324"/>
                  </a:lnTo>
                  <a:lnTo>
                    <a:pt x="124" y="330"/>
                  </a:lnTo>
                  <a:lnTo>
                    <a:pt x="126" y="336"/>
                  </a:lnTo>
                  <a:lnTo>
                    <a:pt x="126" y="342"/>
                  </a:lnTo>
                  <a:lnTo>
                    <a:pt x="124" y="348"/>
                  </a:lnTo>
                  <a:lnTo>
                    <a:pt x="122" y="354"/>
                  </a:lnTo>
                  <a:lnTo>
                    <a:pt x="122" y="354"/>
                  </a:lnTo>
                  <a:lnTo>
                    <a:pt x="118" y="356"/>
                  </a:lnTo>
                  <a:lnTo>
                    <a:pt x="114" y="356"/>
                  </a:lnTo>
                  <a:lnTo>
                    <a:pt x="114" y="356"/>
                  </a:lnTo>
                  <a:lnTo>
                    <a:pt x="104" y="354"/>
                  </a:lnTo>
                  <a:lnTo>
                    <a:pt x="94" y="354"/>
                  </a:lnTo>
                  <a:lnTo>
                    <a:pt x="86" y="354"/>
                  </a:lnTo>
                  <a:lnTo>
                    <a:pt x="76" y="354"/>
                  </a:lnTo>
                  <a:lnTo>
                    <a:pt x="76" y="354"/>
                  </a:lnTo>
                  <a:lnTo>
                    <a:pt x="72" y="354"/>
                  </a:lnTo>
                  <a:lnTo>
                    <a:pt x="68" y="354"/>
                  </a:lnTo>
                  <a:lnTo>
                    <a:pt x="64" y="358"/>
                  </a:lnTo>
                  <a:lnTo>
                    <a:pt x="64" y="366"/>
                  </a:lnTo>
                  <a:lnTo>
                    <a:pt x="64" y="366"/>
                  </a:lnTo>
                  <a:lnTo>
                    <a:pt x="66" y="372"/>
                  </a:lnTo>
                  <a:lnTo>
                    <a:pt x="66" y="380"/>
                  </a:lnTo>
                  <a:lnTo>
                    <a:pt x="66" y="388"/>
                  </a:lnTo>
                  <a:lnTo>
                    <a:pt x="62" y="396"/>
                  </a:lnTo>
                  <a:lnTo>
                    <a:pt x="62" y="396"/>
                  </a:lnTo>
                  <a:lnTo>
                    <a:pt x="62" y="400"/>
                  </a:lnTo>
                  <a:lnTo>
                    <a:pt x="62" y="404"/>
                  </a:lnTo>
                  <a:lnTo>
                    <a:pt x="62" y="404"/>
                  </a:lnTo>
                  <a:lnTo>
                    <a:pt x="64" y="410"/>
                  </a:lnTo>
                  <a:lnTo>
                    <a:pt x="66" y="418"/>
                  </a:lnTo>
                  <a:lnTo>
                    <a:pt x="68" y="420"/>
                  </a:lnTo>
                  <a:lnTo>
                    <a:pt x="70" y="422"/>
                  </a:lnTo>
                  <a:lnTo>
                    <a:pt x="74" y="422"/>
                  </a:lnTo>
                  <a:lnTo>
                    <a:pt x="80" y="420"/>
                  </a:lnTo>
                  <a:lnTo>
                    <a:pt x="80" y="420"/>
                  </a:lnTo>
                  <a:lnTo>
                    <a:pt x="84" y="424"/>
                  </a:lnTo>
                  <a:lnTo>
                    <a:pt x="84" y="424"/>
                  </a:lnTo>
                  <a:lnTo>
                    <a:pt x="86" y="428"/>
                  </a:lnTo>
                  <a:lnTo>
                    <a:pt x="90" y="430"/>
                  </a:lnTo>
                  <a:lnTo>
                    <a:pt x="94" y="430"/>
                  </a:lnTo>
                  <a:lnTo>
                    <a:pt x="98" y="426"/>
                  </a:lnTo>
                  <a:lnTo>
                    <a:pt x="98" y="426"/>
                  </a:lnTo>
                  <a:lnTo>
                    <a:pt x="104" y="424"/>
                  </a:lnTo>
                  <a:lnTo>
                    <a:pt x="110" y="424"/>
                  </a:lnTo>
                  <a:lnTo>
                    <a:pt x="110" y="424"/>
                  </a:lnTo>
                  <a:lnTo>
                    <a:pt x="118" y="422"/>
                  </a:lnTo>
                  <a:lnTo>
                    <a:pt x="124" y="416"/>
                  </a:lnTo>
                  <a:lnTo>
                    <a:pt x="130" y="408"/>
                  </a:lnTo>
                  <a:lnTo>
                    <a:pt x="132" y="402"/>
                  </a:lnTo>
                  <a:lnTo>
                    <a:pt x="132" y="402"/>
                  </a:lnTo>
                  <a:lnTo>
                    <a:pt x="132" y="394"/>
                  </a:lnTo>
                  <a:lnTo>
                    <a:pt x="136" y="386"/>
                  </a:lnTo>
                  <a:lnTo>
                    <a:pt x="142" y="382"/>
                  </a:lnTo>
                  <a:lnTo>
                    <a:pt x="148" y="378"/>
                  </a:lnTo>
                  <a:lnTo>
                    <a:pt x="148" y="378"/>
                  </a:lnTo>
                  <a:lnTo>
                    <a:pt x="156" y="374"/>
                  </a:lnTo>
                  <a:lnTo>
                    <a:pt x="158" y="370"/>
                  </a:lnTo>
                  <a:lnTo>
                    <a:pt x="158" y="366"/>
                  </a:lnTo>
                  <a:lnTo>
                    <a:pt x="158" y="366"/>
                  </a:lnTo>
                  <a:lnTo>
                    <a:pt x="158" y="358"/>
                  </a:lnTo>
                  <a:lnTo>
                    <a:pt x="162" y="354"/>
                  </a:lnTo>
                  <a:lnTo>
                    <a:pt x="166" y="354"/>
                  </a:lnTo>
                  <a:lnTo>
                    <a:pt x="172" y="356"/>
                  </a:lnTo>
                  <a:lnTo>
                    <a:pt x="172" y="356"/>
                  </a:lnTo>
                  <a:lnTo>
                    <a:pt x="180" y="358"/>
                  </a:lnTo>
                  <a:lnTo>
                    <a:pt x="186" y="356"/>
                  </a:lnTo>
                  <a:lnTo>
                    <a:pt x="192" y="352"/>
                  </a:lnTo>
                  <a:lnTo>
                    <a:pt x="198" y="348"/>
                  </a:lnTo>
                  <a:lnTo>
                    <a:pt x="198" y="348"/>
                  </a:lnTo>
                  <a:lnTo>
                    <a:pt x="204" y="346"/>
                  </a:lnTo>
                  <a:lnTo>
                    <a:pt x="208" y="346"/>
                  </a:lnTo>
                  <a:lnTo>
                    <a:pt x="212" y="348"/>
                  </a:lnTo>
                  <a:lnTo>
                    <a:pt x="214" y="352"/>
                  </a:lnTo>
                  <a:lnTo>
                    <a:pt x="214" y="352"/>
                  </a:lnTo>
                  <a:lnTo>
                    <a:pt x="218" y="360"/>
                  </a:lnTo>
                  <a:lnTo>
                    <a:pt x="224" y="368"/>
                  </a:lnTo>
                  <a:lnTo>
                    <a:pt x="232" y="374"/>
                  </a:lnTo>
                  <a:lnTo>
                    <a:pt x="240" y="378"/>
                  </a:lnTo>
                  <a:lnTo>
                    <a:pt x="240" y="378"/>
                  </a:lnTo>
                  <a:lnTo>
                    <a:pt x="252" y="386"/>
                  </a:lnTo>
                  <a:lnTo>
                    <a:pt x="256" y="392"/>
                  </a:lnTo>
                  <a:lnTo>
                    <a:pt x="260" y="398"/>
                  </a:lnTo>
                  <a:lnTo>
                    <a:pt x="260" y="398"/>
                  </a:lnTo>
                  <a:lnTo>
                    <a:pt x="260" y="402"/>
                  </a:lnTo>
                  <a:lnTo>
                    <a:pt x="262" y="404"/>
                  </a:lnTo>
                  <a:lnTo>
                    <a:pt x="264" y="404"/>
                  </a:lnTo>
                  <a:lnTo>
                    <a:pt x="264" y="404"/>
                  </a:lnTo>
                  <a:lnTo>
                    <a:pt x="266" y="402"/>
                  </a:lnTo>
                  <a:lnTo>
                    <a:pt x="266" y="400"/>
                  </a:lnTo>
                  <a:lnTo>
                    <a:pt x="266" y="396"/>
                  </a:lnTo>
                  <a:lnTo>
                    <a:pt x="266" y="396"/>
                  </a:lnTo>
                  <a:lnTo>
                    <a:pt x="264" y="390"/>
                  </a:lnTo>
                  <a:lnTo>
                    <a:pt x="264" y="388"/>
                  </a:lnTo>
                  <a:lnTo>
                    <a:pt x="270" y="386"/>
                  </a:lnTo>
                  <a:lnTo>
                    <a:pt x="276" y="386"/>
                  </a:lnTo>
                  <a:lnTo>
                    <a:pt x="276" y="386"/>
                  </a:lnTo>
                  <a:lnTo>
                    <a:pt x="264" y="378"/>
                  </a:lnTo>
                  <a:lnTo>
                    <a:pt x="252" y="370"/>
                  </a:lnTo>
                  <a:lnTo>
                    <a:pt x="242" y="360"/>
                  </a:lnTo>
                  <a:lnTo>
                    <a:pt x="234" y="350"/>
                  </a:lnTo>
                  <a:lnTo>
                    <a:pt x="234" y="350"/>
                  </a:lnTo>
                  <a:lnTo>
                    <a:pt x="230" y="344"/>
                  </a:lnTo>
                  <a:lnTo>
                    <a:pt x="230" y="336"/>
                  </a:lnTo>
                  <a:lnTo>
                    <a:pt x="230" y="336"/>
                  </a:lnTo>
                  <a:lnTo>
                    <a:pt x="230" y="334"/>
                  </a:lnTo>
                  <a:lnTo>
                    <a:pt x="232" y="332"/>
                  </a:lnTo>
                  <a:lnTo>
                    <a:pt x="238" y="330"/>
                  </a:lnTo>
                  <a:lnTo>
                    <a:pt x="238" y="330"/>
                  </a:lnTo>
                  <a:lnTo>
                    <a:pt x="240" y="334"/>
                  </a:lnTo>
                  <a:lnTo>
                    <a:pt x="244" y="336"/>
                  </a:lnTo>
                  <a:lnTo>
                    <a:pt x="248" y="338"/>
                  </a:lnTo>
                  <a:lnTo>
                    <a:pt x="250" y="342"/>
                  </a:lnTo>
                  <a:lnTo>
                    <a:pt x="250" y="342"/>
                  </a:lnTo>
                  <a:lnTo>
                    <a:pt x="252" y="346"/>
                  </a:lnTo>
                  <a:lnTo>
                    <a:pt x="256" y="350"/>
                  </a:lnTo>
                  <a:lnTo>
                    <a:pt x="264" y="356"/>
                  </a:lnTo>
                  <a:lnTo>
                    <a:pt x="264" y="356"/>
                  </a:lnTo>
                  <a:lnTo>
                    <a:pt x="278" y="364"/>
                  </a:lnTo>
                  <a:lnTo>
                    <a:pt x="284" y="368"/>
                  </a:lnTo>
                  <a:lnTo>
                    <a:pt x="286" y="374"/>
                  </a:lnTo>
                  <a:lnTo>
                    <a:pt x="286" y="374"/>
                  </a:lnTo>
                  <a:lnTo>
                    <a:pt x="286" y="382"/>
                  </a:lnTo>
                  <a:lnTo>
                    <a:pt x="290" y="392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300" y="412"/>
                  </a:lnTo>
                  <a:lnTo>
                    <a:pt x="300" y="412"/>
                  </a:lnTo>
                  <a:lnTo>
                    <a:pt x="302" y="416"/>
                  </a:lnTo>
                  <a:lnTo>
                    <a:pt x="302" y="416"/>
                  </a:lnTo>
                  <a:lnTo>
                    <a:pt x="304" y="422"/>
                  </a:lnTo>
                  <a:lnTo>
                    <a:pt x="306" y="424"/>
                  </a:lnTo>
                  <a:lnTo>
                    <a:pt x="310" y="424"/>
                  </a:lnTo>
                  <a:lnTo>
                    <a:pt x="310" y="424"/>
                  </a:lnTo>
                  <a:lnTo>
                    <a:pt x="312" y="424"/>
                  </a:lnTo>
                  <a:lnTo>
                    <a:pt x="312" y="422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4" y="416"/>
                  </a:lnTo>
                  <a:lnTo>
                    <a:pt x="314" y="414"/>
                  </a:lnTo>
                  <a:lnTo>
                    <a:pt x="316" y="412"/>
                  </a:lnTo>
                  <a:lnTo>
                    <a:pt x="318" y="412"/>
                  </a:lnTo>
                  <a:lnTo>
                    <a:pt x="318" y="412"/>
                  </a:lnTo>
                  <a:lnTo>
                    <a:pt x="322" y="412"/>
                  </a:lnTo>
                  <a:lnTo>
                    <a:pt x="322" y="412"/>
                  </a:lnTo>
                  <a:lnTo>
                    <a:pt x="324" y="410"/>
                  </a:lnTo>
                  <a:lnTo>
                    <a:pt x="324" y="410"/>
                  </a:lnTo>
                  <a:lnTo>
                    <a:pt x="324" y="406"/>
                  </a:lnTo>
                  <a:lnTo>
                    <a:pt x="320" y="404"/>
                  </a:lnTo>
                  <a:lnTo>
                    <a:pt x="320" y="404"/>
                  </a:lnTo>
                  <a:lnTo>
                    <a:pt x="318" y="406"/>
                  </a:lnTo>
                  <a:lnTo>
                    <a:pt x="318" y="408"/>
                  </a:lnTo>
                  <a:lnTo>
                    <a:pt x="318" y="408"/>
                  </a:lnTo>
                  <a:lnTo>
                    <a:pt x="314" y="406"/>
                  </a:lnTo>
                  <a:lnTo>
                    <a:pt x="314" y="406"/>
                  </a:lnTo>
                  <a:lnTo>
                    <a:pt x="312" y="398"/>
                  </a:lnTo>
                  <a:lnTo>
                    <a:pt x="312" y="392"/>
                  </a:lnTo>
                  <a:lnTo>
                    <a:pt x="316" y="388"/>
                  </a:lnTo>
                  <a:lnTo>
                    <a:pt x="320" y="384"/>
                  </a:lnTo>
                  <a:lnTo>
                    <a:pt x="320" y="384"/>
                  </a:lnTo>
                  <a:lnTo>
                    <a:pt x="324" y="382"/>
                  </a:lnTo>
                  <a:lnTo>
                    <a:pt x="330" y="380"/>
                  </a:lnTo>
                  <a:lnTo>
                    <a:pt x="336" y="382"/>
                  </a:lnTo>
                  <a:lnTo>
                    <a:pt x="340" y="386"/>
                  </a:lnTo>
                  <a:lnTo>
                    <a:pt x="340" y="386"/>
                  </a:lnTo>
                  <a:lnTo>
                    <a:pt x="358" y="376"/>
                  </a:lnTo>
                  <a:lnTo>
                    <a:pt x="358" y="376"/>
                  </a:lnTo>
                  <a:lnTo>
                    <a:pt x="354" y="374"/>
                  </a:lnTo>
                  <a:lnTo>
                    <a:pt x="350" y="370"/>
                  </a:lnTo>
                  <a:lnTo>
                    <a:pt x="350" y="366"/>
                  </a:lnTo>
                  <a:lnTo>
                    <a:pt x="350" y="360"/>
                  </a:lnTo>
                  <a:lnTo>
                    <a:pt x="350" y="360"/>
                  </a:lnTo>
                  <a:lnTo>
                    <a:pt x="362" y="340"/>
                  </a:lnTo>
                  <a:lnTo>
                    <a:pt x="368" y="330"/>
                  </a:lnTo>
                  <a:lnTo>
                    <a:pt x="378" y="322"/>
                  </a:lnTo>
                  <a:lnTo>
                    <a:pt x="378" y="322"/>
                  </a:lnTo>
                  <a:lnTo>
                    <a:pt x="380" y="322"/>
                  </a:lnTo>
                  <a:lnTo>
                    <a:pt x="382" y="324"/>
                  </a:lnTo>
                  <a:lnTo>
                    <a:pt x="384" y="326"/>
                  </a:lnTo>
                  <a:lnTo>
                    <a:pt x="388" y="328"/>
                  </a:lnTo>
                  <a:lnTo>
                    <a:pt x="388" y="328"/>
                  </a:lnTo>
                  <a:lnTo>
                    <a:pt x="392" y="328"/>
                  </a:lnTo>
                  <a:lnTo>
                    <a:pt x="396" y="328"/>
                  </a:lnTo>
                  <a:lnTo>
                    <a:pt x="396" y="328"/>
                  </a:lnTo>
                  <a:lnTo>
                    <a:pt x="392" y="330"/>
                  </a:lnTo>
                  <a:lnTo>
                    <a:pt x="390" y="332"/>
                  </a:lnTo>
                  <a:lnTo>
                    <a:pt x="390" y="334"/>
                  </a:lnTo>
                  <a:lnTo>
                    <a:pt x="392" y="336"/>
                  </a:lnTo>
                  <a:lnTo>
                    <a:pt x="398" y="342"/>
                  </a:lnTo>
                  <a:lnTo>
                    <a:pt x="398" y="342"/>
                  </a:lnTo>
                  <a:lnTo>
                    <a:pt x="400" y="344"/>
                  </a:lnTo>
                  <a:lnTo>
                    <a:pt x="402" y="344"/>
                  </a:lnTo>
                  <a:lnTo>
                    <a:pt x="404" y="342"/>
                  </a:lnTo>
                  <a:lnTo>
                    <a:pt x="406" y="340"/>
                  </a:lnTo>
                  <a:lnTo>
                    <a:pt x="406" y="340"/>
                  </a:lnTo>
                  <a:lnTo>
                    <a:pt x="410" y="338"/>
                  </a:lnTo>
                  <a:lnTo>
                    <a:pt x="408" y="336"/>
                  </a:lnTo>
                  <a:lnTo>
                    <a:pt x="408" y="336"/>
                  </a:lnTo>
                  <a:lnTo>
                    <a:pt x="406" y="328"/>
                  </a:lnTo>
                  <a:lnTo>
                    <a:pt x="406" y="326"/>
                  </a:lnTo>
                  <a:lnTo>
                    <a:pt x="408" y="324"/>
                  </a:lnTo>
                  <a:lnTo>
                    <a:pt x="412" y="322"/>
                  </a:lnTo>
                  <a:lnTo>
                    <a:pt x="418" y="320"/>
                  </a:lnTo>
                  <a:lnTo>
                    <a:pt x="418" y="320"/>
                  </a:lnTo>
                  <a:lnTo>
                    <a:pt x="440" y="314"/>
                  </a:lnTo>
                  <a:lnTo>
                    <a:pt x="440" y="314"/>
                  </a:lnTo>
                  <a:lnTo>
                    <a:pt x="438" y="318"/>
                  </a:lnTo>
                  <a:lnTo>
                    <a:pt x="434" y="320"/>
                  </a:lnTo>
                  <a:lnTo>
                    <a:pt x="432" y="322"/>
                  </a:lnTo>
                  <a:lnTo>
                    <a:pt x="432" y="324"/>
                  </a:lnTo>
                  <a:lnTo>
                    <a:pt x="432" y="324"/>
                  </a:lnTo>
                  <a:lnTo>
                    <a:pt x="432" y="328"/>
                  </a:lnTo>
                  <a:lnTo>
                    <a:pt x="430" y="330"/>
                  </a:lnTo>
                  <a:lnTo>
                    <a:pt x="426" y="336"/>
                  </a:lnTo>
                  <a:lnTo>
                    <a:pt x="426" y="336"/>
                  </a:lnTo>
                  <a:lnTo>
                    <a:pt x="424" y="338"/>
                  </a:lnTo>
                  <a:lnTo>
                    <a:pt x="426" y="340"/>
                  </a:lnTo>
                  <a:lnTo>
                    <a:pt x="426" y="340"/>
                  </a:lnTo>
                  <a:lnTo>
                    <a:pt x="428" y="342"/>
                  </a:lnTo>
                  <a:lnTo>
                    <a:pt x="428" y="342"/>
                  </a:lnTo>
                  <a:lnTo>
                    <a:pt x="448" y="356"/>
                  </a:lnTo>
                  <a:lnTo>
                    <a:pt x="448" y="356"/>
                  </a:lnTo>
                  <a:lnTo>
                    <a:pt x="456" y="362"/>
                  </a:lnTo>
                  <a:lnTo>
                    <a:pt x="460" y="368"/>
                  </a:lnTo>
                  <a:lnTo>
                    <a:pt x="458" y="374"/>
                  </a:lnTo>
                  <a:lnTo>
                    <a:pt x="458" y="374"/>
                  </a:lnTo>
                  <a:lnTo>
                    <a:pt x="456" y="378"/>
                  </a:lnTo>
                  <a:lnTo>
                    <a:pt x="452" y="380"/>
                  </a:lnTo>
                  <a:lnTo>
                    <a:pt x="440" y="380"/>
                  </a:lnTo>
                  <a:lnTo>
                    <a:pt x="440" y="380"/>
                  </a:lnTo>
                  <a:lnTo>
                    <a:pt x="432" y="380"/>
                  </a:lnTo>
                  <a:lnTo>
                    <a:pt x="424" y="380"/>
                  </a:lnTo>
                  <a:lnTo>
                    <a:pt x="412" y="374"/>
                  </a:lnTo>
                  <a:lnTo>
                    <a:pt x="412" y="374"/>
                  </a:lnTo>
                  <a:lnTo>
                    <a:pt x="404" y="372"/>
                  </a:lnTo>
                  <a:lnTo>
                    <a:pt x="398" y="370"/>
                  </a:lnTo>
                  <a:lnTo>
                    <a:pt x="390" y="372"/>
                  </a:lnTo>
                  <a:lnTo>
                    <a:pt x="384" y="374"/>
                  </a:lnTo>
                  <a:lnTo>
                    <a:pt x="384" y="374"/>
                  </a:lnTo>
                  <a:lnTo>
                    <a:pt x="374" y="378"/>
                  </a:lnTo>
                  <a:lnTo>
                    <a:pt x="364" y="378"/>
                  </a:lnTo>
                  <a:lnTo>
                    <a:pt x="364" y="378"/>
                  </a:lnTo>
                  <a:lnTo>
                    <a:pt x="360" y="386"/>
                  </a:lnTo>
                  <a:lnTo>
                    <a:pt x="354" y="388"/>
                  </a:lnTo>
                  <a:lnTo>
                    <a:pt x="340" y="388"/>
                  </a:lnTo>
                  <a:lnTo>
                    <a:pt x="340" y="388"/>
                  </a:lnTo>
                  <a:lnTo>
                    <a:pt x="338" y="394"/>
                  </a:lnTo>
                  <a:lnTo>
                    <a:pt x="340" y="398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4"/>
                  </a:lnTo>
                  <a:lnTo>
                    <a:pt x="340" y="406"/>
                  </a:lnTo>
                  <a:lnTo>
                    <a:pt x="338" y="410"/>
                  </a:lnTo>
                  <a:lnTo>
                    <a:pt x="344" y="412"/>
                  </a:lnTo>
                  <a:lnTo>
                    <a:pt x="344" y="412"/>
                  </a:lnTo>
                  <a:lnTo>
                    <a:pt x="346" y="418"/>
                  </a:lnTo>
                  <a:lnTo>
                    <a:pt x="352" y="422"/>
                  </a:lnTo>
                  <a:lnTo>
                    <a:pt x="364" y="430"/>
                  </a:lnTo>
                  <a:lnTo>
                    <a:pt x="364" y="430"/>
                  </a:lnTo>
                  <a:lnTo>
                    <a:pt x="366" y="430"/>
                  </a:lnTo>
                  <a:lnTo>
                    <a:pt x="368" y="430"/>
                  </a:lnTo>
                  <a:lnTo>
                    <a:pt x="372" y="428"/>
                  </a:lnTo>
                  <a:lnTo>
                    <a:pt x="372" y="428"/>
                  </a:lnTo>
                  <a:lnTo>
                    <a:pt x="374" y="424"/>
                  </a:lnTo>
                  <a:lnTo>
                    <a:pt x="378" y="424"/>
                  </a:lnTo>
                  <a:lnTo>
                    <a:pt x="380" y="424"/>
                  </a:lnTo>
                  <a:lnTo>
                    <a:pt x="384" y="428"/>
                  </a:lnTo>
                  <a:lnTo>
                    <a:pt x="384" y="428"/>
                  </a:lnTo>
                  <a:lnTo>
                    <a:pt x="388" y="430"/>
                  </a:lnTo>
                  <a:lnTo>
                    <a:pt x="392" y="432"/>
                  </a:lnTo>
                  <a:lnTo>
                    <a:pt x="396" y="430"/>
                  </a:lnTo>
                  <a:lnTo>
                    <a:pt x="400" y="426"/>
                  </a:lnTo>
                  <a:lnTo>
                    <a:pt x="400" y="426"/>
                  </a:lnTo>
                  <a:lnTo>
                    <a:pt x="404" y="424"/>
                  </a:lnTo>
                  <a:lnTo>
                    <a:pt x="406" y="424"/>
                  </a:lnTo>
                  <a:lnTo>
                    <a:pt x="412" y="426"/>
                  </a:lnTo>
                  <a:lnTo>
                    <a:pt x="412" y="426"/>
                  </a:lnTo>
                  <a:lnTo>
                    <a:pt x="414" y="428"/>
                  </a:lnTo>
                  <a:lnTo>
                    <a:pt x="414" y="430"/>
                  </a:lnTo>
                  <a:lnTo>
                    <a:pt x="414" y="434"/>
                  </a:lnTo>
                  <a:lnTo>
                    <a:pt x="414" y="434"/>
                  </a:lnTo>
                  <a:lnTo>
                    <a:pt x="414" y="444"/>
                  </a:lnTo>
                  <a:lnTo>
                    <a:pt x="412" y="452"/>
                  </a:lnTo>
                  <a:lnTo>
                    <a:pt x="406" y="470"/>
                  </a:lnTo>
                  <a:lnTo>
                    <a:pt x="406" y="470"/>
                  </a:lnTo>
                  <a:lnTo>
                    <a:pt x="404" y="478"/>
                  </a:lnTo>
                  <a:lnTo>
                    <a:pt x="398" y="482"/>
                  </a:lnTo>
                  <a:lnTo>
                    <a:pt x="392" y="484"/>
                  </a:lnTo>
                  <a:lnTo>
                    <a:pt x="382" y="482"/>
                  </a:lnTo>
                  <a:lnTo>
                    <a:pt x="382" y="482"/>
                  </a:lnTo>
                  <a:lnTo>
                    <a:pt x="376" y="480"/>
                  </a:lnTo>
                  <a:lnTo>
                    <a:pt x="368" y="482"/>
                  </a:lnTo>
                  <a:lnTo>
                    <a:pt x="368" y="482"/>
                  </a:lnTo>
                  <a:lnTo>
                    <a:pt x="364" y="486"/>
                  </a:lnTo>
                  <a:lnTo>
                    <a:pt x="360" y="486"/>
                  </a:lnTo>
                  <a:lnTo>
                    <a:pt x="360" y="486"/>
                  </a:lnTo>
                  <a:lnTo>
                    <a:pt x="338" y="480"/>
                  </a:lnTo>
                  <a:lnTo>
                    <a:pt x="326" y="476"/>
                  </a:lnTo>
                  <a:lnTo>
                    <a:pt x="316" y="472"/>
                  </a:lnTo>
                  <a:lnTo>
                    <a:pt x="316" y="472"/>
                  </a:lnTo>
                  <a:lnTo>
                    <a:pt x="306" y="466"/>
                  </a:lnTo>
                  <a:lnTo>
                    <a:pt x="300" y="466"/>
                  </a:lnTo>
                  <a:lnTo>
                    <a:pt x="298" y="466"/>
                  </a:lnTo>
                  <a:lnTo>
                    <a:pt x="294" y="468"/>
                  </a:lnTo>
                  <a:lnTo>
                    <a:pt x="294" y="472"/>
                  </a:lnTo>
                  <a:lnTo>
                    <a:pt x="292" y="482"/>
                  </a:lnTo>
                  <a:lnTo>
                    <a:pt x="292" y="482"/>
                  </a:lnTo>
                  <a:lnTo>
                    <a:pt x="290" y="488"/>
                  </a:lnTo>
                  <a:lnTo>
                    <a:pt x="286" y="492"/>
                  </a:lnTo>
                  <a:lnTo>
                    <a:pt x="286" y="492"/>
                  </a:lnTo>
                  <a:lnTo>
                    <a:pt x="284" y="492"/>
                  </a:lnTo>
                  <a:lnTo>
                    <a:pt x="280" y="492"/>
                  </a:lnTo>
                  <a:lnTo>
                    <a:pt x="278" y="488"/>
                  </a:lnTo>
                  <a:lnTo>
                    <a:pt x="278" y="488"/>
                  </a:lnTo>
                  <a:lnTo>
                    <a:pt x="270" y="484"/>
                  </a:lnTo>
                  <a:lnTo>
                    <a:pt x="262" y="482"/>
                  </a:lnTo>
                  <a:lnTo>
                    <a:pt x="262" y="482"/>
                  </a:lnTo>
                  <a:lnTo>
                    <a:pt x="258" y="482"/>
                  </a:lnTo>
                  <a:lnTo>
                    <a:pt x="254" y="476"/>
                  </a:lnTo>
                  <a:lnTo>
                    <a:pt x="254" y="476"/>
                  </a:lnTo>
                  <a:lnTo>
                    <a:pt x="252" y="472"/>
                  </a:lnTo>
                  <a:lnTo>
                    <a:pt x="248" y="468"/>
                  </a:lnTo>
                  <a:lnTo>
                    <a:pt x="244" y="466"/>
                  </a:lnTo>
                  <a:lnTo>
                    <a:pt x="238" y="466"/>
                  </a:lnTo>
                  <a:lnTo>
                    <a:pt x="238" y="466"/>
                  </a:lnTo>
                  <a:lnTo>
                    <a:pt x="232" y="466"/>
                  </a:lnTo>
                  <a:lnTo>
                    <a:pt x="226" y="464"/>
                  </a:lnTo>
                  <a:lnTo>
                    <a:pt x="216" y="458"/>
                  </a:lnTo>
                  <a:lnTo>
                    <a:pt x="216" y="458"/>
                  </a:lnTo>
                  <a:lnTo>
                    <a:pt x="212" y="454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6" y="446"/>
                  </a:lnTo>
                  <a:lnTo>
                    <a:pt x="218" y="442"/>
                  </a:lnTo>
                  <a:lnTo>
                    <a:pt x="216" y="430"/>
                  </a:lnTo>
                  <a:lnTo>
                    <a:pt x="216" y="430"/>
                  </a:lnTo>
                  <a:lnTo>
                    <a:pt x="214" y="426"/>
                  </a:lnTo>
                  <a:lnTo>
                    <a:pt x="212" y="422"/>
                  </a:lnTo>
                  <a:lnTo>
                    <a:pt x="210" y="420"/>
                  </a:lnTo>
                  <a:lnTo>
                    <a:pt x="204" y="422"/>
                  </a:lnTo>
                  <a:lnTo>
                    <a:pt x="204" y="422"/>
                  </a:lnTo>
                  <a:lnTo>
                    <a:pt x="196" y="424"/>
                  </a:lnTo>
                  <a:lnTo>
                    <a:pt x="188" y="424"/>
                  </a:lnTo>
                  <a:lnTo>
                    <a:pt x="172" y="424"/>
                  </a:lnTo>
                  <a:lnTo>
                    <a:pt x="172" y="424"/>
                  </a:lnTo>
                  <a:lnTo>
                    <a:pt x="154" y="426"/>
                  </a:lnTo>
                  <a:lnTo>
                    <a:pt x="144" y="428"/>
                  </a:lnTo>
                  <a:lnTo>
                    <a:pt x="136" y="432"/>
                  </a:lnTo>
                  <a:lnTo>
                    <a:pt x="136" y="432"/>
                  </a:lnTo>
                  <a:lnTo>
                    <a:pt x="122" y="440"/>
                  </a:lnTo>
                  <a:lnTo>
                    <a:pt x="110" y="442"/>
                  </a:lnTo>
                  <a:lnTo>
                    <a:pt x="98" y="440"/>
                  </a:lnTo>
                  <a:lnTo>
                    <a:pt x="88" y="434"/>
                  </a:lnTo>
                  <a:lnTo>
                    <a:pt x="88" y="434"/>
                  </a:lnTo>
                  <a:lnTo>
                    <a:pt x="86" y="442"/>
                  </a:lnTo>
                  <a:lnTo>
                    <a:pt x="82" y="450"/>
                  </a:lnTo>
                  <a:lnTo>
                    <a:pt x="76" y="456"/>
                  </a:lnTo>
                  <a:lnTo>
                    <a:pt x="68" y="462"/>
                  </a:lnTo>
                  <a:lnTo>
                    <a:pt x="68" y="462"/>
                  </a:lnTo>
                  <a:lnTo>
                    <a:pt x="64" y="466"/>
                  </a:lnTo>
                  <a:lnTo>
                    <a:pt x="60" y="472"/>
                  </a:lnTo>
                  <a:lnTo>
                    <a:pt x="58" y="478"/>
                  </a:lnTo>
                  <a:lnTo>
                    <a:pt x="58" y="486"/>
                  </a:lnTo>
                  <a:lnTo>
                    <a:pt x="58" y="486"/>
                  </a:lnTo>
                  <a:lnTo>
                    <a:pt x="58" y="496"/>
                  </a:lnTo>
                  <a:lnTo>
                    <a:pt x="54" y="504"/>
                  </a:lnTo>
                  <a:lnTo>
                    <a:pt x="48" y="508"/>
                  </a:lnTo>
                  <a:lnTo>
                    <a:pt x="40" y="514"/>
                  </a:lnTo>
                  <a:lnTo>
                    <a:pt x="40" y="514"/>
                  </a:lnTo>
                  <a:lnTo>
                    <a:pt x="34" y="520"/>
                  </a:lnTo>
                  <a:lnTo>
                    <a:pt x="28" y="526"/>
                  </a:lnTo>
                  <a:lnTo>
                    <a:pt x="28" y="526"/>
                  </a:lnTo>
                  <a:lnTo>
                    <a:pt x="24" y="534"/>
                  </a:lnTo>
                  <a:lnTo>
                    <a:pt x="20" y="542"/>
                  </a:lnTo>
                  <a:lnTo>
                    <a:pt x="16" y="550"/>
                  </a:lnTo>
                  <a:lnTo>
                    <a:pt x="12" y="560"/>
                  </a:lnTo>
                  <a:lnTo>
                    <a:pt x="12" y="560"/>
                  </a:lnTo>
                  <a:lnTo>
                    <a:pt x="4" y="572"/>
                  </a:lnTo>
                  <a:lnTo>
                    <a:pt x="2" y="580"/>
                  </a:lnTo>
                  <a:lnTo>
                    <a:pt x="2" y="588"/>
                  </a:lnTo>
                  <a:lnTo>
                    <a:pt x="2" y="588"/>
                  </a:lnTo>
                  <a:lnTo>
                    <a:pt x="8" y="604"/>
                  </a:lnTo>
                  <a:lnTo>
                    <a:pt x="8" y="620"/>
                  </a:lnTo>
                  <a:lnTo>
                    <a:pt x="6" y="634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0" y="654"/>
                  </a:lnTo>
                  <a:lnTo>
                    <a:pt x="2" y="656"/>
                  </a:lnTo>
                  <a:lnTo>
                    <a:pt x="4" y="662"/>
                  </a:lnTo>
                  <a:lnTo>
                    <a:pt x="4" y="662"/>
                  </a:lnTo>
                  <a:lnTo>
                    <a:pt x="4" y="668"/>
                  </a:lnTo>
                  <a:lnTo>
                    <a:pt x="4" y="668"/>
                  </a:lnTo>
                  <a:lnTo>
                    <a:pt x="4" y="676"/>
                  </a:lnTo>
                  <a:lnTo>
                    <a:pt x="6" y="682"/>
                  </a:lnTo>
                  <a:lnTo>
                    <a:pt x="6" y="682"/>
                  </a:lnTo>
                  <a:lnTo>
                    <a:pt x="16" y="690"/>
                  </a:lnTo>
                  <a:lnTo>
                    <a:pt x="22" y="700"/>
                  </a:lnTo>
                  <a:lnTo>
                    <a:pt x="28" y="710"/>
                  </a:lnTo>
                  <a:lnTo>
                    <a:pt x="32" y="722"/>
                  </a:lnTo>
                  <a:lnTo>
                    <a:pt x="32" y="722"/>
                  </a:lnTo>
                  <a:lnTo>
                    <a:pt x="34" y="726"/>
                  </a:lnTo>
                  <a:lnTo>
                    <a:pt x="38" y="730"/>
                  </a:lnTo>
                  <a:lnTo>
                    <a:pt x="38" y="730"/>
                  </a:lnTo>
                  <a:lnTo>
                    <a:pt x="50" y="742"/>
                  </a:lnTo>
                  <a:lnTo>
                    <a:pt x="64" y="754"/>
                  </a:lnTo>
                  <a:lnTo>
                    <a:pt x="64" y="754"/>
                  </a:lnTo>
                  <a:lnTo>
                    <a:pt x="68" y="758"/>
                  </a:lnTo>
                  <a:lnTo>
                    <a:pt x="72" y="760"/>
                  </a:lnTo>
                  <a:lnTo>
                    <a:pt x="78" y="760"/>
                  </a:lnTo>
                  <a:lnTo>
                    <a:pt x="84" y="756"/>
                  </a:lnTo>
                  <a:lnTo>
                    <a:pt x="84" y="756"/>
                  </a:lnTo>
                  <a:lnTo>
                    <a:pt x="90" y="754"/>
                  </a:lnTo>
                  <a:lnTo>
                    <a:pt x="96" y="752"/>
                  </a:lnTo>
                  <a:lnTo>
                    <a:pt x="102" y="752"/>
                  </a:lnTo>
                  <a:lnTo>
                    <a:pt x="108" y="754"/>
                  </a:lnTo>
                  <a:lnTo>
                    <a:pt x="108" y="754"/>
                  </a:lnTo>
                  <a:lnTo>
                    <a:pt x="114" y="754"/>
                  </a:lnTo>
                  <a:lnTo>
                    <a:pt x="120" y="754"/>
                  </a:lnTo>
                  <a:lnTo>
                    <a:pt x="130" y="750"/>
                  </a:lnTo>
                  <a:lnTo>
                    <a:pt x="130" y="750"/>
                  </a:lnTo>
                  <a:lnTo>
                    <a:pt x="144" y="744"/>
                  </a:lnTo>
                  <a:lnTo>
                    <a:pt x="150" y="742"/>
                  </a:lnTo>
                  <a:lnTo>
                    <a:pt x="158" y="740"/>
                  </a:lnTo>
                  <a:lnTo>
                    <a:pt x="158" y="740"/>
                  </a:lnTo>
                  <a:lnTo>
                    <a:pt x="164" y="740"/>
                  </a:lnTo>
                  <a:lnTo>
                    <a:pt x="170" y="742"/>
                  </a:lnTo>
                  <a:lnTo>
                    <a:pt x="174" y="744"/>
                  </a:lnTo>
                  <a:lnTo>
                    <a:pt x="176" y="750"/>
                  </a:lnTo>
                  <a:lnTo>
                    <a:pt x="176" y="750"/>
                  </a:lnTo>
                  <a:lnTo>
                    <a:pt x="178" y="756"/>
                  </a:lnTo>
                  <a:lnTo>
                    <a:pt x="182" y="758"/>
                  </a:lnTo>
                  <a:lnTo>
                    <a:pt x="186" y="760"/>
                  </a:lnTo>
                  <a:lnTo>
                    <a:pt x="192" y="760"/>
                  </a:lnTo>
                  <a:lnTo>
                    <a:pt x="192" y="760"/>
                  </a:lnTo>
                  <a:lnTo>
                    <a:pt x="200" y="760"/>
                  </a:lnTo>
                  <a:lnTo>
                    <a:pt x="206" y="764"/>
                  </a:lnTo>
                  <a:lnTo>
                    <a:pt x="210" y="770"/>
                  </a:lnTo>
                  <a:lnTo>
                    <a:pt x="212" y="778"/>
                  </a:lnTo>
                  <a:lnTo>
                    <a:pt x="212" y="778"/>
                  </a:lnTo>
                  <a:lnTo>
                    <a:pt x="210" y="792"/>
                  </a:lnTo>
                  <a:lnTo>
                    <a:pt x="208" y="806"/>
                  </a:lnTo>
                  <a:lnTo>
                    <a:pt x="208" y="806"/>
                  </a:lnTo>
                  <a:lnTo>
                    <a:pt x="206" y="816"/>
                  </a:lnTo>
                  <a:lnTo>
                    <a:pt x="206" y="824"/>
                  </a:lnTo>
                  <a:lnTo>
                    <a:pt x="210" y="830"/>
                  </a:lnTo>
                  <a:lnTo>
                    <a:pt x="214" y="836"/>
                  </a:lnTo>
                  <a:lnTo>
                    <a:pt x="214" y="836"/>
                  </a:lnTo>
                  <a:lnTo>
                    <a:pt x="222" y="846"/>
                  </a:lnTo>
                  <a:lnTo>
                    <a:pt x="226" y="858"/>
                  </a:lnTo>
                  <a:lnTo>
                    <a:pt x="230" y="868"/>
                  </a:lnTo>
                  <a:lnTo>
                    <a:pt x="234" y="878"/>
                  </a:lnTo>
                  <a:lnTo>
                    <a:pt x="242" y="924"/>
                  </a:lnTo>
                  <a:lnTo>
                    <a:pt x="242" y="924"/>
                  </a:lnTo>
                  <a:lnTo>
                    <a:pt x="242" y="930"/>
                  </a:lnTo>
                  <a:lnTo>
                    <a:pt x="240" y="936"/>
                  </a:lnTo>
                  <a:lnTo>
                    <a:pt x="240" y="936"/>
                  </a:lnTo>
                  <a:lnTo>
                    <a:pt x="234" y="946"/>
                  </a:lnTo>
                  <a:lnTo>
                    <a:pt x="230" y="956"/>
                  </a:lnTo>
                  <a:lnTo>
                    <a:pt x="226" y="976"/>
                  </a:lnTo>
                  <a:lnTo>
                    <a:pt x="226" y="976"/>
                  </a:lnTo>
                  <a:lnTo>
                    <a:pt x="226" y="984"/>
                  </a:lnTo>
                  <a:lnTo>
                    <a:pt x="226" y="992"/>
                  </a:lnTo>
                  <a:lnTo>
                    <a:pt x="232" y="1006"/>
                  </a:lnTo>
                  <a:lnTo>
                    <a:pt x="232" y="1006"/>
                  </a:lnTo>
                  <a:lnTo>
                    <a:pt x="242" y="1030"/>
                  </a:lnTo>
                  <a:lnTo>
                    <a:pt x="246" y="1042"/>
                  </a:lnTo>
                  <a:lnTo>
                    <a:pt x="248" y="1056"/>
                  </a:lnTo>
                  <a:lnTo>
                    <a:pt x="248" y="1056"/>
                  </a:lnTo>
                  <a:lnTo>
                    <a:pt x="250" y="1068"/>
                  </a:lnTo>
                  <a:lnTo>
                    <a:pt x="252" y="1082"/>
                  </a:lnTo>
                  <a:lnTo>
                    <a:pt x="256" y="1094"/>
                  </a:lnTo>
                  <a:lnTo>
                    <a:pt x="262" y="1106"/>
                  </a:lnTo>
                  <a:lnTo>
                    <a:pt x="262" y="1106"/>
                  </a:lnTo>
                  <a:lnTo>
                    <a:pt x="268" y="1116"/>
                  </a:lnTo>
                  <a:lnTo>
                    <a:pt x="274" y="1126"/>
                  </a:lnTo>
                  <a:lnTo>
                    <a:pt x="276" y="1138"/>
                  </a:lnTo>
                  <a:lnTo>
                    <a:pt x="274" y="1150"/>
                  </a:lnTo>
                  <a:lnTo>
                    <a:pt x="274" y="1150"/>
                  </a:lnTo>
                  <a:lnTo>
                    <a:pt x="274" y="1154"/>
                  </a:lnTo>
                  <a:lnTo>
                    <a:pt x="276" y="1156"/>
                  </a:lnTo>
                  <a:lnTo>
                    <a:pt x="280" y="1162"/>
                  </a:lnTo>
                  <a:lnTo>
                    <a:pt x="288" y="1164"/>
                  </a:lnTo>
                  <a:lnTo>
                    <a:pt x="296" y="1166"/>
                  </a:lnTo>
                  <a:lnTo>
                    <a:pt x="296" y="1166"/>
                  </a:lnTo>
                  <a:lnTo>
                    <a:pt x="306" y="1162"/>
                  </a:lnTo>
                  <a:lnTo>
                    <a:pt x="310" y="1160"/>
                  </a:lnTo>
                  <a:lnTo>
                    <a:pt x="316" y="1160"/>
                  </a:lnTo>
                  <a:lnTo>
                    <a:pt x="316" y="1160"/>
                  </a:lnTo>
                  <a:lnTo>
                    <a:pt x="330" y="1160"/>
                  </a:lnTo>
                  <a:lnTo>
                    <a:pt x="342" y="1156"/>
                  </a:lnTo>
                  <a:lnTo>
                    <a:pt x="352" y="1148"/>
                  </a:lnTo>
                  <a:lnTo>
                    <a:pt x="362" y="1138"/>
                  </a:lnTo>
                  <a:lnTo>
                    <a:pt x="362" y="1138"/>
                  </a:lnTo>
                  <a:lnTo>
                    <a:pt x="372" y="1124"/>
                  </a:lnTo>
                  <a:lnTo>
                    <a:pt x="376" y="1116"/>
                  </a:lnTo>
                  <a:lnTo>
                    <a:pt x="380" y="1110"/>
                  </a:lnTo>
                  <a:lnTo>
                    <a:pt x="380" y="1110"/>
                  </a:lnTo>
                  <a:lnTo>
                    <a:pt x="386" y="1104"/>
                  </a:lnTo>
                  <a:lnTo>
                    <a:pt x="388" y="1096"/>
                  </a:lnTo>
                  <a:lnTo>
                    <a:pt x="390" y="1088"/>
                  </a:lnTo>
                  <a:lnTo>
                    <a:pt x="390" y="1080"/>
                  </a:lnTo>
                  <a:lnTo>
                    <a:pt x="390" y="1080"/>
                  </a:lnTo>
                  <a:lnTo>
                    <a:pt x="390" y="1076"/>
                  </a:lnTo>
                  <a:lnTo>
                    <a:pt x="390" y="1072"/>
                  </a:lnTo>
                  <a:lnTo>
                    <a:pt x="392" y="1070"/>
                  </a:lnTo>
                  <a:lnTo>
                    <a:pt x="396" y="1068"/>
                  </a:lnTo>
                  <a:lnTo>
                    <a:pt x="396" y="1068"/>
                  </a:lnTo>
                  <a:lnTo>
                    <a:pt x="404" y="1064"/>
                  </a:lnTo>
                  <a:lnTo>
                    <a:pt x="408" y="1058"/>
                  </a:lnTo>
                  <a:lnTo>
                    <a:pt x="410" y="1052"/>
                  </a:lnTo>
                  <a:lnTo>
                    <a:pt x="410" y="1042"/>
                  </a:lnTo>
                  <a:lnTo>
                    <a:pt x="410" y="1042"/>
                  </a:lnTo>
                  <a:lnTo>
                    <a:pt x="406" y="1022"/>
                  </a:lnTo>
                  <a:lnTo>
                    <a:pt x="406" y="1022"/>
                  </a:lnTo>
                  <a:lnTo>
                    <a:pt x="404" y="1018"/>
                  </a:lnTo>
                  <a:lnTo>
                    <a:pt x="404" y="1016"/>
                  </a:lnTo>
                  <a:lnTo>
                    <a:pt x="406" y="1014"/>
                  </a:lnTo>
                  <a:lnTo>
                    <a:pt x="406" y="1014"/>
                  </a:lnTo>
                  <a:lnTo>
                    <a:pt x="412" y="1006"/>
                  </a:lnTo>
                  <a:lnTo>
                    <a:pt x="420" y="998"/>
                  </a:lnTo>
                  <a:lnTo>
                    <a:pt x="426" y="990"/>
                  </a:lnTo>
                  <a:lnTo>
                    <a:pt x="436" y="984"/>
                  </a:lnTo>
                  <a:lnTo>
                    <a:pt x="436" y="984"/>
                  </a:lnTo>
                  <a:lnTo>
                    <a:pt x="442" y="980"/>
                  </a:lnTo>
                  <a:lnTo>
                    <a:pt x="448" y="974"/>
                  </a:lnTo>
                  <a:lnTo>
                    <a:pt x="450" y="966"/>
                  </a:lnTo>
                  <a:lnTo>
                    <a:pt x="452" y="958"/>
                  </a:lnTo>
                  <a:lnTo>
                    <a:pt x="452" y="958"/>
                  </a:lnTo>
                  <a:lnTo>
                    <a:pt x="450" y="938"/>
                  </a:lnTo>
                  <a:lnTo>
                    <a:pt x="448" y="918"/>
                  </a:lnTo>
                  <a:lnTo>
                    <a:pt x="440" y="880"/>
                  </a:lnTo>
                  <a:lnTo>
                    <a:pt x="440" y="880"/>
                  </a:lnTo>
                  <a:lnTo>
                    <a:pt x="438" y="866"/>
                  </a:lnTo>
                  <a:lnTo>
                    <a:pt x="442" y="852"/>
                  </a:lnTo>
                  <a:lnTo>
                    <a:pt x="448" y="840"/>
                  </a:lnTo>
                  <a:lnTo>
                    <a:pt x="454" y="828"/>
                  </a:lnTo>
                  <a:lnTo>
                    <a:pt x="454" y="828"/>
                  </a:lnTo>
                  <a:lnTo>
                    <a:pt x="464" y="814"/>
                  </a:lnTo>
                  <a:lnTo>
                    <a:pt x="474" y="800"/>
                  </a:lnTo>
                  <a:lnTo>
                    <a:pt x="496" y="776"/>
                  </a:lnTo>
                  <a:lnTo>
                    <a:pt x="496" y="776"/>
                  </a:lnTo>
                  <a:lnTo>
                    <a:pt x="502" y="768"/>
                  </a:lnTo>
                  <a:lnTo>
                    <a:pt x="508" y="760"/>
                  </a:lnTo>
                  <a:lnTo>
                    <a:pt x="516" y="744"/>
                  </a:lnTo>
                  <a:lnTo>
                    <a:pt x="530" y="708"/>
                  </a:lnTo>
                  <a:lnTo>
                    <a:pt x="530" y="708"/>
                  </a:lnTo>
                  <a:lnTo>
                    <a:pt x="532" y="696"/>
                  </a:lnTo>
                  <a:lnTo>
                    <a:pt x="532" y="690"/>
                  </a:lnTo>
                  <a:lnTo>
                    <a:pt x="532" y="682"/>
                  </a:lnTo>
                  <a:lnTo>
                    <a:pt x="532" y="682"/>
                  </a:lnTo>
                  <a:lnTo>
                    <a:pt x="524" y="688"/>
                  </a:lnTo>
                  <a:lnTo>
                    <a:pt x="514" y="690"/>
                  </a:lnTo>
                  <a:lnTo>
                    <a:pt x="504" y="692"/>
                  </a:lnTo>
                  <a:lnTo>
                    <a:pt x="496" y="696"/>
                  </a:lnTo>
                  <a:lnTo>
                    <a:pt x="496" y="696"/>
                  </a:lnTo>
                  <a:lnTo>
                    <a:pt x="490" y="698"/>
                  </a:lnTo>
                  <a:lnTo>
                    <a:pt x="482" y="698"/>
                  </a:lnTo>
                  <a:lnTo>
                    <a:pt x="476" y="696"/>
                  </a:lnTo>
                  <a:lnTo>
                    <a:pt x="470" y="688"/>
                  </a:lnTo>
                  <a:lnTo>
                    <a:pt x="470" y="688"/>
                  </a:lnTo>
                  <a:lnTo>
                    <a:pt x="470" y="684"/>
                  </a:lnTo>
                  <a:lnTo>
                    <a:pt x="472" y="682"/>
                  </a:lnTo>
                  <a:lnTo>
                    <a:pt x="472" y="678"/>
                  </a:lnTo>
                  <a:lnTo>
                    <a:pt x="472" y="676"/>
                  </a:lnTo>
                  <a:lnTo>
                    <a:pt x="472" y="676"/>
                  </a:lnTo>
                  <a:lnTo>
                    <a:pt x="458" y="660"/>
                  </a:lnTo>
                  <a:lnTo>
                    <a:pt x="452" y="654"/>
                  </a:lnTo>
                  <a:lnTo>
                    <a:pt x="444" y="646"/>
                  </a:lnTo>
                  <a:lnTo>
                    <a:pt x="444" y="646"/>
                  </a:lnTo>
                  <a:lnTo>
                    <a:pt x="442" y="644"/>
                  </a:lnTo>
                  <a:lnTo>
                    <a:pt x="440" y="642"/>
                  </a:lnTo>
                  <a:lnTo>
                    <a:pt x="440" y="634"/>
                  </a:lnTo>
                  <a:lnTo>
                    <a:pt x="440" y="634"/>
                  </a:lnTo>
                  <a:lnTo>
                    <a:pt x="438" y="628"/>
                  </a:lnTo>
                  <a:lnTo>
                    <a:pt x="436" y="624"/>
                  </a:lnTo>
                  <a:lnTo>
                    <a:pt x="434" y="622"/>
                  </a:lnTo>
                  <a:lnTo>
                    <a:pt x="434" y="622"/>
                  </a:lnTo>
                  <a:lnTo>
                    <a:pt x="428" y="614"/>
                  </a:lnTo>
                  <a:lnTo>
                    <a:pt x="426" y="606"/>
                  </a:lnTo>
                  <a:lnTo>
                    <a:pt x="424" y="598"/>
                  </a:lnTo>
                  <a:lnTo>
                    <a:pt x="424" y="590"/>
                  </a:lnTo>
                  <a:lnTo>
                    <a:pt x="424" y="590"/>
                  </a:lnTo>
                  <a:lnTo>
                    <a:pt x="422" y="582"/>
                  </a:lnTo>
                  <a:lnTo>
                    <a:pt x="418" y="578"/>
                  </a:lnTo>
                  <a:lnTo>
                    <a:pt x="414" y="572"/>
                  </a:lnTo>
                  <a:lnTo>
                    <a:pt x="412" y="566"/>
                  </a:lnTo>
                  <a:lnTo>
                    <a:pt x="412" y="566"/>
                  </a:lnTo>
                  <a:lnTo>
                    <a:pt x="408" y="556"/>
                  </a:lnTo>
                  <a:lnTo>
                    <a:pt x="404" y="544"/>
                  </a:lnTo>
                  <a:lnTo>
                    <a:pt x="400" y="532"/>
                  </a:lnTo>
                  <a:lnTo>
                    <a:pt x="396" y="522"/>
                  </a:lnTo>
                  <a:lnTo>
                    <a:pt x="396" y="522"/>
                  </a:lnTo>
                  <a:lnTo>
                    <a:pt x="392" y="510"/>
                  </a:lnTo>
                  <a:lnTo>
                    <a:pt x="392" y="510"/>
                  </a:lnTo>
                  <a:lnTo>
                    <a:pt x="394" y="512"/>
                  </a:lnTo>
                  <a:lnTo>
                    <a:pt x="396" y="514"/>
                  </a:lnTo>
                  <a:lnTo>
                    <a:pt x="400" y="518"/>
                  </a:lnTo>
                  <a:lnTo>
                    <a:pt x="400" y="518"/>
                  </a:lnTo>
                  <a:lnTo>
                    <a:pt x="402" y="516"/>
                  </a:lnTo>
                  <a:lnTo>
                    <a:pt x="402" y="516"/>
                  </a:lnTo>
                  <a:lnTo>
                    <a:pt x="402" y="508"/>
                  </a:lnTo>
                  <a:lnTo>
                    <a:pt x="406" y="502"/>
                  </a:lnTo>
                  <a:lnTo>
                    <a:pt x="406" y="502"/>
                  </a:lnTo>
                  <a:lnTo>
                    <a:pt x="408" y="516"/>
                  </a:lnTo>
                  <a:lnTo>
                    <a:pt x="408" y="516"/>
                  </a:lnTo>
                  <a:lnTo>
                    <a:pt x="410" y="518"/>
                  </a:lnTo>
                  <a:lnTo>
                    <a:pt x="412" y="522"/>
                  </a:lnTo>
                  <a:lnTo>
                    <a:pt x="416" y="530"/>
                  </a:lnTo>
                  <a:lnTo>
                    <a:pt x="416" y="530"/>
                  </a:lnTo>
                  <a:lnTo>
                    <a:pt x="420" y="538"/>
                  </a:lnTo>
                  <a:lnTo>
                    <a:pt x="424" y="546"/>
                  </a:lnTo>
                  <a:lnTo>
                    <a:pt x="428" y="554"/>
                  </a:lnTo>
                  <a:lnTo>
                    <a:pt x="434" y="560"/>
                  </a:lnTo>
                  <a:lnTo>
                    <a:pt x="434" y="560"/>
                  </a:lnTo>
                  <a:lnTo>
                    <a:pt x="436" y="564"/>
                  </a:lnTo>
                  <a:lnTo>
                    <a:pt x="436" y="564"/>
                  </a:lnTo>
                  <a:lnTo>
                    <a:pt x="438" y="574"/>
                  </a:lnTo>
                  <a:lnTo>
                    <a:pt x="440" y="582"/>
                  </a:lnTo>
                  <a:lnTo>
                    <a:pt x="448" y="598"/>
                  </a:lnTo>
                  <a:lnTo>
                    <a:pt x="458" y="614"/>
                  </a:lnTo>
                  <a:lnTo>
                    <a:pt x="466" y="632"/>
                  </a:lnTo>
                  <a:lnTo>
                    <a:pt x="466" y="632"/>
                  </a:lnTo>
                  <a:lnTo>
                    <a:pt x="470" y="648"/>
                  </a:lnTo>
                  <a:lnTo>
                    <a:pt x="472" y="666"/>
                  </a:lnTo>
                  <a:lnTo>
                    <a:pt x="472" y="666"/>
                  </a:lnTo>
                  <a:lnTo>
                    <a:pt x="474" y="674"/>
                  </a:lnTo>
                  <a:lnTo>
                    <a:pt x="474" y="674"/>
                  </a:lnTo>
                  <a:lnTo>
                    <a:pt x="476" y="674"/>
                  </a:lnTo>
                  <a:lnTo>
                    <a:pt x="480" y="676"/>
                  </a:lnTo>
                  <a:lnTo>
                    <a:pt x="484" y="672"/>
                  </a:lnTo>
                  <a:lnTo>
                    <a:pt x="488" y="670"/>
                  </a:lnTo>
                  <a:lnTo>
                    <a:pt x="494" y="668"/>
                  </a:lnTo>
                  <a:lnTo>
                    <a:pt x="494" y="668"/>
                  </a:lnTo>
                  <a:lnTo>
                    <a:pt x="506" y="664"/>
                  </a:lnTo>
                  <a:lnTo>
                    <a:pt x="516" y="658"/>
                  </a:lnTo>
                  <a:lnTo>
                    <a:pt x="526" y="652"/>
                  </a:lnTo>
                  <a:lnTo>
                    <a:pt x="536" y="646"/>
                  </a:lnTo>
                  <a:lnTo>
                    <a:pt x="536" y="646"/>
                  </a:lnTo>
                  <a:lnTo>
                    <a:pt x="540" y="644"/>
                  </a:lnTo>
                  <a:lnTo>
                    <a:pt x="540" y="644"/>
                  </a:lnTo>
                  <a:lnTo>
                    <a:pt x="542" y="638"/>
                  </a:lnTo>
                  <a:lnTo>
                    <a:pt x="544" y="634"/>
                  </a:lnTo>
                  <a:lnTo>
                    <a:pt x="554" y="632"/>
                  </a:lnTo>
                  <a:lnTo>
                    <a:pt x="554" y="632"/>
                  </a:lnTo>
                  <a:lnTo>
                    <a:pt x="560" y="628"/>
                  </a:lnTo>
                  <a:lnTo>
                    <a:pt x="566" y="624"/>
                  </a:lnTo>
                  <a:lnTo>
                    <a:pt x="576" y="614"/>
                  </a:lnTo>
                  <a:lnTo>
                    <a:pt x="576" y="614"/>
                  </a:lnTo>
                  <a:lnTo>
                    <a:pt x="582" y="608"/>
                  </a:lnTo>
                  <a:lnTo>
                    <a:pt x="586" y="600"/>
                  </a:lnTo>
                  <a:lnTo>
                    <a:pt x="590" y="592"/>
                  </a:lnTo>
                  <a:lnTo>
                    <a:pt x="594" y="586"/>
                  </a:lnTo>
                  <a:lnTo>
                    <a:pt x="594" y="586"/>
                  </a:lnTo>
                  <a:lnTo>
                    <a:pt x="598" y="578"/>
                  </a:lnTo>
                  <a:lnTo>
                    <a:pt x="598" y="572"/>
                  </a:lnTo>
                  <a:lnTo>
                    <a:pt x="596" y="566"/>
                  </a:lnTo>
                  <a:lnTo>
                    <a:pt x="590" y="562"/>
                  </a:lnTo>
                  <a:lnTo>
                    <a:pt x="590" y="562"/>
                  </a:lnTo>
                  <a:lnTo>
                    <a:pt x="582" y="558"/>
                  </a:lnTo>
                  <a:lnTo>
                    <a:pt x="576" y="554"/>
                  </a:lnTo>
                  <a:lnTo>
                    <a:pt x="574" y="546"/>
                  </a:lnTo>
                  <a:lnTo>
                    <a:pt x="572" y="538"/>
                  </a:lnTo>
                  <a:lnTo>
                    <a:pt x="572" y="538"/>
                  </a:lnTo>
                  <a:lnTo>
                    <a:pt x="564" y="548"/>
                  </a:lnTo>
                  <a:lnTo>
                    <a:pt x="556" y="554"/>
                  </a:lnTo>
                  <a:lnTo>
                    <a:pt x="552" y="556"/>
                  </a:lnTo>
                  <a:lnTo>
                    <a:pt x="546" y="558"/>
                  </a:lnTo>
                  <a:lnTo>
                    <a:pt x="542" y="558"/>
                  </a:lnTo>
                  <a:lnTo>
                    <a:pt x="536" y="554"/>
                  </a:lnTo>
                  <a:lnTo>
                    <a:pt x="536" y="554"/>
                  </a:lnTo>
                  <a:lnTo>
                    <a:pt x="536" y="546"/>
                  </a:lnTo>
                  <a:lnTo>
                    <a:pt x="536" y="542"/>
                  </a:lnTo>
                  <a:lnTo>
                    <a:pt x="534" y="538"/>
                  </a:lnTo>
                  <a:lnTo>
                    <a:pt x="534" y="538"/>
                  </a:lnTo>
                  <a:lnTo>
                    <a:pt x="532" y="540"/>
                  </a:lnTo>
                  <a:lnTo>
                    <a:pt x="530" y="542"/>
                  </a:lnTo>
                  <a:lnTo>
                    <a:pt x="530" y="544"/>
                  </a:lnTo>
                  <a:lnTo>
                    <a:pt x="528" y="546"/>
                  </a:lnTo>
                  <a:lnTo>
                    <a:pt x="528" y="546"/>
                  </a:lnTo>
                  <a:lnTo>
                    <a:pt x="526" y="542"/>
                  </a:lnTo>
                  <a:lnTo>
                    <a:pt x="526" y="536"/>
                  </a:lnTo>
                  <a:lnTo>
                    <a:pt x="524" y="530"/>
                  </a:lnTo>
                  <a:lnTo>
                    <a:pt x="520" y="526"/>
                  </a:lnTo>
                  <a:lnTo>
                    <a:pt x="520" y="526"/>
                  </a:lnTo>
                  <a:lnTo>
                    <a:pt x="516" y="520"/>
                  </a:lnTo>
                  <a:lnTo>
                    <a:pt x="514" y="516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8" y="500"/>
                  </a:lnTo>
                  <a:lnTo>
                    <a:pt x="508" y="498"/>
                  </a:lnTo>
                  <a:lnTo>
                    <a:pt x="514" y="494"/>
                  </a:lnTo>
                  <a:lnTo>
                    <a:pt x="514" y="494"/>
                  </a:lnTo>
                  <a:lnTo>
                    <a:pt x="518" y="492"/>
                  </a:lnTo>
                  <a:lnTo>
                    <a:pt x="522" y="494"/>
                  </a:lnTo>
                  <a:lnTo>
                    <a:pt x="526" y="496"/>
                  </a:lnTo>
                  <a:lnTo>
                    <a:pt x="528" y="500"/>
                  </a:lnTo>
                  <a:lnTo>
                    <a:pt x="528" y="500"/>
                  </a:lnTo>
                  <a:lnTo>
                    <a:pt x="532" y="508"/>
                  </a:lnTo>
                  <a:lnTo>
                    <a:pt x="536" y="514"/>
                  </a:lnTo>
                  <a:lnTo>
                    <a:pt x="548" y="524"/>
                  </a:lnTo>
                  <a:lnTo>
                    <a:pt x="548" y="524"/>
                  </a:lnTo>
                  <a:lnTo>
                    <a:pt x="552" y="528"/>
                  </a:lnTo>
                  <a:lnTo>
                    <a:pt x="558" y="530"/>
                  </a:lnTo>
                  <a:lnTo>
                    <a:pt x="562" y="530"/>
                  </a:lnTo>
                  <a:lnTo>
                    <a:pt x="568" y="526"/>
                  </a:lnTo>
                  <a:lnTo>
                    <a:pt x="568" y="526"/>
                  </a:lnTo>
                  <a:lnTo>
                    <a:pt x="572" y="524"/>
                  </a:lnTo>
                  <a:lnTo>
                    <a:pt x="576" y="524"/>
                  </a:lnTo>
                  <a:lnTo>
                    <a:pt x="578" y="526"/>
                  </a:lnTo>
                  <a:lnTo>
                    <a:pt x="580" y="532"/>
                  </a:lnTo>
                  <a:lnTo>
                    <a:pt x="580" y="532"/>
                  </a:lnTo>
                  <a:lnTo>
                    <a:pt x="582" y="538"/>
                  </a:lnTo>
                  <a:lnTo>
                    <a:pt x="584" y="540"/>
                  </a:lnTo>
                  <a:lnTo>
                    <a:pt x="588" y="540"/>
                  </a:lnTo>
                  <a:lnTo>
                    <a:pt x="588" y="540"/>
                  </a:lnTo>
                  <a:lnTo>
                    <a:pt x="608" y="544"/>
                  </a:lnTo>
                  <a:lnTo>
                    <a:pt x="620" y="544"/>
                  </a:lnTo>
                  <a:lnTo>
                    <a:pt x="630" y="544"/>
                  </a:lnTo>
                  <a:lnTo>
                    <a:pt x="630" y="544"/>
                  </a:lnTo>
                  <a:lnTo>
                    <a:pt x="638" y="542"/>
                  </a:lnTo>
                  <a:lnTo>
                    <a:pt x="648" y="542"/>
                  </a:lnTo>
                  <a:lnTo>
                    <a:pt x="652" y="544"/>
                  </a:lnTo>
                  <a:lnTo>
                    <a:pt x="656" y="546"/>
                  </a:lnTo>
                  <a:lnTo>
                    <a:pt x="658" y="550"/>
                  </a:lnTo>
                  <a:lnTo>
                    <a:pt x="662" y="556"/>
                  </a:lnTo>
                  <a:lnTo>
                    <a:pt x="662" y="556"/>
                  </a:lnTo>
                  <a:lnTo>
                    <a:pt x="664" y="560"/>
                  </a:lnTo>
                  <a:lnTo>
                    <a:pt x="668" y="566"/>
                  </a:lnTo>
                  <a:lnTo>
                    <a:pt x="674" y="570"/>
                  </a:lnTo>
                  <a:lnTo>
                    <a:pt x="678" y="570"/>
                  </a:lnTo>
                  <a:lnTo>
                    <a:pt x="684" y="570"/>
                  </a:lnTo>
                  <a:lnTo>
                    <a:pt x="684" y="570"/>
                  </a:lnTo>
                  <a:lnTo>
                    <a:pt x="680" y="572"/>
                  </a:lnTo>
                  <a:lnTo>
                    <a:pt x="678" y="574"/>
                  </a:lnTo>
                  <a:lnTo>
                    <a:pt x="674" y="576"/>
                  </a:lnTo>
                  <a:lnTo>
                    <a:pt x="674" y="576"/>
                  </a:lnTo>
                  <a:lnTo>
                    <a:pt x="680" y="586"/>
                  </a:lnTo>
                  <a:lnTo>
                    <a:pt x="682" y="588"/>
                  </a:lnTo>
                  <a:lnTo>
                    <a:pt x="688" y="590"/>
                  </a:lnTo>
                  <a:lnTo>
                    <a:pt x="688" y="590"/>
                  </a:lnTo>
                  <a:lnTo>
                    <a:pt x="692" y="590"/>
                  </a:lnTo>
                  <a:lnTo>
                    <a:pt x="696" y="586"/>
                  </a:lnTo>
                  <a:lnTo>
                    <a:pt x="700" y="576"/>
                  </a:lnTo>
                  <a:lnTo>
                    <a:pt x="700" y="576"/>
                  </a:lnTo>
                  <a:lnTo>
                    <a:pt x="702" y="586"/>
                  </a:lnTo>
                  <a:lnTo>
                    <a:pt x="702" y="594"/>
                  </a:lnTo>
                  <a:lnTo>
                    <a:pt x="702" y="594"/>
                  </a:lnTo>
                  <a:lnTo>
                    <a:pt x="704" y="618"/>
                  </a:lnTo>
                  <a:lnTo>
                    <a:pt x="708" y="642"/>
                  </a:lnTo>
                  <a:lnTo>
                    <a:pt x="708" y="642"/>
                  </a:lnTo>
                  <a:lnTo>
                    <a:pt x="730" y="702"/>
                  </a:lnTo>
                  <a:lnTo>
                    <a:pt x="730" y="702"/>
                  </a:lnTo>
                  <a:lnTo>
                    <a:pt x="732" y="712"/>
                  </a:lnTo>
                  <a:lnTo>
                    <a:pt x="732" y="716"/>
                  </a:lnTo>
                  <a:lnTo>
                    <a:pt x="736" y="720"/>
                  </a:lnTo>
                  <a:lnTo>
                    <a:pt x="736" y="720"/>
                  </a:lnTo>
                  <a:lnTo>
                    <a:pt x="738" y="722"/>
                  </a:lnTo>
                  <a:lnTo>
                    <a:pt x="740" y="722"/>
                  </a:lnTo>
                  <a:lnTo>
                    <a:pt x="742" y="720"/>
                  </a:lnTo>
                  <a:lnTo>
                    <a:pt x="742" y="720"/>
                  </a:lnTo>
                  <a:lnTo>
                    <a:pt x="750" y="708"/>
                  </a:lnTo>
                  <a:lnTo>
                    <a:pt x="756" y="694"/>
                  </a:lnTo>
                  <a:lnTo>
                    <a:pt x="758" y="678"/>
                  </a:lnTo>
                  <a:lnTo>
                    <a:pt x="758" y="664"/>
                  </a:lnTo>
                  <a:lnTo>
                    <a:pt x="758" y="664"/>
                  </a:lnTo>
                  <a:lnTo>
                    <a:pt x="758" y="654"/>
                  </a:lnTo>
                  <a:lnTo>
                    <a:pt x="760" y="646"/>
                  </a:lnTo>
                  <a:lnTo>
                    <a:pt x="764" y="640"/>
                  </a:lnTo>
                  <a:lnTo>
                    <a:pt x="772" y="636"/>
                  </a:lnTo>
                  <a:lnTo>
                    <a:pt x="772" y="636"/>
                  </a:lnTo>
                  <a:lnTo>
                    <a:pt x="774" y="634"/>
                  </a:lnTo>
                  <a:lnTo>
                    <a:pt x="774" y="634"/>
                  </a:lnTo>
                  <a:lnTo>
                    <a:pt x="790" y="614"/>
                  </a:lnTo>
                  <a:lnTo>
                    <a:pt x="798" y="606"/>
                  </a:lnTo>
                  <a:lnTo>
                    <a:pt x="808" y="598"/>
                  </a:lnTo>
                  <a:lnTo>
                    <a:pt x="808" y="598"/>
                  </a:lnTo>
                  <a:lnTo>
                    <a:pt x="810" y="594"/>
                  </a:lnTo>
                  <a:lnTo>
                    <a:pt x="812" y="590"/>
                  </a:lnTo>
                  <a:lnTo>
                    <a:pt x="812" y="590"/>
                  </a:lnTo>
                  <a:lnTo>
                    <a:pt x="812" y="584"/>
                  </a:lnTo>
                  <a:lnTo>
                    <a:pt x="816" y="582"/>
                  </a:lnTo>
                  <a:lnTo>
                    <a:pt x="820" y="580"/>
                  </a:lnTo>
                  <a:lnTo>
                    <a:pt x="824" y="580"/>
                  </a:lnTo>
                  <a:lnTo>
                    <a:pt x="824" y="580"/>
                  </a:lnTo>
                  <a:lnTo>
                    <a:pt x="832" y="580"/>
                  </a:lnTo>
                  <a:lnTo>
                    <a:pt x="838" y="578"/>
                  </a:lnTo>
                  <a:lnTo>
                    <a:pt x="840" y="574"/>
                  </a:lnTo>
                  <a:lnTo>
                    <a:pt x="840" y="566"/>
                  </a:lnTo>
                  <a:lnTo>
                    <a:pt x="840" y="566"/>
                  </a:lnTo>
                  <a:lnTo>
                    <a:pt x="846" y="570"/>
                  </a:lnTo>
                  <a:lnTo>
                    <a:pt x="850" y="574"/>
                  </a:lnTo>
                  <a:lnTo>
                    <a:pt x="852" y="578"/>
                  </a:lnTo>
                  <a:lnTo>
                    <a:pt x="852" y="584"/>
                  </a:lnTo>
                  <a:lnTo>
                    <a:pt x="852" y="584"/>
                  </a:lnTo>
                  <a:lnTo>
                    <a:pt x="854" y="590"/>
                  </a:lnTo>
                  <a:lnTo>
                    <a:pt x="858" y="594"/>
                  </a:lnTo>
                  <a:lnTo>
                    <a:pt x="858" y="594"/>
                  </a:lnTo>
                  <a:lnTo>
                    <a:pt x="864" y="602"/>
                  </a:lnTo>
                  <a:lnTo>
                    <a:pt x="870" y="612"/>
                  </a:lnTo>
                  <a:lnTo>
                    <a:pt x="872" y="622"/>
                  </a:lnTo>
                  <a:lnTo>
                    <a:pt x="872" y="632"/>
                  </a:lnTo>
                  <a:lnTo>
                    <a:pt x="872" y="632"/>
                  </a:lnTo>
                  <a:lnTo>
                    <a:pt x="872" y="638"/>
                  </a:lnTo>
                  <a:lnTo>
                    <a:pt x="874" y="640"/>
                  </a:lnTo>
                  <a:lnTo>
                    <a:pt x="874" y="640"/>
                  </a:lnTo>
                  <a:lnTo>
                    <a:pt x="878" y="640"/>
                  </a:lnTo>
                  <a:lnTo>
                    <a:pt x="882" y="638"/>
                  </a:lnTo>
                  <a:lnTo>
                    <a:pt x="882" y="638"/>
                  </a:lnTo>
                  <a:lnTo>
                    <a:pt x="888" y="632"/>
                  </a:lnTo>
                  <a:lnTo>
                    <a:pt x="888" y="632"/>
                  </a:lnTo>
                  <a:lnTo>
                    <a:pt x="894" y="634"/>
                  </a:lnTo>
                  <a:lnTo>
                    <a:pt x="894" y="634"/>
                  </a:lnTo>
                  <a:lnTo>
                    <a:pt x="896" y="642"/>
                  </a:lnTo>
                  <a:lnTo>
                    <a:pt x="898" y="652"/>
                  </a:lnTo>
                  <a:lnTo>
                    <a:pt x="900" y="660"/>
                  </a:lnTo>
                  <a:lnTo>
                    <a:pt x="904" y="668"/>
                  </a:lnTo>
                  <a:lnTo>
                    <a:pt x="904" y="668"/>
                  </a:lnTo>
                  <a:lnTo>
                    <a:pt x="904" y="686"/>
                  </a:lnTo>
                  <a:lnTo>
                    <a:pt x="902" y="702"/>
                  </a:lnTo>
                  <a:lnTo>
                    <a:pt x="902" y="702"/>
                  </a:lnTo>
                  <a:lnTo>
                    <a:pt x="902" y="710"/>
                  </a:lnTo>
                  <a:lnTo>
                    <a:pt x="902" y="716"/>
                  </a:lnTo>
                  <a:lnTo>
                    <a:pt x="906" y="722"/>
                  </a:lnTo>
                  <a:lnTo>
                    <a:pt x="910" y="730"/>
                  </a:lnTo>
                  <a:lnTo>
                    <a:pt x="910" y="730"/>
                  </a:lnTo>
                  <a:lnTo>
                    <a:pt x="916" y="742"/>
                  </a:lnTo>
                  <a:lnTo>
                    <a:pt x="918" y="756"/>
                  </a:lnTo>
                  <a:lnTo>
                    <a:pt x="918" y="756"/>
                  </a:lnTo>
                  <a:lnTo>
                    <a:pt x="920" y="766"/>
                  </a:lnTo>
                  <a:lnTo>
                    <a:pt x="924" y="774"/>
                  </a:lnTo>
                  <a:lnTo>
                    <a:pt x="930" y="782"/>
                  </a:lnTo>
                  <a:lnTo>
                    <a:pt x="938" y="790"/>
                  </a:lnTo>
                  <a:lnTo>
                    <a:pt x="938" y="790"/>
                  </a:lnTo>
                  <a:lnTo>
                    <a:pt x="942" y="792"/>
                  </a:lnTo>
                  <a:lnTo>
                    <a:pt x="946" y="792"/>
                  </a:lnTo>
                  <a:lnTo>
                    <a:pt x="946" y="792"/>
                  </a:lnTo>
                  <a:lnTo>
                    <a:pt x="946" y="790"/>
                  </a:lnTo>
                  <a:lnTo>
                    <a:pt x="946" y="788"/>
                  </a:lnTo>
                  <a:lnTo>
                    <a:pt x="946" y="784"/>
                  </a:lnTo>
                  <a:lnTo>
                    <a:pt x="946" y="784"/>
                  </a:lnTo>
                  <a:lnTo>
                    <a:pt x="942" y="776"/>
                  </a:lnTo>
                  <a:lnTo>
                    <a:pt x="940" y="772"/>
                  </a:lnTo>
                  <a:lnTo>
                    <a:pt x="940" y="768"/>
                  </a:lnTo>
                  <a:lnTo>
                    <a:pt x="940" y="768"/>
                  </a:lnTo>
                  <a:lnTo>
                    <a:pt x="940" y="758"/>
                  </a:lnTo>
                  <a:lnTo>
                    <a:pt x="938" y="750"/>
                  </a:lnTo>
                  <a:lnTo>
                    <a:pt x="932" y="744"/>
                  </a:lnTo>
                  <a:lnTo>
                    <a:pt x="926" y="738"/>
                  </a:lnTo>
                  <a:lnTo>
                    <a:pt x="926" y="738"/>
                  </a:lnTo>
                  <a:lnTo>
                    <a:pt x="918" y="728"/>
                  </a:lnTo>
                  <a:lnTo>
                    <a:pt x="912" y="718"/>
                  </a:lnTo>
                  <a:lnTo>
                    <a:pt x="910" y="708"/>
                  </a:lnTo>
                  <a:lnTo>
                    <a:pt x="908" y="696"/>
                  </a:lnTo>
                  <a:lnTo>
                    <a:pt x="908" y="696"/>
                  </a:lnTo>
                  <a:lnTo>
                    <a:pt x="912" y="684"/>
                  </a:lnTo>
                  <a:lnTo>
                    <a:pt x="914" y="672"/>
                  </a:lnTo>
                  <a:lnTo>
                    <a:pt x="914" y="672"/>
                  </a:lnTo>
                  <a:lnTo>
                    <a:pt x="914" y="668"/>
                  </a:lnTo>
                  <a:lnTo>
                    <a:pt x="918" y="666"/>
                  </a:lnTo>
                  <a:lnTo>
                    <a:pt x="918" y="666"/>
                  </a:lnTo>
                  <a:lnTo>
                    <a:pt x="920" y="666"/>
                  </a:lnTo>
                  <a:lnTo>
                    <a:pt x="922" y="668"/>
                  </a:lnTo>
                  <a:lnTo>
                    <a:pt x="922" y="668"/>
                  </a:lnTo>
                  <a:lnTo>
                    <a:pt x="926" y="676"/>
                  </a:lnTo>
                  <a:lnTo>
                    <a:pt x="932" y="682"/>
                  </a:lnTo>
                  <a:lnTo>
                    <a:pt x="944" y="694"/>
                  </a:lnTo>
                  <a:lnTo>
                    <a:pt x="944" y="694"/>
                  </a:lnTo>
                  <a:lnTo>
                    <a:pt x="952" y="704"/>
                  </a:lnTo>
                  <a:lnTo>
                    <a:pt x="954" y="710"/>
                  </a:lnTo>
                  <a:lnTo>
                    <a:pt x="954" y="716"/>
                  </a:lnTo>
                  <a:lnTo>
                    <a:pt x="954" y="716"/>
                  </a:lnTo>
                  <a:lnTo>
                    <a:pt x="960" y="708"/>
                  </a:lnTo>
                  <a:lnTo>
                    <a:pt x="966" y="702"/>
                  </a:lnTo>
                  <a:lnTo>
                    <a:pt x="982" y="690"/>
                  </a:lnTo>
                  <a:lnTo>
                    <a:pt x="982" y="690"/>
                  </a:lnTo>
                  <a:lnTo>
                    <a:pt x="984" y="686"/>
                  </a:lnTo>
                  <a:lnTo>
                    <a:pt x="984" y="686"/>
                  </a:lnTo>
                  <a:lnTo>
                    <a:pt x="986" y="672"/>
                  </a:lnTo>
                  <a:lnTo>
                    <a:pt x="986" y="660"/>
                  </a:lnTo>
                  <a:lnTo>
                    <a:pt x="982" y="648"/>
                  </a:lnTo>
                  <a:lnTo>
                    <a:pt x="974" y="636"/>
                  </a:lnTo>
                  <a:lnTo>
                    <a:pt x="974" y="636"/>
                  </a:lnTo>
                  <a:lnTo>
                    <a:pt x="964" y="620"/>
                  </a:lnTo>
                  <a:lnTo>
                    <a:pt x="964" y="620"/>
                  </a:lnTo>
                  <a:lnTo>
                    <a:pt x="958" y="612"/>
                  </a:lnTo>
                  <a:lnTo>
                    <a:pt x="958" y="606"/>
                  </a:lnTo>
                  <a:lnTo>
                    <a:pt x="962" y="598"/>
                  </a:lnTo>
                  <a:lnTo>
                    <a:pt x="966" y="592"/>
                  </a:lnTo>
                  <a:lnTo>
                    <a:pt x="966" y="592"/>
                  </a:lnTo>
                  <a:lnTo>
                    <a:pt x="970" y="586"/>
                  </a:lnTo>
                  <a:lnTo>
                    <a:pt x="976" y="582"/>
                  </a:lnTo>
                  <a:lnTo>
                    <a:pt x="982" y="582"/>
                  </a:lnTo>
                  <a:lnTo>
                    <a:pt x="990" y="582"/>
                  </a:lnTo>
                  <a:lnTo>
                    <a:pt x="990" y="582"/>
                  </a:lnTo>
                  <a:lnTo>
                    <a:pt x="990" y="588"/>
                  </a:lnTo>
                  <a:lnTo>
                    <a:pt x="990" y="592"/>
                  </a:lnTo>
                  <a:lnTo>
                    <a:pt x="992" y="592"/>
                  </a:lnTo>
                  <a:lnTo>
                    <a:pt x="992" y="592"/>
                  </a:lnTo>
                  <a:lnTo>
                    <a:pt x="994" y="592"/>
                  </a:lnTo>
                  <a:lnTo>
                    <a:pt x="994" y="592"/>
                  </a:lnTo>
                  <a:lnTo>
                    <a:pt x="994" y="586"/>
                  </a:lnTo>
                  <a:lnTo>
                    <a:pt x="994" y="586"/>
                  </a:lnTo>
                  <a:lnTo>
                    <a:pt x="1000" y="584"/>
                  </a:lnTo>
                  <a:lnTo>
                    <a:pt x="1008" y="580"/>
                  </a:lnTo>
                  <a:lnTo>
                    <a:pt x="1014" y="578"/>
                  </a:lnTo>
                  <a:lnTo>
                    <a:pt x="1020" y="574"/>
                  </a:lnTo>
                  <a:lnTo>
                    <a:pt x="1020" y="574"/>
                  </a:lnTo>
                  <a:lnTo>
                    <a:pt x="1022" y="574"/>
                  </a:lnTo>
                  <a:lnTo>
                    <a:pt x="1026" y="574"/>
                  </a:lnTo>
                  <a:lnTo>
                    <a:pt x="1026" y="574"/>
                  </a:lnTo>
                  <a:lnTo>
                    <a:pt x="1026" y="572"/>
                  </a:lnTo>
                  <a:lnTo>
                    <a:pt x="1026" y="572"/>
                  </a:lnTo>
                  <a:lnTo>
                    <a:pt x="1038" y="568"/>
                  </a:lnTo>
                  <a:lnTo>
                    <a:pt x="1048" y="562"/>
                  </a:lnTo>
                  <a:lnTo>
                    <a:pt x="1056" y="552"/>
                  </a:lnTo>
                  <a:lnTo>
                    <a:pt x="1064" y="544"/>
                  </a:lnTo>
                  <a:lnTo>
                    <a:pt x="1064" y="544"/>
                  </a:lnTo>
                  <a:lnTo>
                    <a:pt x="1072" y="526"/>
                  </a:lnTo>
                  <a:lnTo>
                    <a:pt x="1076" y="518"/>
                  </a:lnTo>
                  <a:lnTo>
                    <a:pt x="1080" y="510"/>
                  </a:lnTo>
                  <a:lnTo>
                    <a:pt x="1080" y="510"/>
                  </a:lnTo>
                  <a:lnTo>
                    <a:pt x="1084" y="502"/>
                  </a:lnTo>
                  <a:lnTo>
                    <a:pt x="1084" y="498"/>
                  </a:lnTo>
                  <a:lnTo>
                    <a:pt x="1082" y="494"/>
                  </a:lnTo>
                  <a:lnTo>
                    <a:pt x="1082" y="494"/>
                  </a:lnTo>
                  <a:lnTo>
                    <a:pt x="1078" y="488"/>
                  </a:lnTo>
                  <a:lnTo>
                    <a:pt x="1078" y="488"/>
                  </a:lnTo>
                  <a:lnTo>
                    <a:pt x="1082" y="488"/>
                  </a:lnTo>
                  <a:lnTo>
                    <a:pt x="1082" y="486"/>
                  </a:lnTo>
                  <a:lnTo>
                    <a:pt x="1082" y="482"/>
                  </a:lnTo>
                  <a:lnTo>
                    <a:pt x="1080" y="476"/>
                  </a:lnTo>
                  <a:lnTo>
                    <a:pt x="1080" y="476"/>
                  </a:lnTo>
                  <a:lnTo>
                    <a:pt x="1082" y="474"/>
                  </a:lnTo>
                  <a:lnTo>
                    <a:pt x="1082" y="474"/>
                  </a:lnTo>
                  <a:lnTo>
                    <a:pt x="1078" y="468"/>
                  </a:lnTo>
                  <a:lnTo>
                    <a:pt x="1076" y="462"/>
                  </a:lnTo>
                  <a:lnTo>
                    <a:pt x="1074" y="454"/>
                  </a:lnTo>
                  <a:lnTo>
                    <a:pt x="1068" y="448"/>
                  </a:lnTo>
                  <a:lnTo>
                    <a:pt x="1068" y="448"/>
                  </a:lnTo>
                  <a:lnTo>
                    <a:pt x="1064" y="446"/>
                  </a:lnTo>
                  <a:lnTo>
                    <a:pt x="1064" y="442"/>
                  </a:lnTo>
                  <a:lnTo>
                    <a:pt x="1068" y="436"/>
                  </a:lnTo>
                  <a:lnTo>
                    <a:pt x="1068" y="436"/>
                  </a:lnTo>
                  <a:lnTo>
                    <a:pt x="1078" y="426"/>
                  </a:lnTo>
                  <a:lnTo>
                    <a:pt x="1090" y="420"/>
                  </a:lnTo>
                  <a:lnTo>
                    <a:pt x="1090" y="420"/>
                  </a:lnTo>
                  <a:lnTo>
                    <a:pt x="1078" y="416"/>
                  </a:lnTo>
                  <a:lnTo>
                    <a:pt x="1074" y="416"/>
                  </a:lnTo>
                  <a:lnTo>
                    <a:pt x="1068" y="420"/>
                  </a:lnTo>
                  <a:lnTo>
                    <a:pt x="1068" y="420"/>
                  </a:lnTo>
                  <a:lnTo>
                    <a:pt x="1066" y="420"/>
                  </a:lnTo>
                  <a:lnTo>
                    <a:pt x="1064" y="420"/>
                  </a:lnTo>
                  <a:lnTo>
                    <a:pt x="1062" y="416"/>
                  </a:lnTo>
                  <a:lnTo>
                    <a:pt x="1058" y="410"/>
                  </a:lnTo>
                  <a:lnTo>
                    <a:pt x="1056" y="408"/>
                  </a:lnTo>
                  <a:lnTo>
                    <a:pt x="1052" y="408"/>
                  </a:lnTo>
                  <a:lnTo>
                    <a:pt x="1052" y="408"/>
                  </a:lnTo>
                  <a:lnTo>
                    <a:pt x="1052" y="406"/>
                  </a:lnTo>
                  <a:lnTo>
                    <a:pt x="1052" y="402"/>
                  </a:lnTo>
                  <a:lnTo>
                    <a:pt x="1052" y="402"/>
                  </a:lnTo>
                  <a:lnTo>
                    <a:pt x="1054" y="400"/>
                  </a:lnTo>
                  <a:lnTo>
                    <a:pt x="1054" y="400"/>
                  </a:lnTo>
                  <a:lnTo>
                    <a:pt x="1060" y="398"/>
                  </a:lnTo>
                  <a:lnTo>
                    <a:pt x="1066" y="394"/>
                  </a:lnTo>
                  <a:lnTo>
                    <a:pt x="1070" y="390"/>
                  </a:lnTo>
                  <a:lnTo>
                    <a:pt x="1074" y="386"/>
                  </a:lnTo>
                  <a:lnTo>
                    <a:pt x="1074" y="386"/>
                  </a:lnTo>
                  <a:lnTo>
                    <a:pt x="1080" y="382"/>
                  </a:lnTo>
                  <a:lnTo>
                    <a:pt x="1082" y="382"/>
                  </a:lnTo>
                  <a:lnTo>
                    <a:pt x="1086" y="382"/>
                  </a:lnTo>
                  <a:lnTo>
                    <a:pt x="1086" y="382"/>
                  </a:lnTo>
                  <a:lnTo>
                    <a:pt x="1088" y="386"/>
                  </a:lnTo>
                  <a:lnTo>
                    <a:pt x="1088" y="388"/>
                  </a:lnTo>
                  <a:lnTo>
                    <a:pt x="1084" y="392"/>
                  </a:lnTo>
                  <a:lnTo>
                    <a:pt x="1084" y="392"/>
                  </a:lnTo>
                  <a:lnTo>
                    <a:pt x="1082" y="394"/>
                  </a:lnTo>
                  <a:lnTo>
                    <a:pt x="1082" y="396"/>
                  </a:lnTo>
                  <a:lnTo>
                    <a:pt x="1084" y="400"/>
                  </a:lnTo>
                  <a:lnTo>
                    <a:pt x="1084" y="400"/>
                  </a:lnTo>
                  <a:lnTo>
                    <a:pt x="1086" y="400"/>
                  </a:lnTo>
                  <a:lnTo>
                    <a:pt x="1086" y="400"/>
                  </a:lnTo>
                  <a:lnTo>
                    <a:pt x="1090" y="396"/>
                  </a:lnTo>
                  <a:lnTo>
                    <a:pt x="1090" y="396"/>
                  </a:lnTo>
                  <a:lnTo>
                    <a:pt x="1096" y="394"/>
                  </a:lnTo>
                  <a:lnTo>
                    <a:pt x="1096" y="394"/>
                  </a:lnTo>
                  <a:lnTo>
                    <a:pt x="1100" y="392"/>
                  </a:lnTo>
                  <a:lnTo>
                    <a:pt x="1102" y="392"/>
                  </a:lnTo>
                  <a:lnTo>
                    <a:pt x="1110" y="394"/>
                  </a:lnTo>
                  <a:lnTo>
                    <a:pt x="1110" y="394"/>
                  </a:lnTo>
                  <a:lnTo>
                    <a:pt x="1112" y="398"/>
                  </a:lnTo>
                  <a:lnTo>
                    <a:pt x="1112" y="400"/>
                  </a:lnTo>
                  <a:lnTo>
                    <a:pt x="1110" y="406"/>
                  </a:lnTo>
                  <a:lnTo>
                    <a:pt x="1110" y="406"/>
                  </a:lnTo>
                  <a:lnTo>
                    <a:pt x="1110" y="410"/>
                  </a:lnTo>
                  <a:lnTo>
                    <a:pt x="1110" y="412"/>
                  </a:lnTo>
                  <a:lnTo>
                    <a:pt x="1112" y="412"/>
                  </a:lnTo>
                  <a:lnTo>
                    <a:pt x="1116" y="412"/>
                  </a:lnTo>
                  <a:lnTo>
                    <a:pt x="1116" y="412"/>
                  </a:lnTo>
                  <a:lnTo>
                    <a:pt x="1120" y="414"/>
                  </a:lnTo>
                  <a:lnTo>
                    <a:pt x="1122" y="416"/>
                  </a:lnTo>
                  <a:lnTo>
                    <a:pt x="1124" y="418"/>
                  </a:lnTo>
                  <a:lnTo>
                    <a:pt x="1124" y="422"/>
                  </a:lnTo>
                  <a:lnTo>
                    <a:pt x="1124" y="422"/>
                  </a:lnTo>
                  <a:lnTo>
                    <a:pt x="1120" y="448"/>
                  </a:lnTo>
                  <a:lnTo>
                    <a:pt x="1120" y="448"/>
                  </a:lnTo>
                  <a:lnTo>
                    <a:pt x="1132" y="444"/>
                  </a:lnTo>
                  <a:lnTo>
                    <a:pt x="1140" y="440"/>
                  </a:lnTo>
                  <a:lnTo>
                    <a:pt x="1140" y="440"/>
                  </a:lnTo>
                  <a:lnTo>
                    <a:pt x="1144" y="436"/>
                  </a:lnTo>
                  <a:lnTo>
                    <a:pt x="1144" y="432"/>
                  </a:lnTo>
                  <a:lnTo>
                    <a:pt x="1142" y="422"/>
                  </a:lnTo>
                  <a:lnTo>
                    <a:pt x="1142" y="422"/>
                  </a:lnTo>
                  <a:lnTo>
                    <a:pt x="1138" y="412"/>
                  </a:lnTo>
                  <a:lnTo>
                    <a:pt x="1132" y="402"/>
                  </a:lnTo>
                  <a:lnTo>
                    <a:pt x="1132" y="402"/>
                  </a:lnTo>
                  <a:lnTo>
                    <a:pt x="1128" y="398"/>
                  </a:lnTo>
                  <a:lnTo>
                    <a:pt x="1128" y="396"/>
                  </a:lnTo>
                  <a:lnTo>
                    <a:pt x="1130" y="392"/>
                  </a:lnTo>
                  <a:lnTo>
                    <a:pt x="1134" y="390"/>
                  </a:lnTo>
                  <a:lnTo>
                    <a:pt x="1134" y="390"/>
                  </a:lnTo>
                  <a:lnTo>
                    <a:pt x="1142" y="384"/>
                  </a:lnTo>
                  <a:lnTo>
                    <a:pt x="1146" y="374"/>
                  </a:lnTo>
                  <a:lnTo>
                    <a:pt x="1146" y="374"/>
                  </a:lnTo>
                  <a:lnTo>
                    <a:pt x="1150" y="368"/>
                  </a:lnTo>
                  <a:lnTo>
                    <a:pt x="1154" y="362"/>
                  </a:lnTo>
                  <a:lnTo>
                    <a:pt x="1160" y="360"/>
                  </a:lnTo>
                  <a:lnTo>
                    <a:pt x="1162" y="358"/>
                  </a:lnTo>
                  <a:lnTo>
                    <a:pt x="1166" y="360"/>
                  </a:lnTo>
                  <a:lnTo>
                    <a:pt x="1166" y="360"/>
                  </a:lnTo>
                  <a:lnTo>
                    <a:pt x="1172" y="362"/>
                  </a:lnTo>
                  <a:lnTo>
                    <a:pt x="1178" y="360"/>
                  </a:lnTo>
                  <a:lnTo>
                    <a:pt x="1184" y="358"/>
                  </a:lnTo>
                  <a:lnTo>
                    <a:pt x="1188" y="354"/>
                  </a:lnTo>
                  <a:lnTo>
                    <a:pt x="1188" y="354"/>
                  </a:lnTo>
                  <a:lnTo>
                    <a:pt x="1202" y="336"/>
                  </a:lnTo>
                  <a:lnTo>
                    <a:pt x="1216" y="320"/>
                  </a:lnTo>
                  <a:lnTo>
                    <a:pt x="1222" y="310"/>
                  </a:lnTo>
                  <a:lnTo>
                    <a:pt x="1226" y="300"/>
                  </a:lnTo>
                  <a:lnTo>
                    <a:pt x="1230" y="290"/>
                  </a:lnTo>
                  <a:lnTo>
                    <a:pt x="1230" y="278"/>
                  </a:lnTo>
                  <a:lnTo>
                    <a:pt x="1230" y="278"/>
                  </a:lnTo>
                  <a:lnTo>
                    <a:pt x="1232" y="274"/>
                  </a:lnTo>
                  <a:lnTo>
                    <a:pt x="1232" y="272"/>
                  </a:lnTo>
                  <a:lnTo>
                    <a:pt x="1232" y="272"/>
                  </a:lnTo>
                  <a:lnTo>
                    <a:pt x="1236" y="268"/>
                  </a:lnTo>
                  <a:lnTo>
                    <a:pt x="1236" y="264"/>
                  </a:lnTo>
                  <a:lnTo>
                    <a:pt x="1236" y="254"/>
                  </a:lnTo>
                  <a:lnTo>
                    <a:pt x="1236" y="254"/>
                  </a:lnTo>
                  <a:lnTo>
                    <a:pt x="1232" y="250"/>
                  </a:lnTo>
                  <a:lnTo>
                    <a:pt x="1228" y="246"/>
                  </a:lnTo>
                  <a:lnTo>
                    <a:pt x="1220" y="246"/>
                  </a:lnTo>
                  <a:lnTo>
                    <a:pt x="1216" y="248"/>
                  </a:lnTo>
                  <a:lnTo>
                    <a:pt x="1216" y="248"/>
                  </a:lnTo>
                  <a:lnTo>
                    <a:pt x="1210" y="250"/>
                  </a:lnTo>
                  <a:lnTo>
                    <a:pt x="1206" y="250"/>
                  </a:lnTo>
                  <a:lnTo>
                    <a:pt x="1204" y="248"/>
                  </a:lnTo>
                  <a:lnTo>
                    <a:pt x="1202" y="248"/>
                  </a:lnTo>
                  <a:lnTo>
                    <a:pt x="1202" y="248"/>
                  </a:lnTo>
                  <a:lnTo>
                    <a:pt x="1200" y="242"/>
                  </a:lnTo>
                  <a:lnTo>
                    <a:pt x="1196" y="240"/>
                  </a:lnTo>
                  <a:lnTo>
                    <a:pt x="1186" y="236"/>
                  </a:lnTo>
                  <a:lnTo>
                    <a:pt x="1186" y="236"/>
                  </a:lnTo>
                  <a:lnTo>
                    <a:pt x="1202" y="228"/>
                  </a:lnTo>
                  <a:lnTo>
                    <a:pt x="1214" y="218"/>
                  </a:lnTo>
                  <a:lnTo>
                    <a:pt x="1238" y="196"/>
                  </a:lnTo>
                  <a:lnTo>
                    <a:pt x="1238" y="196"/>
                  </a:lnTo>
                  <a:lnTo>
                    <a:pt x="1248" y="190"/>
                  </a:lnTo>
                  <a:lnTo>
                    <a:pt x="1260" y="190"/>
                  </a:lnTo>
                  <a:lnTo>
                    <a:pt x="1260" y="190"/>
                  </a:lnTo>
                  <a:lnTo>
                    <a:pt x="1280" y="190"/>
                  </a:lnTo>
                  <a:lnTo>
                    <a:pt x="1290" y="190"/>
                  </a:lnTo>
                  <a:lnTo>
                    <a:pt x="1300" y="186"/>
                  </a:lnTo>
                  <a:lnTo>
                    <a:pt x="1300" y="186"/>
                  </a:lnTo>
                  <a:lnTo>
                    <a:pt x="1304" y="184"/>
                  </a:lnTo>
                  <a:lnTo>
                    <a:pt x="1308" y="186"/>
                  </a:lnTo>
                  <a:lnTo>
                    <a:pt x="1316" y="188"/>
                  </a:lnTo>
                  <a:lnTo>
                    <a:pt x="1316" y="188"/>
                  </a:lnTo>
                  <a:lnTo>
                    <a:pt x="1322" y="192"/>
                  </a:lnTo>
                  <a:lnTo>
                    <a:pt x="1328" y="192"/>
                  </a:lnTo>
                  <a:lnTo>
                    <a:pt x="1328" y="192"/>
                  </a:lnTo>
                  <a:lnTo>
                    <a:pt x="1342" y="192"/>
                  </a:lnTo>
                  <a:lnTo>
                    <a:pt x="1342" y="192"/>
                  </a:lnTo>
                  <a:lnTo>
                    <a:pt x="1340" y="188"/>
                  </a:lnTo>
                  <a:lnTo>
                    <a:pt x="1338" y="186"/>
                  </a:lnTo>
                  <a:lnTo>
                    <a:pt x="1338" y="186"/>
                  </a:lnTo>
                  <a:lnTo>
                    <a:pt x="1338" y="184"/>
                  </a:lnTo>
                  <a:lnTo>
                    <a:pt x="1338" y="184"/>
                  </a:lnTo>
                  <a:lnTo>
                    <a:pt x="1340" y="182"/>
                  </a:lnTo>
                  <a:lnTo>
                    <a:pt x="1340" y="182"/>
                  </a:lnTo>
                  <a:lnTo>
                    <a:pt x="1348" y="174"/>
                  </a:lnTo>
                  <a:lnTo>
                    <a:pt x="1358" y="168"/>
                  </a:lnTo>
                  <a:lnTo>
                    <a:pt x="1368" y="164"/>
                  </a:lnTo>
                  <a:lnTo>
                    <a:pt x="1374" y="164"/>
                  </a:lnTo>
                  <a:lnTo>
                    <a:pt x="1380" y="164"/>
                  </a:lnTo>
                  <a:lnTo>
                    <a:pt x="1380" y="164"/>
                  </a:lnTo>
                  <a:lnTo>
                    <a:pt x="1382" y="164"/>
                  </a:lnTo>
                  <a:lnTo>
                    <a:pt x="1384" y="166"/>
                  </a:lnTo>
                  <a:lnTo>
                    <a:pt x="1384" y="166"/>
                  </a:lnTo>
                  <a:lnTo>
                    <a:pt x="1386" y="170"/>
                  </a:lnTo>
                  <a:lnTo>
                    <a:pt x="1388" y="172"/>
                  </a:lnTo>
                  <a:lnTo>
                    <a:pt x="1396" y="170"/>
                  </a:lnTo>
                  <a:lnTo>
                    <a:pt x="1396" y="170"/>
                  </a:lnTo>
                  <a:lnTo>
                    <a:pt x="1402" y="164"/>
                  </a:lnTo>
                  <a:lnTo>
                    <a:pt x="1406" y="160"/>
                  </a:lnTo>
                  <a:lnTo>
                    <a:pt x="1412" y="156"/>
                  </a:lnTo>
                  <a:lnTo>
                    <a:pt x="1416" y="154"/>
                  </a:lnTo>
                  <a:lnTo>
                    <a:pt x="1420" y="154"/>
                  </a:lnTo>
                  <a:lnTo>
                    <a:pt x="1420" y="154"/>
                  </a:lnTo>
                  <a:lnTo>
                    <a:pt x="1416" y="164"/>
                  </a:lnTo>
                  <a:lnTo>
                    <a:pt x="1410" y="172"/>
                  </a:lnTo>
                  <a:lnTo>
                    <a:pt x="1402" y="178"/>
                  </a:lnTo>
                  <a:lnTo>
                    <a:pt x="1394" y="182"/>
                  </a:lnTo>
                  <a:lnTo>
                    <a:pt x="1394" y="182"/>
                  </a:lnTo>
                  <a:lnTo>
                    <a:pt x="1382" y="194"/>
                  </a:lnTo>
                  <a:lnTo>
                    <a:pt x="1368" y="204"/>
                  </a:lnTo>
                  <a:lnTo>
                    <a:pt x="1368" y="204"/>
                  </a:lnTo>
                  <a:lnTo>
                    <a:pt x="1358" y="212"/>
                  </a:lnTo>
                  <a:lnTo>
                    <a:pt x="1350" y="222"/>
                  </a:lnTo>
                  <a:lnTo>
                    <a:pt x="1348" y="230"/>
                  </a:lnTo>
                  <a:lnTo>
                    <a:pt x="1350" y="242"/>
                  </a:lnTo>
                  <a:lnTo>
                    <a:pt x="1350" y="242"/>
                  </a:lnTo>
                  <a:lnTo>
                    <a:pt x="1356" y="270"/>
                  </a:lnTo>
                  <a:lnTo>
                    <a:pt x="1356" y="270"/>
                  </a:lnTo>
                  <a:lnTo>
                    <a:pt x="1358" y="274"/>
                  </a:lnTo>
                  <a:lnTo>
                    <a:pt x="1360" y="272"/>
                  </a:lnTo>
                  <a:lnTo>
                    <a:pt x="1360" y="272"/>
                  </a:lnTo>
                  <a:lnTo>
                    <a:pt x="1366" y="270"/>
                  </a:lnTo>
                  <a:lnTo>
                    <a:pt x="1368" y="266"/>
                  </a:lnTo>
                  <a:lnTo>
                    <a:pt x="1370" y="262"/>
                  </a:lnTo>
                  <a:lnTo>
                    <a:pt x="1370" y="256"/>
                  </a:lnTo>
                  <a:lnTo>
                    <a:pt x="1370" y="256"/>
                  </a:lnTo>
                  <a:lnTo>
                    <a:pt x="1376" y="254"/>
                  </a:lnTo>
                  <a:lnTo>
                    <a:pt x="1378" y="254"/>
                  </a:lnTo>
                  <a:lnTo>
                    <a:pt x="1380" y="250"/>
                  </a:lnTo>
                  <a:lnTo>
                    <a:pt x="1380" y="250"/>
                  </a:lnTo>
                  <a:lnTo>
                    <a:pt x="1380" y="248"/>
                  </a:lnTo>
                  <a:lnTo>
                    <a:pt x="1380" y="246"/>
                  </a:lnTo>
                  <a:lnTo>
                    <a:pt x="1382" y="244"/>
                  </a:lnTo>
                  <a:lnTo>
                    <a:pt x="1382" y="244"/>
                  </a:lnTo>
                  <a:lnTo>
                    <a:pt x="1394" y="238"/>
                  </a:lnTo>
                  <a:lnTo>
                    <a:pt x="1396" y="234"/>
                  </a:lnTo>
                  <a:lnTo>
                    <a:pt x="1398" y="232"/>
                  </a:lnTo>
                  <a:lnTo>
                    <a:pt x="1396" y="226"/>
                  </a:lnTo>
                  <a:lnTo>
                    <a:pt x="1396" y="226"/>
                  </a:lnTo>
                  <a:lnTo>
                    <a:pt x="1398" y="224"/>
                  </a:lnTo>
                  <a:lnTo>
                    <a:pt x="1402" y="222"/>
                  </a:lnTo>
                  <a:lnTo>
                    <a:pt x="1402" y="222"/>
                  </a:lnTo>
                  <a:lnTo>
                    <a:pt x="1406" y="222"/>
                  </a:lnTo>
                  <a:lnTo>
                    <a:pt x="1408" y="222"/>
                  </a:lnTo>
                  <a:lnTo>
                    <a:pt x="1404" y="216"/>
                  </a:lnTo>
                  <a:lnTo>
                    <a:pt x="1404" y="216"/>
                  </a:lnTo>
                  <a:lnTo>
                    <a:pt x="1404" y="212"/>
                  </a:lnTo>
                  <a:lnTo>
                    <a:pt x="1404" y="208"/>
                  </a:lnTo>
                  <a:lnTo>
                    <a:pt x="1404" y="208"/>
                  </a:lnTo>
                  <a:lnTo>
                    <a:pt x="1406" y="208"/>
                  </a:lnTo>
                  <a:lnTo>
                    <a:pt x="1406" y="206"/>
                  </a:lnTo>
                  <a:lnTo>
                    <a:pt x="1404" y="206"/>
                  </a:lnTo>
                  <a:lnTo>
                    <a:pt x="1404" y="206"/>
                  </a:lnTo>
                  <a:lnTo>
                    <a:pt x="1400" y="206"/>
                  </a:lnTo>
                  <a:lnTo>
                    <a:pt x="1398" y="204"/>
                  </a:lnTo>
                  <a:lnTo>
                    <a:pt x="1398" y="200"/>
                  </a:lnTo>
                  <a:lnTo>
                    <a:pt x="1398" y="200"/>
                  </a:lnTo>
                  <a:lnTo>
                    <a:pt x="1410" y="188"/>
                  </a:lnTo>
                  <a:lnTo>
                    <a:pt x="1416" y="182"/>
                  </a:lnTo>
                  <a:lnTo>
                    <a:pt x="1424" y="180"/>
                  </a:lnTo>
                  <a:lnTo>
                    <a:pt x="1424" y="180"/>
                  </a:lnTo>
                  <a:lnTo>
                    <a:pt x="1430" y="182"/>
                  </a:lnTo>
                  <a:lnTo>
                    <a:pt x="1434" y="182"/>
                  </a:lnTo>
                  <a:lnTo>
                    <a:pt x="1436" y="180"/>
                  </a:lnTo>
                  <a:lnTo>
                    <a:pt x="1436" y="180"/>
                  </a:lnTo>
                  <a:lnTo>
                    <a:pt x="1446" y="176"/>
                  </a:lnTo>
                  <a:lnTo>
                    <a:pt x="1450" y="176"/>
                  </a:lnTo>
                  <a:lnTo>
                    <a:pt x="1454" y="178"/>
                  </a:lnTo>
                  <a:lnTo>
                    <a:pt x="1454" y="178"/>
                  </a:lnTo>
                  <a:lnTo>
                    <a:pt x="1460" y="180"/>
                  </a:lnTo>
                  <a:lnTo>
                    <a:pt x="1464" y="180"/>
                  </a:lnTo>
                  <a:lnTo>
                    <a:pt x="1474" y="174"/>
                  </a:lnTo>
                  <a:lnTo>
                    <a:pt x="1474" y="174"/>
                  </a:lnTo>
                  <a:lnTo>
                    <a:pt x="1484" y="168"/>
                  </a:lnTo>
                  <a:lnTo>
                    <a:pt x="1496" y="162"/>
                  </a:lnTo>
                  <a:lnTo>
                    <a:pt x="1496" y="162"/>
                  </a:lnTo>
                  <a:lnTo>
                    <a:pt x="1504" y="160"/>
                  </a:lnTo>
                  <a:lnTo>
                    <a:pt x="1512" y="156"/>
                  </a:lnTo>
                  <a:lnTo>
                    <a:pt x="1520" y="156"/>
                  </a:lnTo>
                  <a:lnTo>
                    <a:pt x="1528" y="156"/>
                  </a:lnTo>
                  <a:lnTo>
                    <a:pt x="1528" y="156"/>
                  </a:lnTo>
                  <a:lnTo>
                    <a:pt x="1532" y="156"/>
                  </a:lnTo>
                  <a:lnTo>
                    <a:pt x="1534" y="154"/>
                  </a:lnTo>
                  <a:lnTo>
                    <a:pt x="1534" y="152"/>
                  </a:lnTo>
                  <a:lnTo>
                    <a:pt x="1532" y="150"/>
                  </a:lnTo>
                  <a:lnTo>
                    <a:pt x="1532" y="150"/>
                  </a:lnTo>
                  <a:lnTo>
                    <a:pt x="1526" y="142"/>
                  </a:lnTo>
                  <a:lnTo>
                    <a:pt x="1522" y="138"/>
                  </a:lnTo>
                  <a:lnTo>
                    <a:pt x="1518" y="134"/>
                  </a:lnTo>
                  <a:lnTo>
                    <a:pt x="1518" y="134"/>
                  </a:lnTo>
                  <a:lnTo>
                    <a:pt x="1524" y="134"/>
                  </a:lnTo>
                  <a:lnTo>
                    <a:pt x="1524" y="134"/>
                  </a:lnTo>
                  <a:lnTo>
                    <a:pt x="1536" y="132"/>
                  </a:lnTo>
                  <a:lnTo>
                    <a:pt x="1540" y="128"/>
                  </a:lnTo>
                  <a:lnTo>
                    <a:pt x="1540" y="126"/>
                  </a:lnTo>
                  <a:lnTo>
                    <a:pt x="1540" y="122"/>
                  </a:lnTo>
                  <a:lnTo>
                    <a:pt x="1540" y="122"/>
                  </a:lnTo>
                  <a:lnTo>
                    <a:pt x="1542" y="118"/>
                  </a:lnTo>
                  <a:lnTo>
                    <a:pt x="1544" y="118"/>
                  </a:lnTo>
                  <a:lnTo>
                    <a:pt x="1544" y="118"/>
                  </a:lnTo>
                  <a:lnTo>
                    <a:pt x="1548" y="118"/>
                  </a:lnTo>
                  <a:lnTo>
                    <a:pt x="1548" y="118"/>
                  </a:lnTo>
                  <a:lnTo>
                    <a:pt x="1548" y="120"/>
                  </a:lnTo>
                  <a:lnTo>
                    <a:pt x="1548" y="120"/>
                  </a:lnTo>
                  <a:lnTo>
                    <a:pt x="1550" y="124"/>
                  </a:lnTo>
                  <a:lnTo>
                    <a:pt x="1552" y="124"/>
                  </a:lnTo>
                  <a:lnTo>
                    <a:pt x="1552" y="124"/>
                  </a:lnTo>
                  <a:lnTo>
                    <a:pt x="1562" y="124"/>
                  </a:lnTo>
                  <a:lnTo>
                    <a:pt x="1570" y="128"/>
                  </a:lnTo>
                  <a:lnTo>
                    <a:pt x="1578" y="132"/>
                  </a:lnTo>
                  <a:lnTo>
                    <a:pt x="1586" y="136"/>
                  </a:lnTo>
                  <a:lnTo>
                    <a:pt x="1586" y="136"/>
                  </a:lnTo>
                  <a:lnTo>
                    <a:pt x="1590" y="138"/>
                  </a:lnTo>
                  <a:lnTo>
                    <a:pt x="1592" y="138"/>
                  </a:lnTo>
                  <a:lnTo>
                    <a:pt x="1594" y="134"/>
                  </a:lnTo>
                  <a:lnTo>
                    <a:pt x="1594" y="134"/>
                  </a:lnTo>
                  <a:lnTo>
                    <a:pt x="1596" y="130"/>
                  </a:lnTo>
                  <a:lnTo>
                    <a:pt x="1598" y="126"/>
                  </a:lnTo>
                  <a:lnTo>
                    <a:pt x="1602" y="124"/>
                  </a:lnTo>
                  <a:lnTo>
                    <a:pt x="1608" y="124"/>
                  </a:lnTo>
                  <a:lnTo>
                    <a:pt x="1608" y="124"/>
                  </a:lnTo>
                  <a:lnTo>
                    <a:pt x="1612" y="122"/>
                  </a:lnTo>
                  <a:lnTo>
                    <a:pt x="1612" y="120"/>
                  </a:lnTo>
                  <a:lnTo>
                    <a:pt x="1612" y="118"/>
                  </a:lnTo>
                  <a:lnTo>
                    <a:pt x="1612" y="118"/>
                  </a:lnTo>
                  <a:close/>
                  <a:moveTo>
                    <a:pt x="350" y="152"/>
                  </a:moveTo>
                  <a:lnTo>
                    <a:pt x="350" y="152"/>
                  </a:lnTo>
                  <a:lnTo>
                    <a:pt x="352" y="152"/>
                  </a:lnTo>
                  <a:lnTo>
                    <a:pt x="352" y="152"/>
                  </a:lnTo>
                  <a:lnTo>
                    <a:pt x="354" y="154"/>
                  </a:lnTo>
                  <a:lnTo>
                    <a:pt x="354" y="156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50" y="156"/>
                  </a:lnTo>
                  <a:lnTo>
                    <a:pt x="348" y="154"/>
                  </a:lnTo>
                  <a:lnTo>
                    <a:pt x="350" y="152"/>
                  </a:lnTo>
                  <a:lnTo>
                    <a:pt x="350" y="152"/>
                  </a:lnTo>
                  <a:close/>
                  <a:moveTo>
                    <a:pt x="348" y="168"/>
                  </a:moveTo>
                  <a:lnTo>
                    <a:pt x="348" y="168"/>
                  </a:lnTo>
                  <a:lnTo>
                    <a:pt x="348" y="168"/>
                  </a:lnTo>
                  <a:lnTo>
                    <a:pt x="348" y="166"/>
                  </a:lnTo>
                  <a:lnTo>
                    <a:pt x="352" y="166"/>
                  </a:lnTo>
                  <a:lnTo>
                    <a:pt x="356" y="164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60" y="158"/>
                  </a:lnTo>
                  <a:lnTo>
                    <a:pt x="364" y="158"/>
                  </a:lnTo>
                  <a:lnTo>
                    <a:pt x="368" y="156"/>
                  </a:lnTo>
                  <a:lnTo>
                    <a:pt x="368" y="156"/>
                  </a:lnTo>
                  <a:lnTo>
                    <a:pt x="364" y="164"/>
                  </a:lnTo>
                  <a:lnTo>
                    <a:pt x="360" y="170"/>
                  </a:lnTo>
                  <a:lnTo>
                    <a:pt x="354" y="170"/>
                  </a:lnTo>
                  <a:lnTo>
                    <a:pt x="348" y="168"/>
                  </a:lnTo>
                  <a:lnTo>
                    <a:pt x="348" y="168"/>
                  </a:lnTo>
                  <a:close/>
                  <a:moveTo>
                    <a:pt x="380" y="184"/>
                  </a:moveTo>
                  <a:lnTo>
                    <a:pt x="380" y="184"/>
                  </a:lnTo>
                  <a:lnTo>
                    <a:pt x="376" y="182"/>
                  </a:lnTo>
                  <a:lnTo>
                    <a:pt x="372" y="178"/>
                  </a:lnTo>
                  <a:lnTo>
                    <a:pt x="368" y="170"/>
                  </a:lnTo>
                  <a:lnTo>
                    <a:pt x="368" y="170"/>
                  </a:lnTo>
                  <a:lnTo>
                    <a:pt x="372" y="166"/>
                  </a:lnTo>
                  <a:lnTo>
                    <a:pt x="374" y="166"/>
                  </a:lnTo>
                  <a:lnTo>
                    <a:pt x="376" y="166"/>
                  </a:lnTo>
                  <a:lnTo>
                    <a:pt x="376" y="166"/>
                  </a:lnTo>
                  <a:lnTo>
                    <a:pt x="384" y="168"/>
                  </a:lnTo>
                  <a:lnTo>
                    <a:pt x="388" y="17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388" y="180"/>
                  </a:lnTo>
                  <a:lnTo>
                    <a:pt x="386" y="182"/>
                  </a:lnTo>
                  <a:lnTo>
                    <a:pt x="380" y="184"/>
                  </a:lnTo>
                  <a:lnTo>
                    <a:pt x="380" y="184"/>
                  </a:lnTo>
                  <a:close/>
                  <a:moveTo>
                    <a:pt x="410" y="174"/>
                  </a:moveTo>
                  <a:lnTo>
                    <a:pt x="410" y="174"/>
                  </a:lnTo>
                  <a:lnTo>
                    <a:pt x="406" y="172"/>
                  </a:lnTo>
                  <a:lnTo>
                    <a:pt x="406" y="170"/>
                  </a:lnTo>
                  <a:lnTo>
                    <a:pt x="406" y="168"/>
                  </a:lnTo>
                  <a:lnTo>
                    <a:pt x="406" y="168"/>
                  </a:lnTo>
                  <a:lnTo>
                    <a:pt x="404" y="166"/>
                  </a:lnTo>
                  <a:lnTo>
                    <a:pt x="402" y="164"/>
                  </a:lnTo>
                  <a:lnTo>
                    <a:pt x="402" y="160"/>
                  </a:lnTo>
                  <a:lnTo>
                    <a:pt x="404" y="156"/>
                  </a:lnTo>
                  <a:lnTo>
                    <a:pt x="404" y="156"/>
                  </a:lnTo>
                  <a:lnTo>
                    <a:pt x="404" y="154"/>
                  </a:lnTo>
                  <a:lnTo>
                    <a:pt x="404" y="154"/>
                  </a:lnTo>
                  <a:lnTo>
                    <a:pt x="406" y="154"/>
                  </a:lnTo>
                  <a:lnTo>
                    <a:pt x="406" y="154"/>
                  </a:lnTo>
                  <a:lnTo>
                    <a:pt x="412" y="156"/>
                  </a:lnTo>
                  <a:lnTo>
                    <a:pt x="414" y="162"/>
                  </a:lnTo>
                  <a:lnTo>
                    <a:pt x="414" y="162"/>
                  </a:lnTo>
                  <a:lnTo>
                    <a:pt x="418" y="170"/>
                  </a:lnTo>
                  <a:lnTo>
                    <a:pt x="416" y="172"/>
                  </a:lnTo>
                  <a:lnTo>
                    <a:pt x="410" y="174"/>
                  </a:lnTo>
                  <a:lnTo>
                    <a:pt x="410" y="174"/>
                  </a:lnTo>
                  <a:close/>
                  <a:moveTo>
                    <a:pt x="432" y="202"/>
                  </a:moveTo>
                  <a:lnTo>
                    <a:pt x="432" y="202"/>
                  </a:lnTo>
                  <a:lnTo>
                    <a:pt x="428" y="200"/>
                  </a:lnTo>
                  <a:lnTo>
                    <a:pt x="428" y="198"/>
                  </a:lnTo>
                  <a:lnTo>
                    <a:pt x="426" y="196"/>
                  </a:lnTo>
                  <a:lnTo>
                    <a:pt x="426" y="196"/>
                  </a:lnTo>
                  <a:lnTo>
                    <a:pt x="428" y="192"/>
                  </a:lnTo>
                  <a:lnTo>
                    <a:pt x="428" y="192"/>
                  </a:lnTo>
                  <a:lnTo>
                    <a:pt x="430" y="192"/>
                  </a:lnTo>
                  <a:lnTo>
                    <a:pt x="430" y="192"/>
                  </a:lnTo>
                  <a:lnTo>
                    <a:pt x="434" y="194"/>
                  </a:lnTo>
                  <a:lnTo>
                    <a:pt x="436" y="198"/>
                  </a:lnTo>
                  <a:lnTo>
                    <a:pt x="436" y="198"/>
                  </a:lnTo>
                  <a:lnTo>
                    <a:pt x="436" y="202"/>
                  </a:lnTo>
                  <a:lnTo>
                    <a:pt x="432" y="202"/>
                  </a:lnTo>
                  <a:lnTo>
                    <a:pt x="432" y="202"/>
                  </a:lnTo>
                  <a:close/>
                  <a:moveTo>
                    <a:pt x="470" y="218"/>
                  </a:moveTo>
                  <a:lnTo>
                    <a:pt x="470" y="218"/>
                  </a:lnTo>
                  <a:lnTo>
                    <a:pt x="468" y="212"/>
                  </a:lnTo>
                  <a:lnTo>
                    <a:pt x="470" y="210"/>
                  </a:lnTo>
                  <a:lnTo>
                    <a:pt x="472" y="208"/>
                  </a:lnTo>
                  <a:lnTo>
                    <a:pt x="472" y="208"/>
                  </a:lnTo>
                  <a:lnTo>
                    <a:pt x="474" y="214"/>
                  </a:lnTo>
                  <a:lnTo>
                    <a:pt x="472" y="216"/>
                  </a:lnTo>
                  <a:lnTo>
                    <a:pt x="470" y="218"/>
                  </a:lnTo>
                  <a:lnTo>
                    <a:pt x="470" y="218"/>
                  </a:lnTo>
                  <a:close/>
                  <a:moveTo>
                    <a:pt x="518" y="232"/>
                  </a:moveTo>
                  <a:lnTo>
                    <a:pt x="518" y="232"/>
                  </a:lnTo>
                  <a:lnTo>
                    <a:pt x="522" y="232"/>
                  </a:lnTo>
                  <a:lnTo>
                    <a:pt x="522" y="234"/>
                  </a:lnTo>
                  <a:lnTo>
                    <a:pt x="522" y="234"/>
                  </a:lnTo>
                  <a:lnTo>
                    <a:pt x="516" y="238"/>
                  </a:lnTo>
                  <a:lnTo>
                    <a:pt x="516" y="238"/>
                  </a:lnTo>
                  <a:lnTo>
                    <a:pt x="512" y="238"/>
                  </a:lnTo>
                  <a:lnTo>
                    <a:pt x="512" y="238"/>
                  </a:lnTo>
                  <a:lnTo>
                    <a:pt x="518" y="232"/>
                  </a:lnTo>
                  <a:lnTo>
                    <a:pt x="518" y="232"/>
                  </a:lnTo>
                  <a:close/>
                  <a:moveTo>
                    <a:pt x="552" y="384"/>
                  </a:moveTo>
                  <a:lnTo>
                    <a:pt x="552" y="384"/>
                  </a:lnTo>
                  <a:lnTo>
                    <a:pt x="548" y="384"/>
                  </a:lnTo>
                  <a:lnTo>
                    <a:pt x="546" y="386"/>
                  </a:lnTo>
                  <a:lnTo>
                    <a:pt x="546" y="386"/>
                  </a:lnTo>
                  <a:lnTo>
                    <a:pt x="546" y="388"/>
                  </a:lnTo>
                  <a:lnTo>
                    <a:pt x="548" y="392"/>
                  </a:lnTo>
                  <a:lnTo>
                    <a:pt x="548" y="392"/>
                  </a:lnTo>
                  <a:lnTo>
                    <a:pt x="554" y="398"/>
                  </a:lnTo>
                  <a:lnTo>
                    <a:pt x="554" y="406"/>
                  </a:lnTo>
                  <a:lnTo>
                    <a:pt x="554" y="420"/>
                  </a:lnTo>
                  <a:lnTo>
                    <a:pt x="554" y="420"/>
                  </a:lnTo>
                  <a:lnTo>
                    <a:pt x="552" y="424"/>
                  </a:lnTo>
                  <a:lnTo>
                    <a:pt x="546" y="426"/>
                  </a:lnTo>
                  <a:lnTo>
                    <a:pt x="538" y="426"/>
                  </a:lnTo>
                  <a:lnTo>
                    <a:pt x="532" y="424"/>
                  </a:lnTo>
                  <a:lnTo>
                    <a:pt x="532" y="424"/>
                  </a:lnTo>
                  <a:lnTo>
                    <a:pt x="520" y="418"/>
                  </a:lnTo>
                  <a:lnTo>
                    <a:pt x="518" y="416"/>
                  </a:lnTo>
                  <a:lnTo>
                    <a:pt x="516" y="412"/>
                  </a:lnTo>
                  <a:lnTo>
                    <a:pt x="514" y="408"/>
                  </a:lnTo>
                  <a:lnTo>
                    <a:pt x="516" y="404"/>
                  </a:lnTo>
                  <a:lnTo>
                    <a:pt x="520" y="390"/>
                  </a:lnTo>
                  <a:lnTo>
                    <a:pt x="520" y="390"/>
                  </a:lnTo>
                  <a:lnTo>
                    <a:pt x="520" y="386"/>
                  </a:lnTo>
                  <a:lnTo>
                    <a:pt x="518" y="382"/>
                  </a:lnTo>
                  <a:lnTo>
                    <a:pt x="518" y="382"/>
                  </a:lnTo>
                  <a:lnTo>
                    <a:pt x="508" y="364"/>
                  </a:lnTo>
                  <a:lnTo>
                    <a:pt x="500" y="346"/>
                  </a:lnTo>
                  <a:lnTo>
                    <a:pt x="500" y="346"/>
                  </a:lnTo>
                  <a:lnTo>
                    <a:pt x="500" y="342"/>
                  </a:lnTo>
                  <a:lnTo>
                    <a:pt x="500" y="338"/>
                  </a:lnTo>
                  <a:lnTo>
                    <a:pt x="504" y="334"/>
                  </a:lnTo>
                  <a:lnTo>
                    <a:pt x="504" y="334"/>
                  </a:lnTo>
                  <a:lnTo>
                    <a:pt x="512" y="328"/>
                  </a:lnTo>
                  <a:lnTo>
                    <a:pt x="522" y="322"/>
                  </a:lnTo>
                  <a:lnTo>
                    <a:pt x="530" y="318"/>
                  </a:lnTo>
                  <a:lnTo>
                    <a:pt x="536" y="318"/>
                  </a:lnTo>
                  <a:lnTo>
                    <a:pt x="542" y="318"/>
                  </a:lnTo>
                  <a:lnTo>
                    <a:pt x="542" y="318"/>
                  </a:lnTo>
                  <a:lnTo>
                    <a:pt x="546" y="320"/>
                  </a:lnTo>
                  <a:lnTo>
                    <a:pt x="548" y="322"/>
                  </a:lnTo>
                  <a:lnTo>
                    <a:pt x="548" y="324"/>
                  </a:lnTo>
                  <a:lnTo>
                    <a:pt x="548" y="324"/>
                  </a:lnTo>
                  <a:lnTo>
                    <a:pt x="548" y="332"/>
                  </a:lnTo>
                  <a:lnTo>
                    <a:pt x="546" y="334"/>
                  </a:lnTo>
                  <a:lnTo>
                    <a:pt x="544" y="334"/>
                  </a:lnTo>
                  <a:lnTo>
                    <a:pt x="544" y="334"/>
                  </a:lnTo>
                  <a:lnTo>
                    <a:pt x="538" y="336"/>
                  </a:lnTo>
                  <a:lnTo>
                    <a:pt x="534" y="338"/>
                  </a:lnTo>
                  <a:lnTo>
                    <a:pt x="532" y="342"/>
                  </a:lnTo>
                  <a:lnTo>
                    <a:pt x="528" y="346"/>
                  </a:lnTo>
                  <a:lnTo>
                    <a:pt x="528" y="346"/>
                  </a:lnTo>
                  <a:lnTo>
                    <a:pt x="534" y="354"/>
                  </a:lnTo>
                  <a:lnTo>
                    <a:pt x="536" y="356"/>
                  </a:lnTo>
                  <a:lnTo>
                    <a:pt x="540" y="360"/>
                  </a:lnTo>
                  <a:lnTo>
                    <a:pt x="540" y="360"/>
                  </a:lnTo>
                  <a:lnTo>
                    <a:pt x="542" y="362"/>
                  </a:lnTo>
                  <a:lnTo>
                    <a:pt x="544" y="366"/>
                  </a:lnTo>
                  <a:lnTo>
                    <a:pt x="544" y="370"/>
                  </a:lnTo>
                  <a:lnTo>
                    <a:pt x="542" y="376"/>
                  </a:lnTo>
                  <a:lnTo>
                    <a:pt x="542" y="376"/>
                  </a:lnTo>
                  <a:lnTo>
                    <a:pt x="550" y="370"/>
                  </a:lnTo>
                  <a:lnTo>
                    <a:pt x="552" y="370"/>
                  </a:lnTo>
                  <a:lnTo>
                    <a:pt x="554" y="370"/>
                  </a:lnTo>
                  <a:lnTo>
                    <a:pt x="558" y="374"/>
                  </a:lnTo>
                  <a:lnTo>
                    <a:pt x="560" y="378"/>
                  </a:lnTo>
                  <a:lnTo>
                    <a:pt x="560" y="378"/>
                  </a:lnTo>
                  <a:lnTo>
                    <a:pt x="560" y="382"/>
                  </a:lnTo>
                  <a:lnTo>
                    <a:pt x="558" y="384"/>
                  </a:lnTo>
                  <a:lnTo>
                    <a:pt x="552" y="384"/>
                  </a:lnTo>
                  <a:lnTo>
                    <a:pt x="552" y="384"/>
                  </a:lnTo>
                  <a:close/>
                  <a:moveTo>
                    <a:pt x="604" y="354"/>
                  </a:moveTo>
                  <a:lnTo>
                    <a:pt x="604" y="354"/>
                  </a:lnTo>
                  <a:lnTo>
                    <a:pt x="596" y="354"/>
                  </a:lnTo>
                  <a:lnTo>
                    <a:pt x="592" y="352"/>
                  </a:lnTo>
                  <a:lnTo>
                    <a:pt x="590" y="350"/>
                  </a:lnTo>
                  <a:lnTo>
                    <a:pt x="590" y="350"/>
                  </a:lnTo>
                  <a:lnTo>
                    <a:pt x="588" y="344"/>
                  </a:lnTo>
                  <a:lnTo>
                    <a:pt x="588" y="338"/>
                  </a:lnTo>
                  <a:lnTo>
                    <a:pt x="590" y="334"/>
                  </a:lnTo>
                  <a:lnTo>
                    <a:pt x="592" y="330"/>
                  </a:lnTo>
                  <a:lnTo>
                    <a:pt x="592" y="330"/>
                  </a:lnTo>
                  <a:lnTo>
                    <a:pt x="602" y="322"/>
                  </a:lnTo>
                  <a:lnTo>
                    <a:pt x="608" y="320"/>
                  </a:lnTo>
                  <a:lnTo>
                    <a:pt x="614" y="322"/>
                  </a:lnTo>
                  <a:lnTo>
                    <a:pt x="614" y="322"/>
                  </a:lnTo>
                  <a:lnTo>
                    <a:pt x="612" y="326"/>
                  </a:lnTo>
                  <a:lnTo>
                    <a:pt x="610" y="330"/>
                  </a:lnTo>
                  <a:lnTo>
                    <a:pt x="612" y="334"/>
                  </a:lnTo>
                  <a:lnTo>
                    <a:pt x="616" y="338"/>
                  </a:lnTo>
                  <a:lnTo>
                    <a:pt x="616" y="338"/>
                  </a:lnTo>
                  <a:lnTo>
                    <a:pt x="612" y="342"/>
                  </a:lnTo>
                  <a:lnTo>
                    <a:pt x="610" y="348"/>
                  </a:lnTo>
                  <a:lnTo>
                    <a:pt x="608" y="352"/>
                  </a:lnTo>
                  <a:lnTo>
                    <a:pt x="604" y="354"/>
                  </a:lnTo>
                  <a:lnTo>
                    <a:pt x="604" y="354"/>
                  </a:lnTo>
                  <a:close/>
                  <a:moveTo>
                    <a:pt x="784" y="76"/>
                  </a:moveTo>
                  <a:lnTo>
                    <a:pt x="784" y="76"/>
                  </a:lnTo>
                  <a:lnTo>
                    <a:pt x="778" y="78"/>
                  </a:lnTo>
                  <a:lnTo>
                    <a:pt x="778" y="74"/>
                  </a:lnTo>
                  <a:lnTo>
                    <a:pt x="778" y="74"/>
                  </a:lnTo>
                  <a:lnTo>
                    <a:pt x="784" y="68"/>
                  </a:lnTo>
                  <a:lnTo>
                    <a:pt x="784" y="68"/>
                  </a:lnTo>
                  <a:lnTo>
                    <a:pt x="786" y="70"/>
                  </a:lnTo>
                  <a:lnTo>
                    <a:pt x="788" y="74"/>
                  </a:lnTo>
                  <a:lnTo>
                    <a:pt x="786" y="76"/>
                  </a:lnTo>
                  <a:lnTo>
                    <a:pt x="784" y="76"/>
                  </a:lnTo>
                  <a:lnTo>
                    <a:pt x="784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2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3"/>
            <p:cNvSpPr/>
            <p:nvPr/>
          </p:nvSpPr>
          <p:spPr bwMode="auto">
            <a:xfrm>
              <a:off x="4886325" y="71437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4"/>
            <p:cNvSpPr>
              <a:spLocks noEditPoints="1"/>
            </p:cNvSpPr>
            <p:nvPr/>
          </p:nvSpPr>
          <p:spPr bwMode="auto">
            <a:xfrm>
              <a:off x="4391025" y="336550"/>
              <a:ext cx="1644650" cy="2139950"/>
            </a:xfrm>
            <a:custGeom>
              <a:avLst/>
              <a:gdLst/>
              <a:ahLst/>
              <a:cxnLst>
                <a:cxn ang="0">
                  <a:pos x="924" y="772"/>
                </a:cxn>
                <a:cxn ang="0">
                  <a:pos x="872" y="710"/>
                </a:cxn>
                <a:cxn ang="0">
                  <a:pos x="776" y="662"/>
                </a:cxn>
                <a:cxn ang="0">
                  <a:pos x="708" y="686"/>
                </a:cxn>
                <a:cxn ang="0">
                  <a:pos x="618" y="592"/>
                </a:cxn>
                <a:cxn ang="0">
                  <a:pos x="544" y="532"/>
                </a:cxn>
                <a:cxn ang="0">
                  <a:pos x="646" y="462"/>
                </a:cxn>
                <a:cxn ang="0">
                  <a:pos x="712" y="378"/>
                </a:cxn>
                <a:cxn ang="0">
                  <a:pos x="734" y="344"/>
                </a:cxn>
                <a:cxn ang="0">
                  <a:pos x="798" y="318"/>
                </a:cxn>
                <a:cxn ang="0">
                  <a:pos x="806" y="264"/>
                </a:cxn>
                <a:cxn ang="0">
                  <a:pos x="854" y="208"/>
                </a:cxn>
                <a:cxn ang="0">
                  <a:pos x="776" y="164"/>
                </a:cxn>
                <a:cxn ang="0">
                  <a:pos x="698" y="160"/>
                </a:cxn>
                <a:cxn ang="0">
                  <a:pos x="666" y="212"/>
                </a:cxn>
                <a:cxn ang="0">
                  <a:pos x="610" y="104"/>
                </a:cxn>
                <a:cxn ang="0">
                  <a:pos x="672" y="54"/>
                </a:cxn>
                <a:cxn ang="0">
                  <a:pos x="734" y="80"/>
                </a:cxn>
                <a:cxn ang="0">
                  <a:pos x="792" y="126"/>
                </a:cxn>
                <a:cxn ang="0">
                  <a:pos x="782" y="80"/>
                </a:cxn>
                <a:cxn ang="0">
                  <a:pos x="774" y="54"/>
                </a:cxn>
                <a:cxn ang="0">
                  <a:pos x="732" y="28"/>
                </a:cxn>
                <a:cxn ang="0">
                  <a:pos x="640" y="24"/>
                </a:cxn>
                <a:cxn ang="0">
                  <a:pos x="618" y="30"/>
                </a:cxn>
                <a:cxn ang="0">
                  <a:pos x="630" y="70"/>
                </a:cxn>
                <a:cxn ang="0">
                  <a:pos x="570" y="24"/>
                </a:cxn>
                <a:cxn ang="0">
                  <a:pos x="574" y="60"/>
                </a:cxn>
                <a:cxn ang="0">
                  <a:pos x="536" y="52"/>
                </a:cxn>
                <a:cxn ang="0">
                  <a:pos x="468" y="68"/>
                </a:cxn>
                <a:cxn ang="0">
                  <a:pos x="338" y="48"/>
                </a:cxn>
                <a:cxn ang="0">
                  <a:pos x="258" y="48"/>
                </a:cxn>
                <a:cxn ang="0">
                  <a:pos x="12" y="56"/>
                </a:cxn>
                <a:cxn ang="0">
                  <a:pos x="52" y="100"/>
                </a:cxn>
                <a:cxn ang="0">
                  <a:pos x="78" y="160"/>
                </a:cxn>
                <a:cxn ang="0">
                  <a:pos x="128" y="136"/>
                </a:cxn>
                <a:cxn ang="0">
                  <a:pos x="200" y="146"/>
                </a:cxn>
                <a:cxn ang="0">
                  <a:pos x="282" y="194"/>
                </a:cxn>
                <a:cxn ang="0">
                  <a:pos x="338" y="252"/>
                </a:cxn>
                <a:cxn ang="0">
                  <a:pos x="354" y="380"/>
                </a:cxn>
                <a:cxn ang="0">
                  <a:pos x="448" y="528"/>
                </a:cxn>
                <a:cxn ang="0">
                  <a:pos x="442" y="480"/>
                </a:cxn>
                <a:cxn ang="0">
                  <a:pos x="582" y="612"/>
                </a:cxn>
                <a:cxn ang="0">
                  <a:pos x="692" y="678"/>
                </a:cxn>
                <a:cxn ang="0">
                  <a:pos x="676" y="826"/>
                </a:cxn>
                <a:cxn ang="0">
                  <a:pos x="746" y="1130"/>
                </a:cxn>
                <a:cxn ang="0">
                  <a:pos x="730" y="1262"/>
                </a:cxn>
                <a:cxn ang="0">
                  <a:pos x="748" y="1336"/>
                </a:cxn>
                <a:cxn ang="0">
                  <a:pos x="770" y="1310"/>
                </a:cxn>
                <a:cxn ang="0">
                  <a:pos x="800" y="1196"/>
                </a:cxn>
                <a:cxn ang="0">
                  <a:pos x="884" y="1132"/>
                </a:cxn>
                <a:cxn ang="0">
                  <a:pos x="968" y="1010"/>
                </a:cxn>
                <a:cxn ang="0">
                  <a:pos x="796" y="210"/>
                </a:cxn>
                <a:cxn ang="0">
                  <a:pos x="738" y="240"/>
                </a:cxn>
                <a:cxn ang="0">
                  <a:pos x="688" y="318"/>
                </a:cxn>
                <a:cxn ang="0">
                  <a:pos x="670" y="316"/>
                </a:cxn>
                <a:cxn ang="0">
                  <a:pos x="624" y="336"/>
                </a:cxn>
                <a:cxn ang="0">
                  <a:pos x="682" y="10"/>
                </a:cxn>
                <a:cxn ang="0">
                  <a:pos x="564" y="260"/>
                </a:cxn>
                <a:cxn ang="0">
                  <a:pos x="374" y="80"/>
                </a:cxn>
                <a:cxn ang="0">
                  <a:pos x="426" y="126"/>
                </a:cxn>
                <a:cxn ang="0">
                  <a:pos x="508" y="180"/>
                </a:cxn>
                <a:cxn ang="0">
                  <a:pos x="530" y="214"/>
                </a:cxn>
                <a:cxn ang="0">
                  <a:pos x="542" y="208"/>
                </a:cxn>
              </a:cxnLst>
              <a:rect l="0" t="0" r="r" b="b"/>
              <a:pathLst>
                <a:path w="1036" h="1348">
                  <a:moveTo>
                    <a:pt x="1028" y="824"/>
                  </a:moveTo>
                  <a:lnTo>
                    <a:pt x="1028" y="824"/>
                  </a:lnTo>
                  <a:lnTo>
                    <a:pt x="1022" y="824"/>
                  </a:lnTo>
                  <a:lnTo>
                    <a:pt x="1016" y="820"/>
                  </a:lnTo>
                  <a:lnTo>
                    <a:pt x="1008" y="812"/>
                  </a:lnTo>
                  <a:lnTo>
                    <a:pt x="1008" y="812"/>
                  </a:lnTo>
                  <a:lnTo>
                    <a:pt x="1004" y="808"/>
                  </a:lnTo>
                  <a:lnTo>
                    <a:pt x="998" y="804"/>
                  </a:lnTo>
                  <a:lnTo>
                    <a:pt x="992" y="800"/>
                  </a:lnTo>
                  <a:lnTo>
                    <a:pt x="984" y="800"/>
                  </a:lnTo>
                  <a:lnTo>
                    <a:pt x="984" y="800"/>
                  </a:lnTo>
                  <a:lnTo>
                    <a:pt x="970" y="800"/>
                  </a:lnTo>
                  <a:lnTo>
                    <a:pt x="964" y="798"/>
                  </a:lnTo>
                  <a:lnTo>
                    <a:pt x="962" y="796"/>
                  </a:lnTo>
                  <a:lnTo>
                    <a:pt x="962" y="796"/>
                  </a:lnTo>
                  <a:lnTo>
                    <a:pt x="956" y="788"/>
                  </a:lnTo>
                  <a:lnTo>
                    <a:pt x="950" y="784"/>
                  </a:lnTo>
                  <a:lnTo>
                    <a:pt x="934" y="778"/>
                  </a:lnTo>
                  <a:lnTo>
                    <a:pt x="934" y="778"/>
                  </a:lnTo>
                  <a:lnTo>
                    <a:pt x="930" y="786"/>
                  </a:lnTo>
                  <a:lnTo>
                    <a:pt x="928" y="788"/>
                  </a:lnTo>
                  <a:lnTo>
                    <a:pt x="922" y="790"/>
                  </a:lnTo>
                  <a:lnTo>
                    <a:pt x="922" y="790"/>
                  </a:lnTo>
                  <a:lnTo>
                    <a:pt x="928" y="782"/>
                  </a:lnTo>
                  <a:lnTo>
                    <a:pt x="928" y="778"/>
                  </a:lnTo>
                  <a:lnTo>
                    <a:pt x="928" y="774"/>
                  </a:lnTo>
                  <a:lnTo>
                    <a:pt x="928" y="774"/>
                  </a:lnTo>
                  <a:lnTo>
                    <a:pt x="924" y="772"/>
                  </a:lnTo>
                  <a:lnTo>
                    <a:pt x="924" y="772"/>
                  </a:lnTo>
                  <a:lnTo>
                    <a:pt x="914" y="774"/>
                  </a:lnTo>
                  <a:lnTo>
                    <a:pt x="914" y="774"/>
                  </a:lnTo>
                  <a:lnTo>
                    <a:pt x="912" y="778"/>
                  </a:lnTo>
                  <a:lnTo>
                    <a:pt x="912" y="782"/>
                  </a:lnTo>
                  <a:lnTo>
                    <a:pt x="910" y="784"/>
                  </a:lnTo>
                  <a:lnTo>
                    <a:pt x="910" y="784"/>
                  </a:lnTo>
                  <a:lnTo>
                    <a:pt x="906" y="782"/>
                  </a:lnTo>
                  <a:lnTo>
                    <a:pt x="906" y="782"/>
                  </a:lnTo>
                  <a:lnTo>
                    <a:pt x="906" y="774"/>
                  </a:lnTo>
                  <a:lnTo>
                    <a:pt x="908" y="770"/>
                  </a:lnTo>
                  <a:lnTo>
                    <a:pt x="912" y="768"/>
                  </a:lnTo>
                  <a:lnTo>
                    <a:pt x="912" y="768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8" y="756"/>
                  </a:lnTo>
                  <a:lnTo>
                    <a:pt x="918" y="754"/>
                  </a:lnTo>
                  <a:lnTo>
                    <a:pt x="916" y="752"/>
                  </a:lnTo>
                  <a:lnTo>
                    <a:pt x="916" y="752"/>
                  </a:lnTo>
                  <a:lnTo>
                    <a:pt x="912" y="750"/>
                  </a:lnTo>
                  <a:lnTo>
                    <a:pt x="912" y="746"/>
                  </a:lnTo>
                  <a:lnTo>
                    <a:pt x="910" y="738"/>
                  </a:lnTo>
                  <a:lnTo>
                    <a:pt x="910" y="738"/>
                  </a:lnTo>
                  <a:lnTo>
                    <a:pt x="904" y="726"/>
                  </a:lnTo>
                  <a:lnTo>
                    <a:pt x="896" y="716"/>
                  </a:lnTo>
                  <a:lnTo>
                    <a:pt x="886" y="710"/>
                  </a:lnTo>
                  <a:lnTo>
                    <a:pt x="880" y="710"/>
                  </a:lnTo>
                  <a:lnTo>
                    <a:pt x="872" y="710"/>
                  </a:lnTo>
                  <a:lnTo>
                    <a:pt x="872" y="710"/>
                  </a:lnTo>
                  <a:lnTo>
                    <a:pt x="866" y="710"/>
                  </a:lnTo>
                  <a:lnTo>
                    <a:pt x="860" y="706"/>
                  </a:lnTo>
                  <a:lnTo>
                    <a:pt x="854" y="702"/>
                  </a:lnTo>
                  <a:lnTo>
                    <a:pt x="852" y="698"/>
                  </a:lnTo>
                  <a:lnTo>
                    <a:pt x="852" y="698"/>
                  </a:lnTo>
                  <a:lnTo>
                    <a:pt x="848" y="690"/>
                  </a:lnTo>
                  <a:lnTo>
                    <a:pt x="842" y="686"/>
                  </a:lnTo>
                  <a:lnTo>
                    <a:pt x="836" y="682"/>
                  </a:lnTo>
                  <a:lnTo>
                    <a:pt x="828" y="682"/>
                  </a:lnTo>
                  <a:lnTo>
                    <a:pt x="828" y="682"/>
                  </a:lnTo>
                  <a:lnTo>
                    <a:pt x="830" y="678"/>
                  </a:lnTo>
                  <a:lnTo>
                    <a:pt x="832" y="674"/>
                  </a:lnTo>
                  <a:lnTo>
                    <a:pt x="830" y="672"/>
                  </a:lnTo>
                  <a:lnTo>
                    <a:pt x="826" y="668"/>
                  </a:lnTo>
                  <a:lnTo>
                    <a:pt x="826" y="668"/>
                  </a:lnTo>
                  <a:lnTo>
                    <a:pt x="820" y="664"/>
                  </a:lnTo>
                  <a:lnTo>
                    <a:pt x="814" y="662"/>
                  </a:lnTo>
                  <a:lnTo>
                    <a:pt x="808" y="662"/>
                  </a:lnTo>
                  <a:lnTo>
                    <a:pt x="800" y="666"/>
                  </a:lnTo>
                  <a:lnTo>
                    <a:pt x="800" y="666"/>
                  </a:lnTo>
                  <a:lnTo>
                    <a:pt x="798" y="666"/>
                  </a:lnTo>
                  <a:lnTo>
                    <a:pt x="796" y="664"/>
                  </a:lnTo>
                  <a:lnTo>
                    <a:pt x="796" y="664"/>
                  </a:lnTo>
                  <a:lnTo>
                    <a:pt x="790" y="662"/>
                  </a:lnTo>
                  <a:lnTo>
                    <a:pt x="782" y="662"/>
                  </a:lnTo>
                  <a:lnTo>
                    <a:pt x="782" y="662"/>
                  </a:lnTo>
                  <a:lnTo>
                    <a:pt x="778" y="662"/>
                  </a:lnTo>
                  <a:lnTo>
                    <a:pt x="776" y="662"/>
                  </a:lnTo>
                  <a:lnTo>
                    <a:pt x="776" y="660"/>
                  </a:lnTo>
                  <a:lnTo>
                    <a:pt x="776" y="660"/>
                  </a:lnTo>
                  <a:lnTo>
                    <a:pt x="770" y="652"/>
                  </a:lnTo>
                  <a:lnTo>
                    <a:pt x="766" y="652"/>
                  </a:lnTo>
                  <a:lnTo>
                    <a:pt x="760" y="654"/>
                  </a:lnTo>
                  <a:lnTo>
                    <a:pt x="754" y="656"/>
                  </a:lnTo>
                  <a:lnTo>
                    <a:pt x="754" y="656"/>
                  </a:lnTo>
                  <a:lnTo>
                    <a:pt x="752" y="658"/>
                  </a:lnTo>
                  <a:lnTo>
                    <a:pt x="750" y="658"/>
                  </a:lnTo>
                  <a:lnTo>
                    <a:pt x="748" y="656"/>
                  </a:lnTo>
                  <a:lnTo>
                    <a:pt x="748" y="656"/>
                  </a:lnTo>
                  <a:lnTo>
                    <a:pt x="746" y="652"/>
                  </a:lnTo>
                  <a:lnTo>
                    <a:pt x="746" y="650"/>
                  </a:lnTo>
                  <a:lnTo>
                    <a:pt x="750" y="648"/>
                  </a:lnTo>
                  <a:lnTo>
                    <a:pt x="750" y="648"/>
                  </a:lnTo>
                  <a:lnTo>
                    <a:pt x="752" y="646"/>
                  </a:lnTo>
                  <a:lnTo>
                    <a:pt x="750" y="642"/>
                  </a:lnTo>
                  <a:lnTo>
                    <a:pt x="750" y="642"/>
                  </a:lnTo>
                  <a:lnTo>
                    <a:pt x="738" y="652"/>
                  </a:lnTo>
                  <a:lnTo>
                    <a:pt x="730" y="656"/>
                  </a:lnTo>
                  <a:lnTo>
                    <a:pt x="722" y="658"/>
                  </a:lnTo>
                  <a:lnTo>
                    <a:pt x="722" y="658"/>
                  </a:lnTo>
                  <a:lnTo>
                    <a:pt x="720" y="662"/>
                  </a:lnTo>
                  <a:lnTo>
                    <a:pt x="720" y="662"/>
                  </a:lnTo>
                  <a:lnTo>
                    <a:pt x="718" y="668"/>
                  </a:lnTo>
                  <a:lnTo>
                    <a:pt x="716" y="674"/>
                  </a:lnTo>
                  <a:lnTo>
                    <a:pt x="710" y="680"/>
                  </a:lnTo>
                  <a:lnTo>
                    <a:pt x="708" y="686"/>
                  </a:lnTo>
                  <a:lnTo>
                    <a:pt x="708" y="686"/>
                  </a:lnTo>
                  <a:lnTo>
                    <a:pt x="698" y="676"/>
                  </a:lnTo>
                  <a:lnTo>
                    <a:pt x="692" y="672"/>
                  </a:lnTo>
                  <a:lnTo>
                    <a:pt x="688" y="674"/>
                  </a:lnTo>
                  <a:lnTo>
                    <a:pt x="684" y="674"/>
                  </a:lnTo>
                  <a:lnTo>
                    <a:pt x="684" y="674"/>
                  </a:lnTo>
                  <a:lnTo>
                    <a:pt x="678" y="678"/>
                  </a:lnTo>
                  <a:lnTo>
                    <a:pt x="672" y="678"/>
                  </a:lnTo>
                  <a:lnTo>
                    <a:pt x="666" y="676"/>
                  </a:lnTo>
                  <a:lnTo>
                    <a:pt x="662" y="670"/>
                  </a:lnTo>
                  <a:lnTo>
                    <a:pt x="662" y="670"/>
                  </a:lnTo>
                  <a:lnTo>
                    <a:pt x="658" y="664"/>
                  </a:lnTo>
                  <a:lnTo>
                    <a:pt x="656" y="660"/>
                  </a:lnTo>
                  <a:lnTo>
                    <a:pt x="654" y="648"/>
                  </a:lnTo>
                  <a:lnTo>
                    <a:pt x="658" y="626"/>
                  </a:lnTo>
                  <a:lnTo>
                    <a:pt x="658" y="626"/>
                  </a:lnTo>
                  <a:lnTo>
                    <a:pt x="656" y="616"/>
                  </a:lnTo>
                  <a:lnTo>
                    <a:pt x="652" y="610"/>
                  </a:lnTo>
                  <a:lnTo>
                    <a:pt x="646" y="606"/>
                  </a:lnTo>
                  <a:lnTo>
                    <a:pt x="638" y="606"/>
                  </a:lnTo>
                  <a:lnTo>
                    <a:pt x="638" y="606"/>
                  </a:lnTo>
                  <a:lnTo>
                    <a:pt x="626" y="606"/>
                  </a:lnTo>
                  <a:lnTo>
                    <a:pt x="616" y="608"/>
                  </a:lnTo>
                  <a:lnTo>
                    <a:pt x="616" y="608"/>
                  </a:lnTo>
                  <a:lnTo>
                    <a:pt x="614" y="602"/>
                  </a:lnTo>
                  <a:lnTo>
                    <a:pt x="614" y="602"/>
                  </a:lnTo>
                  <a:lnTo>
                    <a:pt x="616" y="600"/>
                  </a:lnTo>
                  <a:lnTo>
                    <a:pt x="618" y="598"/>
                  </a:lnTo>
                  <a:lnTo>
                    <a:pt x="618" y="592"/>
                  </a:lnTo>
                  <a:lnTo>
                    <a:pt x="618" y="592"/>
                  </a:lnTo>
                  <a:lnTo>
                    <a:pt x="626" y="560"/>
                  </a:lnTo>
                  <a:lnTo>
                    <a:pt x="626" y="560"/>
                  </a:lnTo>
                  <a:lnTo>
                    <a:pt x="630" y="554"/>
                  </a:lnTo>
                  <a:lnTo>
                    <a:pt x="630" y="552"/>
                  </a:lnTo>
                  <a:lnTo>
                    <a:pt x="630" y="550"/>
                  </a:lnTo>
                  <a:lnTo>
                    <a:pt x="630" y="550"/>
                  </a:lnTo>
                  <a:lnTo>
                    <a:pt x="626" y="548"/>
                  </a:lnTo>
                  <a:lnTo>
                    <a:pt x="622" y="548"/>
                  </a:lnTo>
                  <a:lnTo>
                    <a:pt x="616" y="548"/>
                  </a:lnTo>
                  <a:lnTo>
                    <a:pt x="616" y="548"/>
                  </a:lnTo>
                  <a:lnTo>
                    <a:pt x="610" y="550"/>
                  </a:lnTo>
                  <a:lnTo>
                    <a:pt x="606" y="552"/>
                  </a:lnTo>
                  <a:lnTo>
                    <a:pt x="604" y="556"/>
                  </a:lnTo>
                  <a:lnTo>
                    <a:pt x="602" y="562"/>
                  </a:lnTo>
                  <a:lnTo>
                    <a:pt x="602" y="562"/>
                  </a:lnTo>
                  <a:lnTo>
                    <a:pt x="600" y="568"/>
                  </a:lnTo>
                  <a:lnTo>
                    <a:pt x="598" y="572"/>
                  </a:lnTo>
                  <a:lnTo>
                    <a:pt x="594" y="576"/>
                  </a:lnTo>
                  <a:lnTo>
                    <a:pt x="588" y="580"/>
                  </a:lnTo>
                  <a:lnTo>
                    <a:pt x="582" y="580"/>
                  </a:lnTo>
                  <a:lnTo>
                    <a:pt x="576" y="582"/>
                  </a:lnTo>
                  <a:lnTo>
                    <a:pt x="572" y="580"/>
                  </a:lnTo>
                  <a:lnTo>
                    <a:pt x="566" y="578"/>
                  </a:lnTo>
                  <a:lnTo>
                    <a:pt x="566" y="578"/>
                  </a:lnTo>
                  <a:lnTo>
                    <a:pt x="556" y="568"/>
                  </a:lnTo>
                  <a:lnTo>
                    <a:pt x="550" y="558"/>
                  </a:lnTo>
                  <a:lnTo>
                    <a:pt x="546" y="546"/>
                  </a:lnTo>
                  <a:lnTo>
                    <a:pt x="544" y="532"/>
                  </a:lnTo>
                  <a:lnTo>
                    <a:pt x="544" y="532"/>
                  </a:lnTo>
                  <a:lnTo>
                    <a:pt x="546" y="516"/>
                  </a:lnTo>
                  <a:lnTo>
                    <a:pt x="548" y="500"/>
                  </a:lnTo>
                  <a:lnTo>
                    <a:pt x="548" y="500"/>
                  </a:lnTo>
                  <a:lnTo>
                    <a:pt x="550" y="490"/>
                  </a:lnTo>
                  <a:lnTo>
                    <a:pt x="552" y="480"/>
                  </a:lnTo>
                  <a:lnTo>
                    <a:pt x="556" y="472"/>
                  </a:lnTo>
                  <a:lnTo>
                    <a:pt x="562" y="468"/>
                  </a:lnTo>
                  <a:lnTo>
                    <a:pt x="570" y="464"/>
                  </a:lnTo>
                  <a:lnTo>
                    <a:pt x="578" y="462"/>
                  </a:lnTo>
                  <a:lnTo>
                    <a:pt x="586" y="462"/>
                  </a:lnTo>
                  <a:lnTo>
                    <a:pt x="598" y="466"/>
                  </a:lnTo>
                  <a:lnTo>
                    <a:pt x="598" y="466"/>
                  </a:lnTo>
                  <a:lnTo>
                    <a:pt x="602" y="466"/>
                  </a:lnTo>
                  <a:lnTo>
                    <a:pt x="604" y="466"/>
                  </a:lnTo>
                  <a:lnTo>
                    <a:pt x="608" y="464"/>
                  </a:lnTo>
                  <a:lnTo>
                    <a:pt x="608" y="460"/>
                  </a:lnTo>
                  <a:lnTo>
                    <a:pt x="608" y="460"/>
                  </a:lnTo>
                  <a:lnTo>
                    <a:pt x="610" y="456"/>
                  </a:lnTo>
                  <a:lnTo>
                    <a:pt x="612" y="454"/>
                  </a:lnTo>
                  <a:lnTo>
                    <a:pt x="614" y="454"/>
                  </a:lnTo>
                  <a:lnTo>
                    <a:pt x="614" y="454"/>
                  </a:lnTo>
                  <a:lnTo>
                    <a:pt x="628" y="454"/>
                  </a:lnTo>
                  <a:lnTo>
                    <a:pt x="636" y="456"/>
                  </a:lnTo>
                  <a:lnTo>
                    <a:pt x="640" y="458"/>
                  </a:lnTo>
                  <a:lnTo>
                    <a:pt x="642" y="460"/>
                  </a:lnTo>
                  <a:lnTo>
                    <a:pt x="642" y="460"/>
                  </a:lnTo>
                  <a:lnTo>
                    <a:pt x="644" y="462"/>
                  </a:lnTo>
                  <a:lnTo>
                    <a:pt x="646" y="462"/>
                  </a:lnTo>
                  <a:lnTo>
                    <a:pt x="646" y="462"/>
                  </a:lnTo>
                  <a:lnTo>
                    <a:pt x="652" y="460"/>
                  </a:lnTo>
                  <a:lnTo>
                    <a:pt x="658" y="464"/>
                  </a:lnTo>
                  <a:lnTo>
                    <a:pt x="662" y="468"/>
                  </a:lnTo>
                  <a:lnTo>
                    <a:pt x="664" y="474"/>
                  </a:lnTo>
                  <a:lnTo>
                    <a:pt x="664" y="474"/>
                  </a:lnTo>
                  <a:lnTo>
                    <a:pt x="664" y="484"/>
                  </a:lnTo>
                  <a:lnTo>
                    <a:pt x="668" y="492"/>
                  </a:lnTo>
                  <a:lnTo>
                    <a:pt x="678" y="510"/>
                  </a:lnTo>
                  <a:lnTo>
                    <a:pt x="678" y="510"/>
                  </a:lnTo>
                  <a:lnTo>
                    <a:pt x="682" y="502"/>
                  </a:lnTo>
                  <a:lnTo>
                    <a:pt x="682" y="496"/>
                  </a:lnTo>
                  <a:lnTo>
                    <a:pt x="682" y="488"/>
                  </a:lnTo>
                  <a:lnTo>
                    <a:pt x="680" y="482"/>
                  </a:lnTo>
                  <a:lnTo>
                    <a:pt x="680" y="482"/>
                  </a:lnTo>
                  <a:lnTo>
                    <a:pt x="674" y="460"/>
                  </a:lnTo>
                  <a:lnTo>
                    <a:pt x="672" y="452"/>
                  </a:lnTo>
                  <a:lnTo>
                    <a:pt x="672" y="444"/>
                  </a:lnTo>
                  <a:lnTo>
                    <a:pt x="676" y="438"/>
                  </a:lnTo>
                  <a:lnTo>
                    <a:pt x="682" y="432"/>
                  </a:lnTo>
                  <a:lnTo>
                    <a:pt x="700" y="416"/>
                  </a:lnTo>
                  <a:lnTo>
                    <a:pt x="700" y="416"/>
                  </a:lnTo>
                  <a:lnTo>
                    <a:pt x="706" y="410"/>
                  </a:lnTo>
                  <a:lnTo>
                    <a:pt x="712" y="402"/>
                  </a:lnTo>
                  <a:lnTo>
                    <a:pt x="714" y="398"/>
                  </a:lnTo>
                  <a:lnTo>
                    <a:pt x="714" y="394"/>
                  </a:lnTo>
                  <a:lnTo>
                    <a:pt x="714" y="388"/>
                  </a:lnTo>
                  <a:lnTo>
                    <a:pt x="712" y="382"/>
                  </a:lnTo>
                  <a:lnTo>
                    <a:pt x="712" y="382"/>
                  </a:lnTo>
                  <a:lnTo>
                    <a:pt x="712" y="378"/>
                  </a:lnTo>
                  <a:lnTo>
                    <a:pt x="712" y="378"/>
                  </a:lnTo>
                  <a:lnTo>
                    <a:pt x="710" y="376"/>
                  </a:lnTo>
                  <a:lnTo>
                    <a:pt x="710" y="376"/>
                  </a:lnTo>
                  <a:lnTo>
                    <a:pt x="712" y="370"/>
                  </a:lnTo>
                  <a:lnTo>
                    <a:pt x="712" y="364"/>
                  </a:lnTo>
                  <a:lnTo>
                    <a:pt x="712" y="364"/>
                  </a:lnTo>
                  <a:lnTo>
                    <a:pt x="712" y="362"/>
                  </a:lnTo>
                  <a:lnTo>
                    <a:pt x="712" y="362"/>
                  </a:lnTo>
                  <a:lnTo>
                    <a:pt x="714" y="360"/>
                  </a:lnTo>
                  <a:lnTo>
                    <a:pt x="714" y="360"/>
                  </a:lnTo>
                  <a:lnTo>
                    <a:pt x="714" y="368"/>
                  </a:lnTo>
                  <a:lnTo>
                    <a:pt x="714" y="372"/>
                  </a:lnTo>
                  <a:lnTo>
                    <a:pt x="716" y="376"/>
                  </a:lnTo>
                  <a:lnTo>
                    <a:pt x="716" y="376"/>
                  </a:lnTo>
                  <a:lnTo>
                    <a:pt x="722" y="372"/>
                  </a:lnTo>
                  <a:lnTo>
                    <a:pt x="722" y="368"/>
                  </a:lnTo>
                  <a:lnTo>
                    <a:pt x="720" y="364"/>
                  </a:lnTo>
                  <a:lnTo>
                    <a:pt x="720" y="362"/>
                  </a:lnTo>
                  <a:lnTo>
                    <a:pt x="720" y="362"/>
                  </a:lnTo>
                  <a:lnTo>
                    <a:pt x="726" y="362"/>
                  </a:lnTo>
                  <a:lnTo>
                    <a:pt x="728" y="360"/>
                  </a:lnTo>
                  <a:lnTo>
                    <a:pt x="730" y="356"/>
                  </a:lnTo>
                  <a:lnTo>
                    <a:pt x="730" y="352"/>
                  </a:lnTo>
                  <a:lnTo>
                    <a:pt x="730" y="352"/>
                  </a:lnTo>
                  <a:lnTo>
                    <a:pt x="730" y="350"/>
                  </a:lnTo>
                  <a:lnTo>
                    <a:pt x="732" y="348"/>
                  </a:lnTo>
                  <a:lnTo>
                    <a:pt x="736" y="348"/>
                  </a:lnTo>
                  <a:lnTo>
                    <a:pt x="736" y="348"/>
                  </a:lnTo>
                  <a:lnTo>
                    <a:pt x="734" y="344"/>
                  </a:lnTo>
                  <a:lnTo>
                    <a:pt x="736" y="342"/>
                  </a:lnTo>
                  <a:lnTo>
                    <a:pt x="744" y="342"/>
                  </a:lnTo>
                  <a:lnTo>
                    <a:pt x="744" y="342"/>
                  </a:lnTo>
                  <a:lnTo>
                    <a:pt x="754" y="338"/>
                  </a:lnTo>
                  <a:lnTo>
                    <a:pt x="754" y="338"/>
                  </a:lnTo>
                  <a:lnTo>
                    <a:pt x="756" y="338"/>
                  </a:lnTo>
                  <a:lnTo>
                    <a:pt x="756" y="334"/>
                  </a:lnTo>
                  <a:lnTo>
                    <a:pt x="756" y="334"/>
                  </a:lnTo>
                  <a:lnTo>
                    <a:pt x="754" y="328"/>
                  </a:lnTo>
                  <a:lnTo>
                    <a:pt x="756" y="322"/>
                  </a:lnTo>
                  <a:lnTo>
                    <a:pt x="760" y="318"/>
                  </a:lnTo>
                  <a:lnTo>
                    <a:pt x="764" y="314"/>
                  </a:lnTo>
                  <a:lnTo>
                    <a:pt x="764" y="314"/>
                  </a:lnTo>
                  <a:lnTo>
                    <a:pt x="776" y="308"/>
                  </a:lnTo>
                  <a:lnTo>
                    <a:pt x="786" y="302"/>
                  </a:lnTo>
                  <a:lnTo>
                    <a:pt x="786" y="302"/>
                  </a:lnTo>
                  <a:lnTo>
                    <a:pt x="790" y="300"/>
                  </a:lnTo>
                  <a:lnTo>
                    <a:pt x="796" y="298"/>
                  </a:lnTo>
                  <a:lnTo>
                    <a:pt x="802" y="298"/>
                  </a:lnTo>
                  <a:lnTo>
                    <a:pt x="810" y="302"/>
                  </a:lnTo>
                  <a:lnTo>
                    <a:pt x="810" y="302"/>
                  </a:lnTo>
                  <a:lnTo>
                    <a:pt x="804" y="302"/>
                  </a:lnTo>
                  <a:lnTo>
                    <a:pt x="800" y="302"/>
                  </a:lnTo>
                  <a:lnTo>
                    <a:pt x="794" y="308"/>
                  </a:lnTo>
                  <a:lnTo>
                    <a:pt x="794" y="308"/>
                  </a:lnTo>
                  <a:lnTo>
                    <a:pt x="792" y="312"/>
                  </a:lnTo>
                  <a:lnTo>
                    <a:pt x="794" y="316"/>
                  </a:lnTo>
                  <a:lnTo>
                    <a:pt x="794" y="316"/>
                  </a:lnTo>
                  <a:lnTo>
                    <a:pt x="798" y="318"/>
                  </a:lnTo>
                  <a:lnTo>
                    <a:pt x="800" y="316"/>
                  </a:lnTo>
                  <a:lnTo>
                    <a:pt x="800" y="316"/>
                  </a:lnTo>
                  <a:lnTo>
                    <a:pt x="804" y="310"/>
                  </a:lnTo>
                  <a:lnTo>
                    <a:pt x="810" y="308"/>
                  </a:lnTo>
                  <a:lnTo>
                    <a:pt x="822" y="304"/>
                  </a:lnTo>
                  <a:lnTo>
                    <a:pt x="822" y="304"/>
                  </a:lnTo>
                  <a:lnTo>
                    <a:pt x="826" y="302"/>
                  </a:lnTo>
                  <a:lnTo>
                    <a:pt x="828" y="300"/>
                  </a:lnTo>
                  <a:lnTo>
                    <a:pt x="828" y="298"/>
                  </a:lnTo>
                  <a:lnTo>
                    <a:pt x="828" y="298"/>
                  </a:lnTo>
                  <a:lnTo>
                    <a:pt x="826" y="296"/>
                  </a:lnTo>
                  <a:lnTo>
                    <a:pt x="824" y="296"/>
                  </a:lnTo>
                  <a:lnTo>
                    <a:pt x="820" y="296"/>
                  </a:lnTo>
                  <a:lnTo>
                    <a:pt x="820" y="296"/>
                  </a:lnTo>
                  <a:lnTo>
                    <a:pt x="814" y="294"/>
                  </a:lnTo>
                  <a:lnTo>
                    <a:pt x="808" y="292"/>
                  </a:lnTo>
                  <a:lnTo>
                    <a:pt x="802" y="288"/>
                  </a:lnTo>
                  <a:lnTo>
                    <a:pt x="800" y="282"/>
                  </a:lnTo>
                  <a:lnTo>
                    <a:pt x="800" y="282"/>
                  </a:lnTo>
                  <a:lnTo>
                    <a:pt x="800" y="278"/>
                  </a:lnTo>
                  <a:lnTo>
                    <a:pt x="798" y="276"/>
                  </a:lnTo>
                  <a:lnTo>
                    <a:pt x="792" y="274"/>
                  </a:lnTo>
                  <a:lnTo>
                    <a:pt x="792" y="274"/>
                  </a:lnTo>
                  <a:lnTo>
                    <a:pt x="796" y="272"/>
                  </a:lnTo>
                  <a:lnTo>
                    <a:pt x="796" y="272"/>
                  </a:lnTo>
                  <a:lnTo>
                    <a:pt x="802" y="268"/>
                  </a:lnTo>
                  <a:lnTo>
                    <a:pt x="804" y="266"/>
                  </a:lnTo>
                  <a:lnTo>
                    <a:pt x="806" y="264"/>
                  </a:lnTo>
                  <a:lnTo>
                    <a:pt x="806" y="264"/>
                  </a:lnTo>
                  <a:lnTo>
                    <a:pt x="804" y="260"/>
                  </a:lnTo>
                  <a:lnTo>
                    <a:pt x="800" y="260"/>
                  </a:lnTo>
                  <a:lnTo>
                    <a:pt x="794" y="260"/>
                  </a:lnTo>
                  <a:lnTo>
                    <a:pt x="794" y="260"/>
                  </a:lnTo>
                  <a:lnTo>
                    <a:pt x="786" y="262"/>
                  </a:lnTo>
                  <a:lnTo>
                    <a:pt x="786" y="262"/>
                  </a:lnTo>
                  <a:lnTo>
                    <a:pt x="766" y="270"/>
                  </a:lnTo>
                  <a:lnTo>
                    <a:pt x="766" y="270"/>
                  </a:lnTo>
                  <a:lnTo>
                    <a:pt x="778" y="258"/>
                  </a:lnTo>
                  <a:lnTo>
                    <a:pt x="790" y="250"/>
                  </a:lnTo>
                  <a:lnTo>
                    <a:pt x="796" y="248"/>
                  </a:lnTo>
                  <a:lnTo>
                    <a:pt x="804" y="246"/>
                  </a:lnTo>
                  <a:lnTo>
                    <a:pt x="810" y="246"/>
                  </a:lnTo>
                  <a:lnTo>
                    <a:pt x="818" y="248"/>
                  </a:lnTo>
                  <a:lnTo>
                    <a:pt x="818" y="248"/>
                  </a:lnTo>
                  <a:lnTo>
                    <a:pt x="826" y="248"/>
                  </a:lnTo>
                  <a:lnTo>
                    <a:pt x="834" y="248"/>
                  </a:lnTo>
                  <a:lnTo>
                    <a:pt x="846" y="242"/>
                  </a:lnTo>
                  <a:lnTo>
                    <a:pt x="858" y="236"/>
                  </a:lnTo>
                  <a:lnTo>
                    <a:pt x="864" y="232"/>
                  </a:lnTo>
                  <a:lnTo>
                    <a:pt x="870" y="232"/>
                  </a:lnTo>
                  <a:lnTo>
                    <a:pt x="870" y="232"/>
                  </a:lnTo>
                  <a:lnTo>
                    <a:pt x="870" y="230"/>
                  </a:lnTo>
                  <a:lnTo>
                    <a:pt x="872" y="230"/>
                  </a:lnTo>
                  <a:lnTo>
                    <a:pt x="872" y="226"/>
                  </a:lnTo>
                  <a:lnTo>
                    <a:pt x="872" y="226"/>
                  </a:lnTo>
                  <a:lnTo>
                    <a:pt x="870" y="218"/>
                  </a:lnTo>
                  <a:lnTo>
                    <a:pt x="866" y="214"/>
                  </a:lnTo>
                  <a:lnTo>
                    <a:pt x="854" y="208"/>
                  </a:lnTo>
                  <a:lnTo>
                    <a:pt x="854" y="208"/>
                  </a:lnTo>
                  <a:lnTo>
                    <a:pt x="856" y="206"/>
                  </a:lnTo>
                  <a:lnTo>
                    <a:pt x="856" y="206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42" y="198"/>
                  </a:lnTo>
                  <a:lnTo>
                    <a:pt x="842" y="198"/>
                  </a:lnTo>
                  <a:lnTo>
                    <a:pt x="832" y="192"/>
                  </a:lnTo>
                  <a:lnTo>
                    <a:pt x="828" y="188"/>
                  </a:lnTo>
                  <a:lnTo>
                    <a:pt x="826" y="184"/>
                  </a:lnTo>
                  <a:lnTo>
                    <a:pt x="826" y="184"/>
                  </a:lnTo>
                  <a:lnTo>
                    <a:pt x="824" y="174"/>
                  </a:lnTo>
                  <a:lnTo>
                    <a:pt x="818" y="166"/>
                  </a:lnTo>
                  <a:lnTo>
                    <a:pt x="812" y="158"/>
                  </a:lnTo>
                  <a:lnTo>
                    <a:pt x="808" y="150"/>
                  </a:lnTo>
                  <a:lnTo>
                    <a:pt x="808" y="150"/>
                  </a:lnTo>
                  <a:lnTo>
                    <a:pt x="806" y="146"/>
                  </a:lnTo>
                  <a:lnTo>
                    <a:pt x="802" y="146"/>
                  </a:lnTo>
                  <a:lnTo>
                    <a:pt x="800" y="148"/>
                  </a:lnTo>
                  <a:lnTo>
                    <a:pt x="798" y="152"/>
                  </a:lnTo>
                  <a:lnTo>
                    <a:pt x="798" y="152"/>
                  </a:lnTo>
                  <a:lnTo>
                    <a:pt x="796" y="158"/>
                  </a:lnTo>
                  <a:lnTo>
                    <a:pt x="790" y="162"/>
                  </a:lnTo>
                  <a:lnTo>
                    <a:pt x="786" y="164"/>
                  </a:lnTo>
                  <a:lnTo>
                    <a:pt x="780" y="164"/>
                  </a:lnTo>
                  <a:lnTo>
                    <a:pt x="780" y="164"/>
                  </a:lnTo>
                  <a:lnTo>
                    <a:pt x="776" y="164"/>
                  </a:lnTo>
                  <a:lnTo>
                    <a:pt x="770" y="160"/>
                  </a:lnTo>
                  <a:lnTo>
                    <a:pt x="766" y="156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2" y="144"/>
                  </a:lnTo>
                  <a:lnTo>
                    <a:pt x="760" y="138"/>
                  </a:lnTo>
                  <a:lnTo>
                    <a:pt x="756" y="136"/>
                  </a:lnTo>
                  <a:lnTo>
                    <a:pt x="750" y="134"/>
                  </a:lnTo>
                  <a:lnTo>
                    <a:pt x="750" y="134"/>
                  </a:lnTo>
                  <a:lnTo>
                    <a:pt x="746" y="130"/>
                  </a:lnTo>
                  <a:lnTo>
                    <a:pt x="740" y="126"/>
                  </a:lnTo>
                  <a:lnTo>
                    <a:pt x="736" y="124"/>
                  </a:lnTo>
                  <a:lnTo>
                    <a:pt x="730" y="124"/>
                  </a:lnTo>
                  <a:lnTo>
                    <a:pt x="718" y="124"/>
                  </a:lnTo>
                  <a:lnTo>
                    <a:pt x="706" y="122"/>
                  </a:lnTo>
                  <a:lnTo>
                    <a:pt x="706" y="122"/>
                  </a:lnTo>
                  <a:lnTo>
                    <a:pt x="704" y="120"/>
                  </a:lnTo>
                  <a:lnTo>
                    <a:pt x="702" y="122"/>
                  </a:lnTo>
                  <a:lnTo>
                    <a:pt x="700" y="124"/>
                  </a:lnTo>
                  <a:lnTo>
                    <a:pt x="700" y="130"/>
                  </a:lnTo>
                  <a:lnTo>
                    <a:pt x="700" y="130"/>
                  </a:lnTo>
                  <a:lnTo>
                    <a:pt x="702" y="136"/>
                  </a:lnTo>
                  <a:lnTo>
                    <a:pt x="704" y="142"/>
                  </a:lnTo>
                  <a:lnTo>
                    <a:pt x="704" y="148"/>
                  </a:lnTo>
                  <a:lnTo>
                    <a:pt x="704" y="150"/>
                  </a:lnTo>
                  <a:lnTo>
                    <a:pt x="700" y="154"/>
                  </a:lnTo>
                  <a:lnTo>
                    <a:pt x="700" y="154"/>
                  </a:lnTo>
                  <a:lnTo>
                    <a:pt x="698" y="156"/>
                  </a:lnTo>
                  <a:lnTo>
                    <a:pt x="698" y="160"/>
                  </a:lnTo>
                  <a:lnTo>
                    <a:pt x="698" y="162"/>
                  </a:lnTo>
                  <a:lnTo>
                    <a:pt x="702" y="166"/>
                  </a:lnTo>
                  <a:lnTo>
                    <a:pt x="702" y="166"/>
                  </a:lnTo>
                  <a:lnTo>
                    <a:pt x="710" y="172"/>
                  </a:lnTo>
                  <a:lnTo>
                    <a:pt x="712" y="180"/>
                  </a:lnTo>
                  <a:lnTo>
                    <a:pt x="712" y="184"/>
                  </a:lnTo>
                  <a:lnTo>
                    <a:pt x="710" y="188"/>
                  </a:lnTo>
                  <a:lnTo>
                    <a:pt x="706" y="192"/>
                  </a:lnTo>
                  <a:lnTo>
                    <a:pt x="702" y="194"/>
                  </a:lnTo>
                  <a:lnTo>
                    <a:pt x="702" y="194"/>
                  </a:lnTo>
                  <a:lnTo>
                    <a:pt x="694" y="200"/>
                  </a:lnTo>
                  <a:lnTo>
                    <a:pt x="692" y="204"/>
                  </a:lnTo>
                  <a:lnTo>
                    <a:pt x="690" y="206"/>
                  </a:lnTo>
                  <a:lnTo>
                    <a:pt x="692" y="214"/>
                  </a:lnTo>
                  <a:lnTo>
                    <a:pt x="694" y="222"/>
                  </a:lnTo>
                  <a:lnTo>
                    <a:pt x="694" y="222"/>
                  </a:lnTo>
                  <a:lnTo>
                    <a:pt x="696" y="226"/>
                  </a:lnTo>
                  <a:lnTo>
                    <a:pt x="696" y="226"/>
                  </a:lnTo>
                  <a:lnTo>
                    <a:pt x="694" y="230"/>
                  </a:lnTo>
                  <a:lnTo>
                    <a:pt x="692" y="232"/>
                  </a:lnTo>
                  <a:lnTo>
                    <a:pt x="686" y="238"/>
                  </a:lnTo>
                  <a:lnTo>
                    <a:pt x="686" y="238"/>
                  </a:lnTo>
                  <a:lnTo>
                    <a:pt x="684" y="238"/>
                  </a:lnTo>
                  <a:lnTo>
                    <a:pt x="682" y="238"/>
                  </a:lnTo>
                  <a:lnTo>
                    <a:pt x="678" y="234"/>
                  </a:lnTo>
                  <a:lnTo>
                    <a:pt x="678" y="234"/>
                  </a:lnTo>
                  <a:lnTo>
                    <a:pt x="672" y="228"/>
                  </a:lnTo>
                  <a:lnTo>
                    <a:pt x="668" y="220"/>
                  </a:lnTo>
                  <a:lnTo>
                    <a:pt x="666" y="212"/>
                  </a:lnTo>
                  <a:lnTo>
                    <a:pt x="666" y="204"/>
                  </a:lnTo>
                  <a:lnTo>
                    <a:pt x="666" y="204"/>
                  </a:lnTo>
                  <a:lnTo>
                    <a:pt x="664" y="200"/>
                  </a:lnTo>
                  <a:lnTo>
                    <a:pt x="664" y="198"/>
                  </a:lnTo>
                  <a:lnTo>
                    <a:pt x="658" y="198"/>
                  </a:lnTo>
                  <a:lnTo>
                    <a:pt x="658" y="198"/>
                  </a:lnTo>
                  <a:lnTo>
                    <a:pt x="648" y="196"/>
                  </a:lnTo>
                  <a:lnTo>
                    <a:pt x="638" y="192"/>
                  </a:lnTo>
                  <a:lnTo>
                    <a:pt x="618" y="184"/>
                  </a:lnTo>
                  <a:lnTo>
                    <a:pt x="618" y="184"/>
                  </a:lnTo>
                  <a:lnTo>
                    <a:pt x="606" y="178"/>
                  </a:lnTo>
                  <a:lnTo>
                    <a:pt x="598" y="176"/>
                  </a:lnTo>
                  <a:lnTo>
                    <a:pt x="592" y="178"/>
                  </a:lnTo>
                  <a:lnTo>
                    <a:pt x="592" y="178"/>
                  </a:lnTo>
                  <a:lnTo>
                    <a:pt x="588" y="174"/>
                  </a:lnTo>
                  <a:lnTo>
                    <a:pt x="580" y="166"/>
                  </a:lnTo>
                  <a:lnTo>
                    <a:pt x="568" y="150"/>
                  </a:lnTo>
                  <a:lnTo>
                    <a:pt x="568" y="150"/>
                  </a:lnTo>
                  <a:lnTo>
                    <a:pt x="570" y="140"/>
                  </a:lnTo>
                  <a:lnTo>
                    <a:pt x="576" y="130"/>
                  </a:lnTo>
                  <a:lnTo>
                    <a:pt x="586" y="122"/>
                  </a:lnTo>
                  <a:lnTo>
                    <a:pt x="596" y="116"/>
                  </a:lnTo>
                  <a:lnTo>
                    <a:pt x="596" y="116"/>
                  </a:lnTo>
                  <a:lnTo>
                    <a:pt x="598" y="116"/>
                  </a:lnTo>
                  <a:lnTo>
                    <a:pt x="600" y="114"/>
                  </a:lnTo>
                  <a:lnTo>
                    <a:pt x="600" y="114"/>
                  </a:lnTo>
                  <a:lnTo>
                    <a:pt x="604" y="108"/>
                  </a:lnTo>
                  <a:lnTo>
                    <a:pt x="606" y="104"/>
                  </a:lnTo>
                  <a:lnTo>
                    <a:pt x="610" y="104"/>
                  </a:lnTo>
                  <a:lnTo>
                    <a:pt x="610" y="104"/>
                  </a:lnTo>
                  <a:lnTo>
                    <a:pt x="616" y="104"/>
                  </a:lnTo>
                  <a:lnTo>
                    <a:pt x="620" y="102"/>
                  </a:lnTo>
                  <a:lnTo>
                    <a:pt x="624" y="98"/>
                  </a:lnTo>
                  <a:lnTo>
                    <a:pt x="628" y="94"/>
                  </a:lnTo>
                  <a:lnTo>
                    <a:pt x="628" y="94"/>
                  </a:lnTo>
                  <a:lnTo>
                    <a:pt x="628" y="92"/>
                  </a:lnTo>
                  <a:lnTo>
                    <a:pt x="628" y="92"/>
                  </a:lnTo>
                  <a:lnTo>
                    <a:pt x="630" y="90"/>
                  </a:lnTo>
                  <a:lnTo>
                    <a:pt x="632" y="86"/>
                  </a:lnTo>
                  <a:lnTo>
                    <a:pt x="634" y="82"/>
                  </a:lnTo>
                  <a:lnTo>
                    <a:pt x="638" y="78"/>
                  </a:lnTo>
                  <a:lnTo>
                    <a:pt x="638" y="78"/>
                  </a:lnTo>
                  <a:lnTo>
                    <a:pt x="642" y="80"/>
                  </a:lnTo>
                  <a:lnTo>
                    <a:pt x="644" y="82"/>
                  </a:lnTo>
                  <a:lnTo>
                    <a:pt x="648" y="82"/>
                  </a:lnTo>
                  <a:lnTo>
                    <a:pt x="652" y="80"/>
                  </a:lnTo>
                  <a:lnTo>
                    <a:pt x="652" y="80"/>
                  </a:lnTo>
                  <a:lnTo>
                    <a:pt x="656" y="80"/>
                  </a:lnTo>
                  <a:lnTo>
                    <a:pt x="656" y="80"/>
                  </a:lnTo>
                  <a:lnTo>
                    <a:pt x="664" y="78"/>
                  </a:lnTo>
                  <a:lnTo>
                    <a:pt x="668" y="74"/>
                  </a:lnTo>
                  <a:lnTo>
                    <a:pt x="668" y="70"/>
                  </a:lnTo>
                  <a:lnTo>
                    <a:pt x="666" y="62"/>
                  </a:lnTo>
                  <a:lnTo>
                    <a:pt x="666" y="62"/>
                  </a:lnTo>
                  <a:lnTo>
                    <a:pt x="666" y="60"/>
                  </a:lnTo>
                  <a:lnTo>
                    <a:pt x="666" y="60"/>
                  </a:lnTo>
                  <a:lnTo>
                    <a:pt x="672" y="54"/>
                  </a:lnTo>
                  <a:lnTo>
                    <a:pt x="672" y="54"/>
                  </a:lnTo>
                  <a:lnTo>
                    <a:pt x="670" y="52"/>
                  </a:lnTo>
                  <a:lnTo>
                    <a:pt x="666" y="50"/>
                  </a:lnTo>
                  <a:lnTo>
                    <a:pt x="662" y="48"/>
                  </a:lnTo>
                  <a:lnTo>
                    <a:pt x="662" y="48"/>
                  </a:lnTo>
                  <a:lnTo>
                    <a:pt x="662" y="44"/>
                  </a:lnTo>
                  <a:lnTo>
                    <a:pt x="662" y="44"/>
                  </a:lnTo>
                  <a:lnTo>
                    <a:pt x="676" y="44"/>
                  </a:lnTo>
                  <a:lnTo>
                    <a:pt x="690" y="42"/>
                  </a:lnTo>
                  <a:lnTo>
                    <a:pt x="704" y="44"/>
                  </a:lnTo>
                  <a:lnTo>
                    <a:pt x="710" y="46"/>
                  </a:lnTo>
                  <a:lnTo>
                    <a:pt x="716" y="50"/>
                  </a:lnTo>
                  <a:lnTo>
                    <a:pt x="716" y="50"/>
                  </a:lnTo>
                  <a:lnTo>
                    <a:pt x="716" y="52"/>
                  </a:lnTo>
                  <a:lnTo>
                    <a:pt x="714" y="52"/>
                  </a:lnTo>
                  <a:lnTo>
                    <a:pt x="712" y="54"/>
                  </a:lnTo>
                  <a:lnTo>
                    <a:pt x="712" y="56"/>
                  </a:lnTo>
                  <a:lnTo>
                    <a:pt x="712" y="56"/>
                  </a:lnTo>
                  <a:lnTo>
                    <a:pt x="720" y="54"/>
                  </a:lnTo>
                  <a:lnTo>
                    <a:pt x="720" y="54"/>
                  </a:lnTo>
                  <a:lnTo>
                    <a:pt x="726" y="56"/>
                  </a:lnTo>
                  <a:lnTo>
                    <a:pt x="732" y="58"/>
                  </a:lnTo>
                  <a:lnTo>
                    <a:pt x="738" y="62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42" y="70"/>
                  </a:lnTo>
                  <a:lnTo>
                    <a:pt x="742" y="74"/>
                  </a:lnTo>
                  <a:lnTo>
                    <a:pt x="742" y="74"/>
                  </a:lnTo>
                  <a:lnTo>
                    <a:pt x="738" y="76"/>
                  </a:lnTo>
                  <a:lnTo>
                    <a:pt x="734" y="80"/>
                  </a:lnTo>
                  <a:lnTo>
                    <a:pt x="730" y="82"/>
                  </a:lnTo>
                  <a:lnTo>
                    <a:pt x="730" y="86"/>
                  </a:lnTo>
                  <a:lnTo>
                    <a:pt x="732" y="88"/>
                  </a:lnTo>
                  <a:lnTo>
                    <a:pt x="732" y="88"/>
                  </a:lnTo>
                  <a:lnTo>
                    <a:pt x="728" y="90"/>
                  </a:lnTo>
                  <a:lnTo>
                    <a:pt x="728" y="90"/>
                  </a:lnTo>
                  <a:lnTo>
                    <a:pt x="724" y="92"/>
                  </a:lnTo>
                  <a:lnTo>
                    <a:pt x="722" y="92"/>
                  </a:lnTo>
                  <a:lnTo>
                    <a:pt x="722" y="94"/>
                  </a:lnTo>
                  <a:lnTo>
                    <a:pt x="722" y="94"/>
                  </a:lnTo>
                  <a:lnTo>
                    <a:pt x="718" y="94"/>
                  </a:lnTo>
                  <a:lnTo>
                    <a:pt x="716" y="94"/>
                  </a:lnTo>
                  <a:lnTo>
                    <a:pt x="710" y="92"/>
                  </a:lnTo>
                  <a:lnTo>
                    <a:pt x="710" y="92"/>
                  </a:lnTo>
                  <a:lnTo>
                    <a:pt x="702" y="92"/>
                  </a:lnTo>
                  <a:lnTo>
                    <a:pt x="700" y="94"/>
                  </a:lnTo>
                  <a:lnTo>
                    <a:pt x="700" y="98"/>
                  </a:lnTo>
                  <a:lnTo>
                    <a:pt x="700" y="98"/>
                  </a:lnTo>
                  <a:lnTo>
                    <a:pt x="700" y="100"/>
                  </a:lnTo>
                  <a:lnTo>
                    <a:pt x="702" y="102"/>
                  </a:lnTo>
                  <a:lnTo>
                    <a:pt x="708" y="102"/>
                  </a:lnTo>
                  <a:lnTo>
                    <a:pt x="708" y="102"/>
                  </a:lnTo>
                  <a:lnTo>
                    <a:pt x="732" y="98"/>
                  </a:lnTo>
                  <a:lnTo>
                    <a:pt x="732" y="98"/>
                  </a:lnTo>
                  <a:lnTo>
                    <a:pt x="742" y="108"/>
                  </a:lnTo>
                  <a:lnTo>
                    <a:pt x="754" y="116"/>
                  </a:lnTo>
                  <a:lnTo>
                    <a:pt x="754" y="116"/>
                  </a:lnTo>
                  <a:lnTo>
                    <a:pt x="772" y="122"/>
                  </a:lnTo>
                  <a:lnTo>
                    <a:pt x="792" y="126"/>
                  </a:lnTo>
                  <a:lnTo>
                    <a:pt x="792" y="126"/>
                  </a:lnTo>
                  <a:lnTo>
                    <a:pt x="788" y="122"/>
                  </a:lnTo>
                  <a:lnTo>
                    <a:pt x="782" y="118"/>
                  </a:lnTo>
                  <a:lnTo>
                    <a:pt x="778" y="114"/>
                  </a:lnTo>
                  <a:lnTo>
                    <a:pt x="774" y="110"/>
                  </a:lnTo>
                  <a:lnTo>
                    <a:pt x="774" y="110"/>
                  </a:lnTo>
                  <a:lnTo>
                    <a:pt x="780" y="110"/>
                  </a:lnTo>
                  <a:lnTo>
                    <a:pt x="784" y="112"/>
                  </a:lnTo>
                  <a:lnTo>
                    <a:pt x="788" y="114"/>
                  </a:lnTo>
                  <a:lnTo>
                    <a:pt x="792" y="116"/>
                  </a:lnTo>
                  <a:lnTo>
                    <a:pt x="792" y="116"/>
                  </a:lnTo>
                  <a:lnTo>
                    <a:pt x="798" y="118"/>
                  </a:lnTo>
                  <a:lnTo>
                    <a:pt x="800" y="118"/>
                  </a:lnTo>
                  <a:lnTo>
                    <a:pt x="800" y="116"/>
                  </a:lnTo>
                  <a:lnTo>
                    <a:pt x="800" y="116"/>
                  </a:lnTo>
                  <a:lnTo>
                    <a:pt x="802" y="110"/>
                  </a:lnTo>
                  <a:lnTo>
                    <a:pt x="802" y="108"/>
                  </a:lnTo>
                  <a:lnTo>
                    <a:pt x="802" y="106"/>
                  </a:lnTo>
                  <a:lnTo>
                    <a:pt x="802" y="106"/>
                  </a:lnTo>
                  <a:lnTo>
                    <a:pt x="796" y="102"/>
                  </a:lnTo>
                  <a:lnTo>
                    <a:pt x="794" y="98"/>
                  </a:lnTo>
                  <a:lnTo>
                    <a:pt x="790" y="96"/>
                  </a:lnTo>
                  <a:lnTo>
                    <a:pt x="790" y="96"/>
                  </a:lnTo>
                  <a:lnTo>
                    <a:pt x="786" y="94"/>
                  </a:lnTo>
                  <a:lnTo>
                    <a:pt x="782" y="92"/>
                  </a:lnTo>
                  <a:lnTo>
                    <a:pt x="780" y="88"/>
                  </a:lnTo>
                  <a:lnTo>
                    <a:pt x="782" y="82"/>
                  </a:lnTo>
                  <a:lnTo>
                    <a:pt x="782" y="82"/>
                  </a:lnTo>
                  <a:lnTo>
                    <a:pt x="782" y="80"/>
                  </a:lnTo>
                  <a:lnTo>
                    <a:pt x="784" y="78"/>
                  </a:lnTo>
                  <a:lnTo>
                    <a:pt x="788" y="80"/>
                  </a:lnTo>
                  <a:lnTo>
                    <a:pt x="792" y="82"/>
                  </a:lnTo>
                  <a:lnTo>
                    <a:pt x="796" y="84"/>
                  </a:lnTo>
                  <a:lnTo>
                    <a:pt x="796" y="84"/>
                  </a:lnTo>
                  <a:lnTo>
                    <a:pt x="798" y="84"/>
                  </a:lnTo>
                  <a:lnTo>
                    <a:pt x="798" y="84"/>
                  </a:lnTo>
                  <a:lnTo>
                    <a:pt x="802" y="92"/>
                  </a:lnTo>
                  <a:lnTo>
                    <a:pt x="806" y="94"/>
                  </a:lnTo>
                  <a:lnTo>
                    <a:pt x="812" y="92"/>
                  </a:lnTo>
                  <a:lnTo>
                    <a:pt x="816" y="88"/>
                  </a:lnTo>
                  <a:lnTo>
                    <a:pt x="816" y="88"/>
                  </a:lnTo>
                  <a:lnTo>
                    <a:pt x="822" y="84"/>
                  </a:lnTo>
                  <a:lnTo>
                    <a:pt x="826" y="80"/>
                  </a:lnTo>
                  <a:lnTo>
                    <a:pt x="826" y="78"/>
                  </a:lnTo>
                  <a:lnTo>
                    <a:pt x="826" y="78"/>
                  </a:lnTo>
                  <a:lnTo>
                    <a:pt x="824" y="76"/>
                  </a:lnTo>
                  <a:lnTo>
                    <a:pt x="822" y="76"/>
                  </a:lnTo>
                  <a:lnTo>
                    <a:pt x="820" y="76"/>
                  </a:lnTo>
                  <a:lnTo>
                    <a:pt x="816" y="76"/>
                  </a:lnTo>
                  <a:lnTo>
                    <a:pt x="816" y="76"/>
                  </a:lnTo>
                  <a:lnTo>
                    <a:pt x="810" y="72"/>
                  </a:lnTo>
                  <a:lnTo>
                    <a:pt x="810" y="72"/>
                  </a:lnTo>
                  <a:lnTo>
                    <a:pt x="802" y="66"/>
                  </a:lnTo>
                  <a:lnTo>
                    <a:pt x="794" y="64"/>
                  </a:lnTo>
                  <a:lnTo>
                    <a:pt x="784" y="62"/>
                  </a:lnTo>
                  <a:lnTo>
                    <a:pt x="776" y="60"/>
                  </a:lnTo>
                  <a:lnTo>
                    <a:pt x="776" y="60"/>
                  </a:lnTo>
                  <a:lnTo>
                    <a:pt x="774" y="54"/>
                  </a:lnTo>
                  <a:lnTo>
                    <a:pt x="774" y="54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4" y="48"/>
                  </a:lnTo>
                  <a:lnTo>
                    <a:pt x="774" y="48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2" y="38"/>
                  </a:lnTo>
                  <a:lnTo>
                    <a:pt x="768" y="36"/>
                  </a:lnTo>
                  <a:lnTo>
                    <a:pt x="762" y="36"/>
                  </a:lnTo>
                  <a:lnTo>
                    <a:pt x="762" y="36"/>
                  </a:lnTo>
                  <a:lnTo>
                    <a:pt x="756" y="36"/>
                  </a:lnTo>
                  <a:lnTo>
                    <a:pt x="754" y="36"/>
                  </a:lnTo>
                  <a:lnTo>
                    <a:pt x="752" y="32"/>
                  </a:lnTo>
                  <a:lnTo>
                    <a:pt x="752" y="32"/>
                  </a:lnTo>
                  <a:lnTo>
                    <a:pt x="750" y="28"/>
                  </a:lnTo>
                  <a:lnTo>
                    <a:pt x="746" y="26"/>
                  </a:lnTo>
                  <a:lnTo>
                    <a:pt x="742" y="26"/>
                  </a:lnTo>
                  <a:lnTo>
                    <a:pt x="738" y="28"/>
                  </a:lnTo>
                  <a:lnTo>
                    <a:pt x="738" y="28"/>
                  </a:lnTo>
                  <a:lnTo>
                    <a:pt x="734" y="30"/>
                  </a:lnTo>
                  <a:lnTo>
                    <a:pt x="732" y="28"/>
                  </a:lnTo>
                  <a:lnTo>
                    <a:pt x="728" y="26"/>
                  </a:lnTo>
                  <a:lnTo>
                    <a:pt x="724" y="28"/>
                  </a:lnTo>
                  <a:lnTo>
                    <a:pt x="724" y="28"/>
                  </a:lnTo>
                  <a:lnTo>
                    <a:pt x="722" y="20"/>
                  </a:lnTo>
                  <a:lnTo>
                    <a:pt x="718" y="18"/>
                  </a:lnTo>
                  <a:lnTo>
                    <a:pt x="708" y="14"/>
                  </a:lnTo>
                  <a:lnTo>
                    <a:pt x="708" y="14"/>
                  </a:lnTo>
                  <a:lnTo>
                    <a:pt x="706" y="14"/>
                  </a:lnTo>
                  <a:lnTo>
                    <a:pt x="706" y="14"/>
                  </a:lnTo>
                  <a:lnTo>
                    <a:pt x="710" y="12"/>
                  </a:lnTo>
                  <a:lnTo>
                    <a:pt x="710" y="10"/>
                  </a:lnTo>
                  <a:lnTo>
                    <a:pt x="708" y="8"/>
                  </a:lnTo>
                  <a:lnTo>
                    <a:pt x="708" y="8"/>
                  </a:lnTo>
                  <a:lnTo>
                    <a:pt x="700" y="6"/>
                  </a:lnTo>
                  <a:lnTo>
                    <a:pt x="694" y="4"/>
                  </a:lnTo>
                  <a:lnTo>
                    <a:pt x="680" y="6"/>
                  </a:lnTo>
                  <a:lnTo>
                    <a:pt x="680" y="6"/>
                  </a:lnTo>
                  <a:lnTo>
                    <a:pt x="678" y="6"/>
                  </a:lnTo>
                  <a:lnTo>
                    <a:pt x="678" y="8"/>
                  </a:lnTo>
                  <a:lnTo>
                    <a:pt x="680" y="10"/>
                  </a:lnTo>
                  <a:lnTo>
                    <a:pt x="680" y="10"/>
                  </a:lnTo>
                  <a:lnTo>
                    <a:pt x="672" y="6"/>
                  </a:lnTo>
                  <a:lnTo>
                    <a:pt x="666" y="4"/>
                  </a:lnTo>
                  <a:lnTo>
                    <a:pt x="658" y="6"/>
                  </a:lnTo>
                  <a:lnTo>
                    <a:pt x="650" y="8"/>
                  </a:lnTo>
                  <a:lnTo>
                    <a:pt x="650" y="8"/>
                  </a:lnTo>
                  <a:lnTo>
                    <a:pt x="646" y="10"/>
                  </a:lnTo>
                  <a:lnTo>
                    <a:pt x="644" y="14"/>
                  </a:lnTo>
                  <a:lnTo>
                    <a:pt x="640" y="24"/>
                  </a:lnTo>
                  <a:lnTo>
                    <a:pt x="640" y="24"/>
                  </a:lnTo>
                  <a:lnTo>
                    <a:pt x="644" y="24"/>
                  </a:lnTo>
                  <a:lnTo>
                    <a:pt x="646" y="26"/>
                  </a:lnTo>
                  <a:lnTo>
                    <a:pt x="646" y="26"/>
                  </a:lnTo>
                  <a:lnTo>
                    <a:pt x="648" y="30"/>
                  </a:lnTo>
                  <a:lnTo>
                    <a:pt x="646" y="32"/>
                  </a:lnTo>
                  <a:lnTo>
                    <a:pt x="646" y="32"/>
                  </a:lnTo>
                  <a:lnTo>
                    <a:pt x="642" y="32"/>
                  </a:lnTo>
                  <a:lnTo>
                    <a:pt x="642" y="30"/>
                  </a:lnTo>
                  <a:lnTo>
                    <a:pt x="642" y="28"/>
                  </a:lnTo>
                  <a:lnTo>
                    <a:pt x="640" y="26"/>
                  </a:lnTo>
                  <a:lnTo>
                    <a:pt x="640" y="26"/>
                  </a:lnTo>
                  <a:lnTo>
                    <a:pt x="634" y="20"/>
                  </a:lnTo>
                  <a:lnTo>
                    <a:pt x="632" y="16"/>
                  </a:lnTo>
                  <a:lnTo>
                    <a:pt x="634" y="10"/>
                  </a:lnTo>
                  <a:lnTo>
                    <a:pt x="642" y="4"/>
                  </a:lnTo>
                  <a:lnTo>
                    <a:pt x="642" y="4"/>
                  </a:lnTo>
                  <a:lnTo>
                    <a:pt x="636" y="2"/>
                  </a:lnTo>
                  <a:lnTo>
                    <a:pt x="630" y="2"/>
                  </a:lnTo>
                  <a:lnTo>
                    <a:pt x="620" y="6"/>
                  </a:lnTo>
                  <a:lnTo>
                    <a:pt x="620" y="6"/>
                  </a:lnTo>
                  <a:lnTo>
                    <a:pt x="614" y="10"/>
                  </a:lnTo>
                  <a:lnTo>
                    <a:pt x="610" y="14"/>
                  </a:lnTo>
                  <a:lnTo>
                    <a:pt x="606" y="20"/>
                  </a:lnTo>
                  <a:lnTo>
                    <a:pt x="606" y="26"/>
                  </a:lnTo>
                  <a:lnTo>
                    <a:pt x="606" y="26"/>
                  </a:lnTo>
                  <a:lnTo>
                    <a:pt x="608" y="30"/>
                  </a:lnTo>
                  <a:lnTo>
                    <a:pt x="612" y="30"/>
                  </a:lnTo>
                  <a:lnTo>
                    <a:pt x="618" y="30"/>
                  </a:lnTo>
                  <a:lnTo>
                    <a:pt x="622" y="30"/>
                  </a:lnTo>
                  <a:lnTo>
                    <a:pt x="622" y="30"/>
                  </a:lnTo>
                  <a:lnTo>
                    <a:pt x="620" y="32"/>
                  </a:lnTo>
                  <a:lnTo>
                    <a:pt x="618" y="32"/>
                  </a:lnTo>
                  <a:lnTo>
                    <a:pt x="618" y="32"/>
                  </a:lnTo>
                  <a:lnTo>
                    <a:pt x="612" y="32"/>
                  </a:lnTo>
                  <a:lnTo>
                    <a:pt x="612" y="32"/>
                  </a:lnTo>
                  <a:lnTo>
                    <a:pt x="612" y="34"/>
                  </a:lnTo>
                  <a:lnTo>
                    <a:pt x="614" y="36"/>
                  </a:lnTo>
                  <a:lnTo>
                    <a:pt x="616" y="38"/>
                  </a:lnTo>
                  <a:lnTo>
                    <a:pt x="616" y="38"/>
                  </a:lnTo>
                  <a:lnTo>
                    <a:pt x="622" y="40"/>
                  </a:lnTo>
                  <a:lnTo>
                    <a:pt x="626" y="40"/>
                  </a:lnTo>
                  <a:lnTo>
                    <a:pt x="632" y="40"/>
                  </a:lnTo>
                  <a:lnTo>
                    <a:pt x="638" y="42"/>
                  </a:lnTo>
                  <a:lnTo>
                    <a:pt x="638" y="42"/>
                  </a:lnTo>
                  <a:lnTo>
                    <a:pt x="640" y="48"/>
                  </a:lnTo>
                  <a:lnTo>
                    <a:pt x="640" y="50"/>
                  </a:lnTo>
                  <a:lnTo>
                    <a:pt x="642" y="52"/>
                  </a:lnTo>
                  <a:lnTo>
                    <a:pt x="642" y="52"/>
                  </a:lnTo>
                  <a:lnTo>
                    <a:pt x="646" y="54"/>
                  </a:lnTo>
                  <a:lnTo>
                    <a:pt x="646" y="54"/>
                  </a:lnTo>
                  <a:lnTo>
                    <a:pt x="644" y="56"/>
                  </a:lnTo>
                  <a:lnTo>
                    <a:pt x="644" y="56"/>
                  </a:lnTo>
                  <a:lnTo>
                    <a:pt x="640" y="58"/>
                  </a:lnTo>
                  <a:lnTo>
                    <a:pt x="638" y="60"/>
                  </a:lnTo>
                  <a:lnTo>
                    <a:pt x="632" y="66"/>
                  </a:lnTo>
                  <a:lnTo>
                    <a:pt x="632" y="66"/>
                  </a:lnTo>
                  <a:lnTo>
                    <a:pt x="630" y="70"/>
                  </a:lnTo>
                  <a:lnTo>
                    <a:pt x="628" y="72"/>
                  </a:lnTo>
                  <a:lnTo>
                    <a:pt x="626" y="70"/>
                  </a:lnTo>
                  <a:lnTo>
                    <a:pt x="626" y="70"/>
                  </a:lnTo>
                  <a:lnTo>
                    <a:pt x="620" y="68"/>
                  </a:lnTo>
                  <a:lnTo>
                    <a:pt x="618" y="64"/>
                  </a:lnTo>
                  <a:lnTo>
                    <a:pt x="620" y="60"/>
                  </a:lnTo>
                  <a:lnTo>
                    <a:pt x="620" y="60"/>
                  </a:lnTo>
                  <a:lnTo>
                    <a:pt x="622" y="58"/>
                  </a:lnTo>
                  <a:lnTo>
                    <a:pt x="620" y="56"/>
                  </a:lnTo>
                  <a:lnTo>
                    <a:pt x="616" y="54"/>
                  </a:lnTo>
                  <a:lnTo>
                    <a:pt x="616" y="54"/>
                  </a:lnTo>
                  <a:lnTo>
                    <a:pt x="612" y="52"/>
                  </a:lnTo>
                  <a:lnTo>
                    <a:pt x="610" y="52"/>
                  </a:lnTo>
                  <a:lnTo>
                    <a:pt x="608" y="54"/>
                  </a:lnTo>
                  <a:lnTo>
                    <a:pt x="608" y="54"/>
                  </a:lnTo>
                  <a:lnTo>
                    <a:pt x="606" y="58"/>
                  </a:lnTo>
                  <a:lnTo>
                    <a:pt x="602" y="60"/>
                  </a:lnTo>
                  <a:lnTo>
                    <a:pt x="602" y="60"/>
                  </a:lnTo>
                  <a:lnTo>
                    <a:pt x="598" y="52"/>
                  </a:lnTo>
                  <a:lnTo>
                    <a:pt x="594" y="48"/>
                  </a:lnTo>
                  <a:lnTo>
                    <a:pt x="588" y="48"/>
                  </a:lnTo>
                  <a:lnTo>
                    <a:pt x="588" y="48"/>
                  </a:lnTo>
                  <a:lnTo>
                    <a:pt x="586" y="46"/>
                  </a:lnTo>
                  <a:lnTo>
                    <a:pt x="586" y="44"/>
                  </a:lnTo>
                  <a:lnTo>
                    <a:pt x="586" y="44"/>
                  </a:lnTo>
                  <a:lnTo>
                    <a:pt x="586" y="36"/>
                  </a:lnTo>
                  <a:lnTo>
                    <a:pt x="584" y="32"/>
                  </a:lnTo>
                  <a:lnTo>
                    <a:pt x="578" y="28"/>
                  </a:lnTo>
                  <a:lnTo>
                    <a:pt x="570" y="24"/>
                  </a:lnTo>
                  <a:lnTo>
                    <a:pt x="570" y="24"/>
                  </a:lnTo>
                  <a:lnTo>
                    <a:pt x="576" y="18"/>
                  </a:lnTo>
                  <a:lnTo>
                    <a:pt x="578" y="14"/>
                  </a:lnTo>
                  <a:lnTo>
                    <a:pt x="580" y="14"/>
                  </a:lnTo>
                  <a:lnTo>
                    <a:pt x="580" y="14"/>
                  </a:lnTo>
                  <a:lnTo>
                    <a:pt x="588" y="14"/>
                  </a:lnTo>
                  <a:lnTo>
                    <a:pt x="592" y="12"/>
                  </a:lnTo>
                  <a:lnTo>
                    <a:pt x="602" y="2"/>
                  </a:lnTo>
                  <a:lnTo>
                    <a:pt x="602" y="2"/>
                  </a:lnTo>
                  <a:lnTo>
                    <a:pt x="578" y="0"/>
                  </a:lnTo>
                  <a:lnTo>
                    <a:pt x="578" y="0"/>
                  </a:lnTo>
                  <a:lnTo>
                    <a:pt x="568" y="0"/>
                  </a:lnTo>
                  <a:lnTo>
                    <a:pt x="564" y="4"/>
                  </a:lnTo>
                  <a:lnTo>
                    <a:pt x="562" y="8"/>
                  </a:lnTo>
                  <a:lnTo>
                    <a:pt x="566" y="18"/>
                  </a:lnTo>
                  <a:lnTo>
                    <a:pt x="566" y="18"/>
                  </a:lnTo>
                  <a:lnTo>
                    <a:pt x="566" y="24"/>
                  </a:lnTo>
                  <a:lnTo>
                    <a:pt x="566" y="24"/>
                  </a:lnTo>
                  <a:lnTo>
                    <a:pt x="560" y="28"/>
                  </a:lnTo>
                  <a:lnTo>
                    <a:pt x="556" y="32"/>
                  </a:lnTo>
                  <a:lnTo>
                    <a:pt x="556" y="38"/>
                  </a:lnTo>
                  <a:lnTo>
                    <a:pt x="558" y="44"/>
                  </a:lnTo>
                  <a:lnTo>
                    <a:pt x="558" y="44"/>
                  </a:lnTo>
                  <a:lnTo>
                    <a:pt x="568" y="46"/>
                  </a:lnTo>
                  <a:lnTo>
                    <a:pt x="572" y="50"/>
                  </a:lnTo>
                  <a:lnTo>
                    <a:pt x="576" y="54"/>
                  </a:lnTo>
                  <a:lnTo>
                    <a:pt x="576" y="54"/>
                  </a:lnTo>
                  <a:lnTo>
                    <a:pt x="576" y="56"/>
                  </a:lnTo>
                  <a:lnTo>
                    <a:pt x="574" y="60"/>
                  </a:lnTo>
                  <a:lnTo>
                    <a:pt x="574" y="60"/>
                  </a:lnTo>
                  <a:lnTo>
                    <a:pt x="568" y="64"/>
                  </a:lnTo>
                  <a:lnTo>
                    <a:pt x="564" y="66"/>
                  </a:lnTo>
                  <a:lnTo>
                    <a:pt x="562" y="70"/>
                  </a:lnTo>
                  <a:lnTo>
                    <a:pt x="562" y="70"/>
                  </a:lnTo>
                  <a:lnTo>
                    <a:pt x="562" y="72"/>
                  </a:lnTo>
                  <a:lnTo>
                    <a:pt x="558" y="72"/>
                  </a:lnTo>
                  <a:lnTo>
                    <a:pt x="558" y="72"/>
                  </a:lnTo>
                  <a:lnTo>
                    <a:pt x="556" y="70"/>
                  </a:lnTo>
                  <a:lnTo>
                    <a:pt x="556" y="68"/>
                  </a:lnTo>
                  <a:lnTo>
                    <a:pt x="556" y="64"/>
                  </a:lnTo>
                  <a:lnTo>
                    <a:pt x="556" y="64"/>
                  </a:lnTo>
                  <a:lnTo>
                    <a:pt x="558" y="64"/>
                  </a:lnTo>
                  <a:lnTo>
                    <a:pt x="558" y="64"/>
                  </a:lnTo>
                  <a:lnTo>
                    <a:pt x="556" y="62"/>
                  </a:lnTo>
                  <a:lnTo>
                    <a:pt x="556" y="62"/>
                  </a:lnTo>
                  <a:lnTo>
                    <a:pt x="554" y="62"/>
                  </a:lnTo>
                  <a:lnTo>
                    <a:pt x="552" y="62"/>
                  </a:lnTo>
                  <a:lnTo>
                    <a:pt x="552" y="60"/>
                  </a:lnTo>
                  <a:lnTo>
                    <a:pt x="552" y="60"/>
                  </a:lnTo>
                  <a:lnTo>
                    <a:pt x="562" y="56"/>
                  </a:lnTo>
                  <a:lnTo>
                    <a:pt x="562" y="56"/>
                  </a:lnTo>
                  <a:lnTo>
                    <a:pt x="556" y="50"/>
                  </a:lnTo>
                  <a:lnTo>
                    <a:pt x="550" y="48"/>
                  </a:lnTo>
                  <a:lnTo>
                    <a:pt x="550" y="48"/>
                  </a:lnTo>
                  <a:lnTo>
                    <a:pt x="548" y="46"/>
                  </a:lnTo>
                  <a:lnTo>
                    <a:pt x="544" y="44"/>
                  </a:lnTo>
                  <a:lnTo>
                    <a:pt x="540" y="48"/>
                  </a:lnTo>
                  <a:lnTo>
                    <a:pt x="536" y="52"/>
                  </a:lnTo>
                  <a:lnTo>
                    <a:pt x="534" y="52"/>
                  </a:lnTo>
                  <a:lnTo>
                    <a:pt x="530" y="52"/>
                  </a:lnTo>
                  <a:lnTo>
                    <a:pt x="530" y="52"/>
                  </a:lnTo>
                  <a:lnTo>
                    <a:pt x="538" y="54"/>
                  </a:lnTo>
                  <a:lnTo>
                    <a:pt x="542" y="56"/>
                  </a:lnTo>
                  <a:lnTo>
                    <a:pt x="544" y="60"/>
                  </a:lnTo>
                  <a:lnTo>
                    <a:pt x="544" y="60"/>
                  </a:lnTo>
                  <a:lnTo>
                    <a:pt x="542" y="60"/>
                  </a:lnTo>
                  <a:lnTo>
                    <a:pt x="540" y="62"/>
                  </a:lnTo>
                  <a:lnTo>
                    <a:pt x="538" y="66"/>
                  </a:lnTo>
                  <a:lnTo>
                    <a:pt x="538" y="66"/>
                  </a:lnTo>
                  <a:lnTo>
                    <a:pt x="510" y="66"/>
                  </a:lnTo>
                  <a:lnTo>
                    <a:pt x="498" y="64"/>
                  </a:lnTo>
                  <a:lnTo>
                    <a:pt x="484" y="60"/>
                  </a:lnTo>
                  <a:lnTo>
                    <a:pt x="484" y="60"/>
                  </a:lnTo>
                  <a:lnTo>
                    <a:pt x="482" y="56"/>
                  </a:lnTo>
                  <a:lnTo>
                    <a:pt x="480" y="54"/>
                  </a:lnTo>
                  <a:lnTo>
                    <a:pt x="474" y="56"/>
                  </a:lnTo>
                  <a:lnTo>
                    <a:pt x="474" y="56"/>
                  </a:lnTo>
                  <a:lnTo>
                    <a:pt x="464" y="58"/>
                  </a:lnTo>
                  <a:lnTo>
                    <a:pt x="464" y="58"/>
                  </a:lnTo>
                  <a:lnTo>
                    <a:pt x="462" y="58"/>
                  </a:lnTo>
                  <a:lnTo>
                    <a:pt x="462" y="60"/>
                  </a:lnTo>
                  <a:lnTo>
                    <a:pt x="462" y="60"/>
                  </a:lnTo>
                  <a:lnTo>
                    <a:pt x="466" y="62"/>
                  </a:lnTo>
                  <a:lnTo>
                    <a:pt x="466" y="62"/>
                  </a:lnTo>
                  <a:lnTo>
                    <a:pt x="468" y="64"/>
                  </a:lnTo>
                  <a:lnTo>
                    <a:pt x="468" y="64"/>
                  </a:lnTo>
                  <a:lnTo>
                    <a:pt x="468" y="68"/>
                  </a:lnTo>
                  <a:lnTo>
                    <a:pt x="468" y="68"/>
                  </a:lnTo>
                  <a:lnTo>
                    <a:pt x="464" y="72"/>
                  </a:lnTo>
                  <a:lnTo>
                    <a:pt x="464" y="72"/>
                  </a:lnTo>
                  <a:lnTo>
                    <a:pt x="452" y="66"/>
                  </a:lnTo>
                  <a:lnTo>
                    <a:pt x="446" y="66"/>
                  </a:lnTo>
                  <a:lnTo>
                    <a:pt x="440" y="66"/>
                  </a:lnTo>
                  <a:lnTo>
                    <a:pt x="440" y="66"/>
                  </a:lnTo>
                  <a:lnTo>
                    <a:pt x="424" y="68"/>
                  </a:lnTo>
                  <a:lnTo>
                    <a:pt x="408" y="66"/>
                  </a:lnTo>
                  <a:lnTo>
                    <a:pt x="408" y="66"/>
                  </a:lnTo>
                  <a:lnTo>
                    <a:pt x="410" y="62"/>
                  </a:lnTo>
                  <a:lnTo>
                    <a:pt x="412" y="62"/>
                  </a:lnTo>
                  <a:lnTo>
                    <a:pt x="414" y="60"/>
                  </a:lnTo>
                  <a:lnTo>
                    <a:pt x="416" y="60"/>
                  </a:lnTo>
                  <a:lnTo>
                    <a:pt x="416" y="60"/>
                  </a:lnTo>
                  <a:lnTo>
                    <a:pt x="412" y="56"/>
                  </a:lnTo>
                  <a:lnTo>
                    <a:pt x="406" y="54"/>
                  </a:lnTo>
                  <a:lnTo>
                    <a:pt x="406" y="54"/>
                  </a:lnTo>
                  <a:lnTo>
                    <a:pt x="398" y="54"/>
                  </a:lnTo>
                  <a:lnTo>
                    <a:pt x="390" y="54"/>
                  </a:lnTo>
                  <a:lnTo>
                    <a:pt x="374" y="50"/>
                  </a:lnTo>
                  <a:lnTo>
                    <a:pt x="374" y="50"/>
                  </a:lnTo>
                  <a:lnTo>
                    <a:pt x="358" y="46"/>
                  </a:lnTo>
                  <a:lnTo>
                    <a:pt x="350" y="46"/>
                  </a:lnTo>
                  <a:lnTo>
                    <a:pt x="348" y="46"/>
                  </a:lnTo>
                  <a:lnTo>
                    <a:pt x="344" y="50"/>
                  </a:lnTo>
                  <a:lnTo>
                    <a:pt x="344" y="50"/>
                  </a:lnTo>
                  <a:lnTo>
                    <a:pt x="340" y="50"/>
                  </a:lnTo>
                  <a:lnTo>
                    <a:pt x="338" y="48"/>
                  </a:lnTo>
                  <a:lnTo>
                    <a:pt x="338" y="48"/>
                  </a:lnTo>
                  <a:lnTo>
                    <a:pt x="336" y="44"/>
                  </a:lnTo>
                  <a:lnTo>
                    <a:pt x="334" y="44"/>
                  </a:lnTo>
                  <a:lnTo>
                    <a:pt x="330" y="48"/>
                  </a:lnTo>
                  <a:lnTo>
                    <a:pt x="330" y="48"/>
                  </a:lnTo>
                  <a:lnTo>
                    <a:pt x="326" y="50"/>
                  </a:lnTo>
                  <a:lnTo>
                    <a:pt x="324" y="48"/>
                  </a:lnTo>
                  <a:lnTo>
                    <a:pt x="324" y="48"/>
                  </a:lnTo>
                  <a:lnTo>
                    <a:pt x="318" y="44"/>
                  </a:lnTo>
                  <a:lnTo>
                    <a:pt x="314" y="42"/>
                  </a:lnTo>
                  <a:lnTo>
                    <a:pt x="308" y="42"/>
                  </a:lnTo>
                  <a:lnTo>
                    <a:pt x="302" y="46"/>
                  </a:lnTo>
                  <a:lnTo>
                    <a:pt x="302" y="46"/>
                  </a:lnTo>
                  <a:lnTo>
                    <a:pt x="296" y="44"/>
                  </a:lnTo>
                  <a:lnTo>
                    <a:pt x="296" y="44"/>
                  </a:lnTo>
                  <a:lnTo>
                    <a:pt x="294" y="48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0" y="46"/>
                  </a:lnTo>
                  <a:lnTo>
                    <a:pt x="278" y="44"/>
                  </a:lnTo>
                  <a:lnTo>
                    <a:pt x="274" y="46"/>
                  </a:lnTo>
                  <a:lnTo>
                    <a:pt x="274" y="46"/>
                  </a:lnTo>
                  <a:lnTo>
                    <a:pt x="268" y="48"/>
                  </a:lnTo>
                  <a:lnTo>
                    <a:pt x="264" y="48"/>
                  </a:lnTo>
                  <a:lnTo>
                    <a:pt x="258" y="48"/>
                  </a:lnTo>
                  <a:lnTo>
                    <a:pt x="254" y="50"/>
                  </a:lnTo>
                  <a:lnTo>
                    <a:pt x="254" y="50"/>
                  </a:lnTo>
                  <a:lnTo>
                    <a:pt x="246" y="54"/>
                  </a:lnTo>
                  <a:lnTo>
                    <a:pt x="238" y="54"/>
                  </a:lnTo>
                  <a:lnTo>
                    <a:pt x="224" y="50"/>
                  </a:lnTo>
                  <a:lnTo>
                    <a:pt x="224" y="50"/>
                  </a:lnTo>
                  <a:lnTo>
                    <a:pt x="202" y="46"/>
                  </a:lnTo>
                  <a:lnTo>
                    <a:pt x="192" y="44"/>
                  </a:lnTo>
                  <a:lnTo>
                    <a:pt x="180" y="42"/>
                  </a:lnTo>
                  <a:lnTo>
                    <a:pt x="180" y="42"/>
                  </a:lnTo>
                  <a:lnTo>
                    <a:pt x="166" y="42"/>
                  </a:lnTo>
                  <a:lnTo>
                    <a:pt x="152" y="42"/>
                  </a:lnTo>
                  <a:lnTo>
                    <a:pt x="124" y="38"/>
                  </a:lnTo>
                  <a:lnTo>
                    <a:pt x="124" y="38"/>
                  </a:lnTo>
                  <a:lnTo>
                    <a:pt x="96" y="32"/>
                  </a:lnTo>
                  <a:lnTo>
                    <a:pt x="82" y="32"/>
                  </a:lnTo>
                  <a:lnTo>
                    <a:pt x="68" y="36"/>
                  </a:lnTo>
                  <a:lnTo>
                    <a:pt x="68" y="36"/>
                  </a:lnTo>
                  <a:lnTo>
                    <a:pt x="52" y="38"/>
                  </a:lnTo>
                  <a:lnTo>
                    <a:pt x="44" y="40"/>
                  </a:lnTo>
                  <a:lnTo>
                    <a:pt x="38" y="46"/>
                  </a:lnTo>
                  <a:lnTo>
                    <a:pt x="38" y="46"/>
                  </a:lnTo>
                  <a:lnTo>
                    <a:pt x="34" y="50"/>
                  </a:lnTo>
                  <a:lnTo>
                    <a:pt x="30" y="52"/>
                  </a:lnTo>
                  <a:lnTo>
                    <a:pt x="24" y="54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14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2" y="60"/>
                  </a:lnTo>
                  <a:lnTo>
                    <a:pt x="12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46" y="84"/>
                  </a:lnTo>
                  <a:lnTo>
                    <a:pt x="40" y="86"/>
                  </a:lnTo>
                  <a:lnTo>
                    <a:pt x="34" y="84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26" y="80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6" y="90"/>
                  </a:lnTo>
                  <a:lnTo>
                    <a:pt x="8" y="94"/>
                  </a:lnTo>
                  <a:lnTo>
                    <a:pt x="10" y="98"/>
                  </a:lnTo>
                  <a:lnTo>
                    <a:pt x="14" y="100"/>
                  </a:lnTo>
                  <a:lnTo>
                    <a:pt x="14" y="100"/>
                  </a:lnTo>
                  <a:lnTo>
                    <a:pt x="30" y="100"/>
                  </a:lnTo>
                  <a:lnTo>
                    <a:pt x="44" y="98"/>
                  </a:lnTo>
                  <a:lnTo>
                    <a:pt x="44" y="98"/>
                  </a:lnTo>
                  <a:lnTo>
                    <a:pt x="48" y="96"/>
                  </a:lnTo>
                  <a:lnTo>
                    <a:pt x="50" y="96"/>
                  </a:lnTo>
                  <a:lnTo>
                    <a:pt x="52" y="100"/>
                  </a:lnTo>
                  <a:lnTo>
                    <a:pt x="52" y="100"/>
                  </a:lnTo>
                  <a:lnTo>
                    <a:pt x="52" y="108"/>
                  </a:lnTo>
                  <a:lnTo>
                    <a:pt x="52" y="110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36" y="114"/>
                  </a:lnTo>
                  <a:lnTo>
                    <a:pt x="24" y="116"/>
                  </a:lnTo>
                  <a:lnTo>
                    <a:pt x="24" y="116"/>
                  </a:lnTo>
                  <a:lnTo>
                    <a:pt x="22" y="118"/>
                  </a:lnTo>
                  <a:lnTo>
                    <a:pt x="18" y="122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8" y="134"/>
                  </a:lnTo>
                  <a:lnTo>
                    <a:pt x="20" y="140"/>
                  </a:lnTo>
                  <a:lnTo>
                    <a:pt x="22" y="144"/>
                  </a:lnTo>
                  <a:lnTo>
                    <a:pt x="28" y="146"/>
                  </a:lnTo>
                  <a:lnTo>
                    <a:pt x="28" y="146"/>
                  </a:lnTo>
                  <a:lnTo>
                    <a:pt x="40" y="148"/>
                  </a:lnTo>
                  <a:lnTo>
                    <a:pt x="46" y="152"/>
                  </a:lnTo>
                  <a:lnTo>
                    <a:pt x="46" y="154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52" y="158"/>
                  </a:lnTo>
                  <a:lnTo>
                    <a:pt x="56" y="158"/>
                  </a:lnTo>
                  <a:lnTo>
                    <a:pt x="66" y="160"/>
                  </a:lnTo>
                  <a:lnTo>
                    <a:pt x="74" y="160"/>
                  </a:lnTo>
                  <a:lnTo>
                    <a:pt x="78" y="160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0" y="166"/>
                  </a:lnTo>
                  <a:lnTo>
                    <a:pt x="74" y="174"/>
                  </a:lnTo>
                  <a:lnTo>
                    <a:pt x="68" y="180"/>
                  </a:lnTo>
                  <a:lnTo>
                    <a:pt x="60" y="184"/>
                  </a:lnTo>
                  <a:lnTo>
                    <a:pt x="60" y="184"/>
                  </a:lnTo>
                  <a:lnTo>
                    <a:pt x="58" y="186"/>
                  </a:lnTo>
                  <a:lnTo>
                    <a:pt x="56" y="188"/>
                  </a:lnTo>
                  <a:lnTo>
                    <a:pt x="56" y="190"/>
                  </a:lnTo>
                  <a:lnTo>
                    <a:pt x="56" y="190"/>
                  </a:lnTo>
                  <a:lnTo>
                    <a:pt x="58" y="190"/>
                  </a:lnTo>
                  <a:lnTo>
                    <a:pt x="60" y="190"/>
                  </a:lnTo>
                  <a:lnTo>
                    <a:pt x="64" y="190"/>
                  </a:lnTo>
                  <a:lnTo>
                    <a:pt x="64" y="190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98" y="168"/>
                  </a:lnTo>
                  <a:lnTo>
                    <a:pt x="98" y="168"/>
                  </a:lnTo>
                  <a:lnTo>
                    <a:pt x="104" y="164"/>
                  </a:lnTo>
                  <a:lnTo>
                    <a:pt x="106" y="160"/>
                  </a:lnTo>
                  <a:lnTo>
                    <a:pt x="106" y="156"/>
                  </a:lnTo>
                  <a:lnTo>
                    <a:pt x="106" y="156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12" y="150"/>
                  </a:lnTo>
                  <a:lnTo>
                    <a:pt x="118" y="144"/>
                  </a:lnTo>
                  <a:lnTo>
                    <a:pt x="122" y="140"/>
                  </a:lnTo>
                  <a:lnTo>
                    <a:pt x="128" y="136"/>
                  </a:lnTo>
                  <a:lnTo>
                    <a:pt x="128" y="136"/>
                  </a:lnTo>
                  <a:lnTo>
                    <a:pt x="130" y="138"/>
                  </a:lnTo>
                  <a:lnTo>
                    <a:pt x="130" y="138"/>
                  </a:lnTo>
                  <a:lnTo>
                    <a:pt x="128" y="140"/>
                  </a:lnTo>
                  <a:lnTo>
                    <a:pt x="128" y="142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4" y="148"/>
                  </a:lnTo>
                  <a:lnTo>
                    <a:pt x="124" y="150"/>
                  </a:lnTo>
                  <a:lnTo>
                    <a:pt x="126" y="152"/>
                  </a:lnTo>
                  <a:lnTo>
                    <a:pt x="124" y="156"/>
                  </a:lnTo>
                  <a:lnTo>
                    <a:pt x="124" y="156"/>
                  </a:lnTo>
                  <a:lnTo>
                    <a:pt x="128" y="156"/>
                  </a:lnTo>
                  <a:lnTo>
                    <a:pt x="128" y="154"/>
                  </a:lnTo>
                  <a:lnTo>
                    <a:pt x="130" y="152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42" y="148"/>
                  </a:lnTo>
                  <a:lnTo>
                    <a:pt x="148" y="146"/>
                  </a:lnTo>
                  <a:lnTo>
                    <a:pt x="150" y="142"/>
                  </a:lnTo>
                  <a:lnTo>
                    <a:pt x="150" y="142"/>
                  </a:lnTo>
                  <a:lnTo>
                    <a:pt x="152" y="138"/>
                  </a:lnTo>
                  <a:lnTo>
                    <a:pt x="152" y="136"/>
                  </a:lnTo>
                  <a:lnTo>
                    <a:pt x="160" y="138"/>
                  </a:lnTo>
                  <a:lnTo>
                    <a:pt x="160" y="138"/>
                  </a:lnTo>
                  <a:lnTo>
                    <a:pt x="180" y="144"/>
                  </a:lnTo>
                  <a:lnTo>
                    <a:pt x="190" y="146"/>
                  </a:lnTo>
                  <a:lnTo>
                    <a:pt x="200" y="146"/>
                  </a:lnTo>
                  <a:lnTo>
                    <a:pt x="200" y="146"/>
                  </a:lnTo>
                  <a:lnTo>
                    <a:pt x="210" y="148"/>
                  </a:lnTo>
                  <a:lnTo>
                    <a:pt x="220" y="150"/>
                  </a:lnTo>
                  <a:lnTo>
                    <a:pt x="220" y="150"/>
                  </a:lnTo>
                  <a:lnTo>
                    <a:pt x="230" y="156"/>
                  </a:lnTo>
                  <a:lnTo>
                    <a:pt x="240" y="164"/>
                  </a:lnTo>
                  <a:lnTo>
                    <a:pt x="240" y="164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6" y="166"/>
                  </a:lnTo>
                  <a:lnTo>
                    <a:pt x="250" y="166"/>
                  </a:lnTo>
                  <a:lnTo>
                    <a:pt x="250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62" y="164"/>
                  </a:lnTo>
                  <a:lnTo>
                    <a:pt x="264" y="168"/>
                  </a:lnTo>
                  <a:lnTo>
                    <a:pt x="264" y="168"/>
                  </a:lnTo>
                  <a:lnTo>
                    <a:pt x="266" y="170"/>
                  </a:lnTo>
                  <a:lnTo>
                    <a:pt x="268" y="172"/>
                  </a:lnTo>
                  <a:lnTo>
                    <a:pt x="270" y="178"/>
                  </a:lnTo>
                  <a:lnTo>
                    <a:pt x="270" y="178"/>
                  </a:lnTo>
                  <a:lnTo>
                    <a:pt x="272" y="180"/>
                  </a:lnTo>
                  <a:lnTo>
                    <a:pt x="272" y="180"/>
                  </a:lnTo>
                  <a:lnTo>
                    <a:pt x="276" y="182"/>
                  </a:lnTo>
                  <a:lnTo>
                    <a:pt x="276" y="186"/>
                  </a:lnTo>
                  <a:lnTo>
                    <a:pt x="276" y="186"/>
                  </a:lnTo>
                  <a:lnTo>
                    <a:pt x="282" y="190"/>
                  </a:lnTo>
                  <a:lnTo>
                    <a:pt x="282" y="194"/>
                  </a:lnTo>
                  <a:lnTo>
                    <a:pt x="282" y="194"/>
                  </a:lnTo>
                  <a:lnTo>
                    <a:pt x="284" y="194"/>
                  </a:lnTo>
                  <a:lnTo>
                    <a:pt x="286" y="196"/>
                  </a:lnTo>
                  <a:lnTo>
                    <a:pt x="286" y="200"/>
                  </a:lnTo>
                  <a:lnTo>
                    <a:pt x="286" y="200"/>
                  </a:lnTo>
                  <a:lnTo>
                    <a:pt x="288" y="202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4" y="208"/>
                  </a:lnTo>
                  <a:lnTo>
                    <a:pt x="294" y="210"/>
                  </a:lnTo>
                  <a:lnTo>
                    <a:pt x="296" y="214"/>
                  </a:lnTo>
                  <a:lnTo>
                    <a:pt x="298" y="216"/>
                  </a:lnTo>
                  <a:lnTo>
                    <a:pt x="298" y="216"/>
                  </a:lnTo>
                  <a:lnTo>
                    <a:pt x="304" y="218"/>
                  </a:lnTo>
                  <a:lnTo>
                    <a:pt x="310" y="224"/>
                  </a:lnTo>
                  <a:lnTo>
                    <a:pt x="312" y="230"/>
                  </a:lnTo>
                  <a:lnTo>
                    <a:pt x="312" y="234"/>
                  </a:lnTo>
                  <a:lnTo>
                    <a:pt x="312" y="238"/>
                  </a:lnTo>
                  <a:lnTo>
                    <a:pt x="312" y="238"/>
                  </a:lnTo>
                  <a:lnTo>
                    <a:pt x="314" y="240"/>
                  </a:lnTo>
                  <a:lnTo>
                    <a:pt x="316" y="242"/>
                  </a:lnTo>
                  <a:lnTo>
                    <a:pt x="322" y="242"/>
                  </a:lnTo>
                  <a:lnTo>
                    <a:pt x="322" y="242"/>
                  </a:lnTo>
                  <a:lnTo>
                    <a:pt x="324" y="242"/>
                  </a:lnTo>
                  <a:lnTo>
                    <a:pt x="328" y="244"/>
                  </a:lnTo>
                  <a:lnTo>
                    <a:pt x="334" y="246"/>
                  </a:lnTo>
                  <a:lnTo>
                    <a:pt x="334" y="246"/>
                  </a:lnTo>
                  <a:lnTo>
                    <a:pt x="336" y="250"/>
                  </a:lnTo>
                  <a:lnTo>
                    <a:pt x="338" y="252"/>
                  </a:lnTo>
                  <a:lnTo>
                    <a:pt x="344" y="256"/>
                  </a:lnTo>
                  <a:lnTo>
                    <a:pt x="344" y="256"/>
                  </a:lnTo>
                  <a:lnTo>
                    <a:pt x="348" y="260"/>
                  </a:lnTo>
                  <a:lnTo>
                    <a:pt x="352" y="264"/>
                  </a:lnTo>
                  <a:lnTo>
                    <a:pt x="354" y="268"/>
                  </a:lnTo>
                  <a:lnTo>
                    <a:pt x="354" y="274"/>
                  </a:lnTo>
                  <a:lnTo>
                    <a:pt x="354" y="274"/>
                  </a:lnTo>
                  <a:lnTo>
                    <a:pt x="348" y="272"/>
                  </a:lnTo>
                  <a:lnTo>
                    <a:pt x="348" y="272"/>
                  </a:lnTo>
                  <a:lnTo>
                    <a:pt x="346" y="272"/>
                  </a:lnTo>
                  <a:lnTo>
                    <a:pt x="342" y="270"/>
                  </a:lnTo>
                  <a:lnTo>
                    <a:pt x="338" y="270"/>
                  </a:lnTo>
                  <a:lnTo>
                    <a:pt x="336" y="272"/>
                  </a:lnTo>
                  <a:lnTo>
                    <a:pt x="336" y="272"/>
                  </a:lnTo>
                  <a:lnTo>
                    <a:pt x="338" y="278"/>
                  </a:lnTo>
                  <a:lnTo>
                    <a:pt x="340" y="284"/>
                  </a:lnTo>
                  <a:lnTo>
                    <a:pt x="342" y="292"/>
                  </a:lnTo>
                  <a:lnTo>
                    <a:pt x="342" y="298"/>
                  </a:lnTo>
                  <a:lnTo>
                    <a:pt x="342" y="298"/>
                  </a:lnTo>
                  <a:lnTo>
                    <a:pt x="340" y="314"/>
                  </a:lnTo>
                  <a:lnTo>
                    <a:pt x="338" y="330"/>
                  </a:lnTo>
                  <a:lnTo>
                    <a:pt x="340" y="346"/>
                  </a:lnTo>
                  <a:lnTo>
                    <a:pt x="342" y="362"/>
                  </a:lnTo>
                  <a:lnTo>
                    <a:pt x="342" y="362"/>
                  </a:lnTo>
                  <a:lnTo>
                    <a:pt x="346" y="368"/>
                  </a:lnTo>
                  <a:lnTo>
                    <a:pt x="348" y="372"/>
                  </a:lnTo>
                  <a:lnTo>
                    <a:pt x="352" y="376"/>
                  </a:lnTo>
                  <a:lnTo>
                    <a:pt x="354" y="380"/>
                  </a:lnTo>
                  <a:lnTo>
                    <a:pt x="354" y="380"/>
                  </a:lnTo>
                  <a:lnTo>
                    <a:pt x="358" y="392"/>
                  </a:lnTo>
                  <a:lnTo>
                    <a:pt x="364" y="402"/>
                  </a:lnTo>
                  <a:lnTo>
                    <a:pt x="372" y="412"/>
                  </a:lnTo>
                  <a:lnTo>
                    <a:pt x="376" y="414"/>
                  </a:lnTo>
                  <a:lnTo>
                    <a:pt x="382" y="418"/>
                  </a:lnTo>
                  <a:lnTo>
                    <a:pt x="382" y="418"/>
                  </a:lnTo>
                  <a:lnTo>
                    <a:pt x="386" y="420"/>
                  </a:lnTo>
                  <a:lnTo>
                    <a:pt x="390" y="422"/>
                  </a:lnTo>
                  <a:lnTo>
                    <a:pt x="394" y="432"/>
                  </a:lnTo>
                  <a:lnTo>
                    <a:pt x="394" y="432"/>
                  </a:lnTo>
                  <a:lnTo>
                    <a:pt x="402" y="452"/>
                  </a:lnTo>
                  <a:lnTo>
                    <a:pt x="408" y="462"/>
                  </a:lnTo>
                  <a:lnTo>
                    <a:pt x="414" y="470"/>
                  </a:lnTo>
                  <a:lnTo>
                    <a:pt x="414" y="470"/>
                  </a:lnTo>
                  <a:lnTo>
                    <a:pt x="416" y="472"/>
                  </a:lnTo>
                  <a:lnTo>
                    <a:pt x="418" y="476"/>
                  </a:lnTo>
                  <a:lnTo>
                    <a:pt x="418" y="478"/>
                  </a:lnTo>
                  <a:lnTo>
                    <a:pt x="416" y="482"/>
                  </a:lnTo>
                  <a:lnTo>
                    <a:pt x="416" y="482"/>
                  </a:lnTo>
                  <a:lnTo>
                    <a:pt x="414" y="484"/>
                  </a:lnTo>
                  <a:lnTo>
                    <a:pt x="414" y="486"/>
                  </a:lnTo>
                  <a:lnTo>
                    <a:pt x="414" y="486"/>
                  </a:lnTo>
                  <a:lnTo>
                    <a:pt x="424" y="492"/>
                  </a:lnTo>
                  <a:lnTo>
                    <a:pt x="430" y="500"/>
                  </a:lnTo>
                  <a:lnTo>
                    <a:pt x="440" y="518"/>
                  </a:lnTo>
                  <a:lnTo>
                    <a:pt x="440" y="518"/>
                  </a:lnTo>
                  <a:lnTo>
                    <a:pt x="442" y="520"/>
                  </a:lnTo>
                  <a:lnTo>
                    <a:pt x="442" y="520"/>
                  </a:lnTo>
                  <a:lnTo>
                    <a:pt x="448" y="528"/>
                  </a:lnTo>
                  <a:lnTo>
                    <a:pt x="448" y="528"/>
                  </a:lnTo>
                  <a:lnTo>
                    <a:pt x="450" y="530"/>
                  </a:lnTo>
                  <a:lnTo>
                    <a:pt x="450" y="532"/>
                  </a:lnTo>
                  <a:lnTo>
                    <a:pt x="452" y="530"/>
                  </a:lnTo>
                  <a:lnTo>
                    <a:pt x="452" y="530"/>
                  </a:lnTo>
                  <a:lnTo>
                    <a:pt x="454" y="528"/>
                  </a:lnTo>
                  <a:lnTo>
                    <a:pt x="454" y="528"/>
                  </a:lnTo>
                  <a:lnTo>
                    <a:pt x="452" y="524"/>
                  </a:lnTo>
                  <a:lnTo>
                    <a:pt x="452" y="524"/>
                  </a:lnTo>
                  <a:lnTo>
                    <a:pt x="448" y="520"/>
                  </a:lnTo>
                  <a:lnTo>
                    <a:pt x="444" y="514"/>
                  </a:lnTo>
                  <a:lnTo>
                    <a:pt x="444" y="514"/>
                  </a:lnTo>
                  <a:lnTo>
                    <a:pt x="442" y="512"/>
                  </a:lnTo>
                  <a:lnTo>
                    <a:pt x="442" y="512"/>
                  </a:lnTo>
                  <a:lnTo>
                    <a:pt x="432" y="486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4" y="458"/>
                  </a:lnTo>
                  <a:lnTo>
                    <a:pt x="412" y="452"/>
                  </a:lnTo>
                  <a:lnTo>
                    <a:pt x="412" y="442"/>
                  </a:lnTo>
                  <a:lnTo>
                    <a:pt x="412" y="442"/>
                  </a:lnTo>
                  <a:lnTo>
                    <a:pt x="418" y="442"/>
                  </a:lnTo>
                  <a:lnTo>
                    <a:pt x="424" y="446"/>
                  </a:lnTo>
                  <a:lnTo>
                    <a:pt x="426" y="450"/>
                  </a:lnTo>
                  <a:lnTo>
                    <a:pt x="428" y="456"/>
                  </a:lnTo>
                  <a:lnTo>
                    <a:pt x="428" y="456"/>
                  </a:lnTo>
                  <a:lnTo>
                    <a:pt x="430" y="462"/>
                  </a:lnTo>
                  <a:lnTo>
                    <a:pt x="434" y="470"/>
                  </a:lnTo>
                  <a:lnTo>
                    <a:pt x="442" y="480"/>
                  </a:lnTo>
                  <a:lnTo>
                    <a:pt x="452" y="492"/>
                  </a:lnTo>
                  <a:lnTo>
                    <a:pt x="458" y="504"/>
                  </a:lnTo>
                  <a:lnTo>
                    <a:pt x="458" y="504"/>
                  </a:lnTo>
                  <a:lnTo>
                    <a:pt x="462" y="510"/>
                  </a:lnTo>
                  <a:lnTo>
                    <a:pt x="468" y="518"/>
                  </a:lnTo>
                  <a:lnTo>
                    <a:pt x="478" y="530"/>
                  </a:lnTo>
                  <a:lnTo>
                    <a:pt x="478" y="530"/>
                  </a:lnTo>
                  <a:lnTo>
                    <a:pt x="482" y="536"/>
                  </a:lnTo>
                  <a:lnTo>
                    <a:pt x="486" y="544"/>
                  </a:lnTo>
                  <a:lnTo>
                    <a:pt x="486" y="550"/>
                  </a:lnTo>
                  <a:lnTo>
                    <a:pt x="486" y="558"/>
                  </a:lnTo>
                  <a:lnTo>
                    <a:pt x="486" y="558"/>
                  </a:lnTo>
                  <a:lnTo>
                    <a:pt x="484" y="562"/>
                  </a:lnTo>
                  <a:lnTo>
                    <a:pt x="486" y="566"/>
                  </a:lnTo>
                  <a:lnTo>
                    <a:pt x="492" y="570"/>
                  </a:lnTo>
                  <a:lnTo>
                    <a:pt x="492" y="570"/>
                  </a:lnTo>
                  <a:lnTo>
                    <a:pt x="504" y="580"/>
                  </a:lnTo>
                  <a:lnTo>
                    <a:pt x="516" y="588"/>
                  </a:lnTo>
                  <a:lnTo>
                    <a:pt x="516" y="588"/>
                  </a:lnTo>
                  <a:lnTo>
                    <a:pt x="534" y="598"/>
                  </a:lnTo>
                  <a:lnTo>
                    <a:pt x="550" y="606"/>
                  </a:lnTo>
                  <a:lnTo>
                    <a:pt x="550" y="606"/>
                  </a:lnTo>
                  <a:lnTo>
                    <a:pt x="556" y="608"/>
                  </a:lnTo>
                  <a:lnTo>
                    <a:pt x="560" y="606"/>
                  </a:lnTo>
                  <a:lnTo>
                    <a:pt x="560" y="606"/>
                  </a:lnTo>
                  <a:lnTo>
                    <a:pt x="566" y="602"/>
                  </a:lnTo>
                  <a:lnTo>
                    <a:pt x="572" y="602"/>
                  </a:lnTo>
                  <a:lnTo>
                    <a:pt x="578" y="606"/>
                  </a:lnTo>
                  <a:lnTo>
                    <a:pt x="582" y="612"/>
                  </a:lnTo>
                  <a:lnTo>
                    <a:pt x="582" y="612"/>
                  </a:lnTo>
                  <a:lnTo>
                    <a:pt x="592" y="622"/>
                  </a:lnTo>
                  <a:lnTo>
                    <a:pt x="596" y="624"/>
                  </a:lnTo>
                  <a:lnTo>
                    <a:pt x="604" y="628"/>
                  </a:lnTo>
                  <a:lnTo>
                    <a:pt x="604" y="628"/>
                  </a:lnTo>
                  <a:lnTo>
                    <a:pt x="614" y="630"/>
                  </a:lnTo>
                  <a:lnTo>
                    <a:pt x="622" y="634"/>
                  </a:lnTo>
                  <a:lnTo>
                    <a:pt x="630" y="642"/>
                  </a:lnTo>
                  <a:lnTo>
                    <a:pt x="636" y="652"/>
                  </a:lnTo>
                  <a:lnTo>
                    <a:pt x="636" y="652"/>
                  </a:lnTo>
                  <a:lnTo>
                    <a:pt x="638" y="652"/>
                  </a:lnTo>
                  <a:lnTo>
                    <a:pt x="638" y="652"/>
                  </a:lnTo>
                  <a:lnTo>
                    <a:pt x="638" y="656"/>
                  </a:lnTo>
                  <a:lnTo>
                    <a:pt x="638" y="656"/>
                  </a:lnTo>
                  <a:lnTo>
                    <a:pt x="638" y="662"/>
                  </a:lnTo>
                  <a:lnTo>
                    <a:pt x="640" y="666"/>
                  </a:lnTo>
                  <a:lnTo>
                    <a:pt x="640" y="666"/>
                  </a:lnTo>
                  <a:lnTo>
                    <a:pt x="678" y="694"/>
                  </a:lnTo>
                  <a:lnTo>
                    <a:pt x="678" y="694"/>
                  </a:lnTo>
                  <a:lnTo>
                    <a:pt x="682" y="694"/>
                  </a:lnTo>
                  <a:lnTo>
                    <a:pt x="682" y="694"/>
                  </a:lnTo>
                  <a:lnTo>
                    <a:pt x="682" y="692"/>
                  </a:lnTo>
                  <a:lnTo>
                    <a:pt x="682" y="692"/>
                  </a:lnTo>
                  <a:lnTo>
                    <a:pt x="680" y="686"/>
                  </a:lnTo>
                  <a:lnTo>
                    <a:pt x="682" y="684"/>
                  </a:lnTo>
                  <a:lnTo>
                    <a:pt x="686" y="680"/>
                  </a:lnTo>
                  <a:lnTo>
                    <a:pt x="688" y="676"/>
                  </a:lnTo>
                  <a:lnTo>
                    <a:pt x="688" y="676"/>
                  </a:lnTo>
                  <a:lnTo>
                    <a:pt x="692" y="678"/>
                  </a:lnTo>
                  <a:lnTo>
                    <a:pt x="694" y="678"/>
                  </a:lnTo>
                  <a:lnTo>
                    <a:pt x="696" y="684"/>
                  </a:lnTo>
                  <a:lnTo>
                    <a:pt x="698" y="690"/>
                  </a:lnTo>
                  <a:lnTo>
                    <a:pt x="700" y="694"/>
                  </a:lnTo>
                  <a:lnTo>
                    <a:pt x="700" y="694"/>
                  </a:lnTo>
                  <a:lnTo>
                    <a:pt x="702" y="702"/>
                  </a:lnTo>
                  <a:lnTo>
                    <a:pt x="704" y="710"/>
                  </a:lnTo>
                  <a:lnTo>
                    <a:pt x="706" y="720"/>
                  </a:lnTo>
                  <a:lnTo>
                    <a:pt x="704" y="728"/>
                  </a:lnTo>
                  <a:lnTo>
                    <a:pt x="702" y="738"/>
                  </a:lnTo>
                  <a:lnTo>
                    <a:pt x="700" y="746"/>
                  </a:lnTo>
                  <a:lnTo>
                    <a:pt x="696" y="754"/>
                  </a:lnTo>
                  <a:lnTo>
                    <a:pt x="690" y="760"/>
                  </a:lnTo>
                  <a:lnTo>
                    <a:pt x="690" y="760"/>
                  </a:lnTo>
                  <a:lnTo>
                    <a:pt x="684" y="766"/>
                  </a:lnTo>
                  <a:lnTo>
                    <a:pt x="680" y="774"/>
                  </a:lnTo>
                  <a:lnTo>
                    <a:pt x="678" y="784"/>
                  </a:lnTo>
                  <a:lnTo>
                    <a:pt x="678" y="792"/>
                  </a:lnTo>
                  <a:lnTo>
                    <a:pt x="678" y="792"/>
                  </a:lnTo>
                  <a:lnTo>
                    <a:pt x="678" y="796"/>
                  </a:lnTo>
                  <a:lnTo>
                    <a:pt x="680" y="798"/>
                  </a:lnTo>
                  <a:lnTo>
                    <a:pt x="680" y="798"/>
                  </a:lnTo>
                  <a:lnTo>
                    <a:pt x="684" y="800"/>
                  </a:lnTo>
                  <a:lnTo>
                    <a:pt x="686" y="802"/>
                  </a:lnTo>
                  <a:lnTo>
                    <a:pt x="682" y="806"/>
                  </a:lnTo>
                  <a:lnTo>
                    <a:pt x="682" y="806"/>
                  </a:lnTo>
                  <a:lnTo>
                    <a:pt x="678" y="812"/>
                  </a:lnTo>
                  <a:lnTo>
                    <a:pt x="676" y="816"/>
                  </a:lnTo>
                  <a:lnTo>
                    <a:pt x="676" y="826"/>
                  </a:lnTo>
                  <a:lnTo>
                    <a:pt x="676" y="826"/>
                  </a:lnTo>
                  <a:lnTo>
                    <a:pt x="676" y="832"/>
                  </a:lnTo>
                  <a:lnTo>
                    <a:pt x="680" y="836"/>
                  </a:lnTo>
                  <a:lnTo>
                    <a:pt x="684" y="840"/>
                  </a:lnTo>
                  <a:lnTo>
                    <a:pt x="686" y="846"/>
                  </a:lnTo>
                  <a:lnTo>
                    <a:pt x="686" y="846"/>
                  </a:lnTo>
                  <a:lnTo>
                    <a:pt x="700" y="876"/>
                  </a:lnTo>
                  <a:lnTo>
                    <a:pt x="706" y="892"/>
                  </a:lnTo>
                  <a:lnTo>
                    <a:pt x="712" y="908"/>
                  </a:lnTo>
                  <a:lnTo>
                    <a:pt x="712" y="908"/>
                  </a:lnTo>
                  <a:lnTo>
                    <a:pt x="716" y="920"/>
                  </a:lnTo>
                  <a:lnTo>
                    <a:pt x="722" y="930"/>
                  </a:lnTo>
                  <a:lnTo>
                    <a:pt x="730" y="938"/>
                  </a:lnTo>
                  <a:lnTo>
                    <a:pt x="740" y="944"/>
                  </a:lnTo>
                  <a:lnTo>
                    <a:pt x="740" y="944"/>
                  </a:lnTo>
                  <a:lnTo>
                    <a:pt x="748" y="950"/>
                  </a:lnTo>
                  <a:lnTo>
                    <a:pt x="754" y="958"/>
                  </a:lnTo>
                  <a:lnTo>
                    <a:pt x="760" y="966"/>
                  </a:lnTo>
                  <a:lnTo>
                    <a:pt x="760" y="976"/>
                  </a:lnTo>
                  <a:lnTo>
                    <a:pt x="760" y="976"/>
                  </a:lnTo>
                  <a:lnTo>
                    <a:pt x="760" y="1006"/>
                  </a:lnTo>
                  <a:lnTo>
                    <a:pt x="758" y="1038"/>
                  </a:lnTo>
                  <a:lnTo>
                    <a:pt x="758" y="1038"/>
                  </a:lnTo>
                  <a:lnTo>
                    <a:pt x="752" y="1066"/>
                  </a:lnTo>
                  <a:lnTo>
                    <a:pt x="750" y="1080"/>
                  </a:lnTo>
                  <a:lnTo>
                    <a:pt x="750" y="1094"/>
                  </a:lnTo>
                  <a:lnTo>
                    <a:pt x="750" y="1094"/>
                  </a:lnTo>
                  <a:lnTo>
                    <a:pt x="748" y="1118"/>
                  </a:lnTo>
                  <a:lnTo>
                    <a:pt x="746" y="1130"/>
                  </a:lnTo>
                  <a:lnTo>
                    <a:pt x="742" y="1140"/>
                  </a:lnTo>
                  <a:lnTo>
                    <a:pt x="742" y="1140"/>
                  </a:lnTo>
                  <a:lnTo>
                    <a:pt x="740" y="1148"/>
                  </a:lnTo>
                  <a:lnTo>
                    <a:pt x="738" y="1154"/>
                  </a:lnTo>
                  <a:lnTo>
                    <a:pt x="736" y="1170"/>
                  </a:lnTo>
                  <a:lnTo>
                    <a:pt x="734" y="1184"/>
                  </a:lnTo>
                  <a:lnTo>
                    <a:pt x="732" y="1198"/>
                  </a:lnTo>
                  <a:lnTo>
                    <a:pt x="732" y="1198"/>
                  </a:lnTo>
                  <a:lnTo>
                    <a:pt x="732" y="1202"/>
                  </a:lnTo>
                  <a:lnTo>
                    <a:pt x="734" y="1206"/>
                  </a:lnTo>
                  <a:lnTo>
                    <a:pt x="734" y="1206"/>
                  </a:lnTo>
                  <a:lnTo>
                    <a:pt x="738" y="1204"/>
                  </a:lnTo>
                  <a:lnTo>
                    <a:pt x="740" y="1204"/>
                  </a:lnTo>
                  <a:lnTo>
                    <a:pt x="742" y="1206"/>
                  </a:lnTo>
                  <a:lnTo>
                    <a:pt x="742" y="1210"/>
                  </a:lnTo>
                  <a:lnTo>
                    <a:pt x="742" y="1210"/>
                  </a:lnTo>
                  <a:lnTo>
                    <a:pt x="738" y="1232"/>
                  </a:lnTo>
                  <a:lnTo>
                    <a:pt x="736" y="1242"/>
                  </a:lnTo>
                  <a:lnTo>
                    <a:pt x="732" y="1252"/>
                  </a:lnTo>
                  <a:lnTo>
                    <a:pt x="732" y="1252"/>
                  </a:lnTo>
                  <a:lnTo>
                    <a:pt x="730" y="1252"/>
                  </a:lnTo>
                  <a:lnTo>
                    <a:pt x="728" y="1250"/>
                  </a:lnTo>
                  <a:lnTo>
                    <a:pt x="726" y="1248"/>
                  </a:lnTo>
                  <a:lnTo>
                    <a:pt x="722" y="1252"/>
                  </a:lnTo>
                  <a:lnTo>
                    <a:pt x="722" y="1252"/>
                  </a:lnTo>
                  <a:lnTo>
                    <a:pt x="722" y="1254"/>
                  </a:lnTo>
                  <a:lnTo>
                    <a:pt x="724" y="1258"/>
                  </a:lnTo>
                  <a:lnTo>
                    <a:pt x="724" y="1258"/>
                  </a:lnTo>
                  <a:lnTo>
                    <a:pt x="730" y="1262"/>
                  </a:lnTo>
                  <a:lnTo>
                    <a:pt x="730" y="1268"/>
                  </a:lnTo>
                  <a:lnTo>
                    <a:pt x="730" y="1274"/>
                  </a:lnTo>
                  <a:lnTo>
                    <a:pt x="726" y="1278"/>
                  </a:lnTo>
                  <a:lnTo>
                    <a:pt x="726" y="1278"/>
                  </a:lnTo>
                  <a:lnTo>
                    <a:pt x="724" y="1282"/>
                  </a:lnTo>
                  <a:lnTo>
                    <a:pt x="724" y="1284"/>
                  </a:lnTo>
                  <a:lnTo>
                    <a:pt x="724" y="1284"/>
                  </a:lnTo>
                  <a:lnTo>
                    <a:pt x="726" y="1290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34" y="1316"/>
                  </a:lnTo>
                  <a:lnTo>
                    <a:pt x="734" y="1316"/>
                  </a:lnTo>
                  <a:lnTo>
                    <a:pt x="736" y="1320"/>
                  </a:lnTo>
                  <a:lnTo>
                    <a:pt x="736" y="1322"/>
                  </a:lnTo>
                  <a:lnTo>
                    <a:pt x="734" y="1324"/>
                  </a:lnTo>
                  <a:lnTo>
                    <a:pt x="734" y="1324"/>
                  </a:lnTo>
                  <a:lnTo>
                    <a:pt x="734" y="1328"/>
                  </a:lnTo>
                  <a:lnTo>
                    <a:pt x="736" y="1332"/>
                  </a:lnTo>
                  <a:lnTo>
                    <a:pt x="736" y="1332"/>
                  </a:lnTo>
                  <a:lnTo>
                    <a:pt x="740" y="1332"/>
                  </a:lnTo>
                  <a:lnTo>
                    <a:pt x="742" y="1332"/>
                  </a:lnTo>
                  <a:lnTo>
                    <a:pt x="744" y="1330"/>
                  </a:lnTo>
                  <a:lnTo>
                    <a:pt x="744" y="1330"/>
                  </a:lnTo>
                  <a:lnTo>
                    <a:pt x="746" y="1330"/>
                  </a:lnTo>
                  <a:lnTo>
                    <a:pt x="748" y="1332"/>
                  </a:lnTo>
                  <a:lnTo>
                    <a:pt x="748" y="1332"/>
                  </a:lnTo>
                  <a:lnTo>
                    <a:pt x="746" y="1334"/>
                  </a:lnTo>
                  <a:lnTo>
                    <a:pt x="748" y="1336"/>
                  </a:lnTo>
                  <a:lnTo>
                    <a:pt x="752" y="1338"/>
                  </a:lnTo>
                  <a:lnTo>
                    <a:pt x="752" y="1338"/>
                  </a:lnTo>
                  <a:lnTo>
                    <a:pt x="756" y="1342"/>
                  </a:lnTo>
                  <a:lnTo>
                    <a:pt x="758" y="1342"/>
                  </a:lnTo>
                  <a:lnTo>
                    <a:pt x="760" y="1340"/>
                  </a:lnTo>
                  <a:lnTo>
                    <a:pt x="760" y="1340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6"/>
                  </a:lnTo>
                  <a:lnTo>
                    <a:pt x="768" y="1346"/>
                  </a:lnTo>
                  <a:lnTo>
                    <a:pt x="770" y="1348"/>
                  </a:lnTo>
                  <a:lnTo>
                    <a:pt x="772" y="1348"/>
                  </a:lnTo>
                  <a:lnTo>
                    <a:pt x="772" y="1348"/>
                  </a:lnTo>
                  <a:lnTo>
                    <a:pt x="782" y="1346"/>
                  </a:lnTo>
                  <a:lnTo>
                    <a:pt x="786" y="1346"/>
                  </a:lnTo>
                  <a:lnTo>
                    <a:pt x="788" y="1344"/>
                  </a:lnTo>
                  <a:lnTo>
                    <a:pt x="788" y="1344"/>
                  </a:lnTo>
                  <a:lnTo>
                    <a:pt x="792" y="1340"/>
                  </a:lnTo>
                  <a:lnTo>
                    <a:pt x="788" y="1338"/>
                  </a:lnTo>
                  <a:lnTo>
                    <a:pt x="788" y="1338"/>
                  </a:lnTo>
                  <a:lnTo>
                    <a:pt x="778" y="1330"/>
                  </a:lnTo>
                  <a:lnTo>
                    <a:pt x="774" y="1326"/>
                  </a:lnTo>
                  <a:lnTo>
                    <a:pt x="774" y="1320"/>
                  </a:lnTo>
                  <a:lnTo>
                    <a:pt x="774" y="1320"/>
                  </a:lnTo>
                  <a:lnTo>
                    <a:pt x="774" y="1314"/>
                  </a:lnTo>
                  <a:lnTo>
                    <a:pt x="772" y="1312"/>
                  </a:lnTo>
                  <a:lnTo>
                    <a:pt x="770" y="1310"/>
                  </a:lnTo>
                  <a:lnTo>
                    <a:pt x="770" y="1310"/>
                  </a:lnTo>
                  <a:lnTo>
                    <a:pt x="768" y="1302"/>
                  </a:lnTo>
                  <a:lnTo>
                    <a:pt x="768" y="1298"/>
                  </a:lnTo>
                  <a:lnTo>
                    <a:pt x="770" y="1296"/>
                  </a:lnTo>
                  <a:lnTo>
                    <a:pt x="770" y="1296"/>
                  </a:lnTo>
                  <a:lnTo>
                    <a:pt x="776" y="1292"/>
                  </a:lnTo>
                  <a:lnTo>
                    <a:pt x="780" y="1284"/>
                  </a:lnTo>
                  <a:lnTo>
                    <a:pt x="782" y="1278"/>
                  </a:lnTo>
                  <a:lnTo>
                    <a:pt x="788" y="1274"/>
                  </a:lnTo>
                  <a:lnTo>
                    <a:pt x="788" y="1274"/>
                  </a:lnTo>
                  <a:lnTo>
                    <a:pt x="792" y="1270"/>
                  </a:lnTo>
                  <a:lnTo>
                    <a:pt x="794" y="1268"/>
                  </a:lnTo>
                  <a:lnTo>
                    <a:pt x="794" y="1264"/>
                  </a:lnTo>
                  <a:lnTo>
                    <a:pt x="788" y="1260"/>
                  </a:lnTo>
                  <a:lnTo>
                    <a:pt x="788" y="1260"/>
                  </a:lnTo>
                  <a:lnTo>
                    <a:pt x="784" y="1258"/>
                  </a:lnTo>
                  <a:lnTo>
                    <a:pt x="782" y="1256"/>
                  </a:lnTo>
                  <a:lnTo>
                    <a:pt x="780" y="1252"/>
                  </a:lnTo>
                  <a:lnTo>
                    <a:pt x="780" y="1248"/>
                  </a:lnTo>
                  <a:lnTo>
                    <a:pt x="780" y="1248"/>
                  </a:lnTo>
                  <a:lnTo>
                    <a:pt x="784" y="1244"/>
                  </a:lnTo>
                  <a:lnTo>
                    <a:pt x="784" y="1244"/>
                  </a:lnTo>
                  <a:lnTo>
                    <a:pt x="794" y="1236"/>
                  </a:lnTo>
                  <a:lnTo>
                    <a:pt x="798" y="1230"/>
                  </a:lnTo>
                  <a:lnTo>
                    <a:pt x="800" y="1226"/>
                  </a:lnTo>
                  <a:lnTo>
                    <a:pt x="802" y="1214"/>
                  </a:lnTo>
                  <a:lnTo>
                    <a:pt x="800" y="1202"/>
                  </a:lnTo>
                  <a:lnTo>
                    <a:pt x="800" y="1202"/>
                  </a:lnTo>
                  <a:lnTo>
                    <a:pt x="800" y="1198"/>
                  </a:lnTo>
                  <a:lnTo>
                    <a:pt x="800" y="1196"/>
                  </a:lnTo>
                  <a:lnTo>
                    <a:pt x="806" y="1196"/>
                  </a:lnTo>
                  <a:lnTo>
                    <a:pt x="806" y="1196"/>
                  </a:lnTo>
                  <a:lnTo>
                    <a:pt x="814" y="1198"/>
                  </a:lnTo>
                  <a:lnTo>
                    <a:pt x="818" y="1198"/>
                  </a:lnTo>
                  <a:lnTo>
                    <a:pt x="820" y="1194"/>
                  </a:lnTo>
                  <a:lnTo>
                    <a:pt x="820" y="1194"/>
                  </a:lnTo>
                  <a:lnTo>
                    <a:pt x="822" y="1186"/>
                  </a:lnTo>
                  <a:lnTo>
                    <a:pt x="822" y="1180"/>
                  </a:lnTo>
                  <a:lnTo>
                    <a:pt x="820" y="1176"/>
                  </a:lnTo>
                  <a:lnTo>
                    <a:pt x="820" y="1176"/>
                  </a:lnTo>
                  <a:lnTo>
                    <a:pt x="844" y="1174"/>
                  </a:lnTo>
                  <a:lnTo>
                    <a:pt x="844" y="1174"/>
                  </a:lnTo>
                  <a:lnTo>
                    <a:pt x="852" y="1172"/>
                  </a:lnTo>
                  <a:lnTo>
                    <a:pt x="858" y="1168"/>
                  </a:lnTo>
                  <a:lnTo>
                    <a:pt x="862" y="1162"/>
                  </a:lnTo>
                  <a:lnTo>
                    <a:pt x="864" y="1154"/>
                  </a:lnTo>
                  <a:lnTo>
                    <a:pt x="864" y="1154"/>
                  </a:lnTo>
                  <a:lnTo>
                    <a:pt x="864" y="1148"/>
                  </a:lnTo>
                  <a:lnTo>
                    <a:pt x="862" y="1142"/>
                  </a:lnTo>
                  <a:lnTo>
                    <a:pt x="858" y="1136"/>
                  </a:lnTo>
                  <a:lnTo>
                    <a:pt x="852" y="1132"/>
                  </a:lnTo>
                  <a:lnTo>
                    <a:pt x="852" y="1132"/>
                  </a:lnTo>
                  <a:lnTo>
                    <a:pt x="852" y="1128"/>
                  </a:lnTo>
                  <a:lnTo>
                    <a:pt x="854" y="1126"/>
                  </a:lnTo>
                  <a:lnTo>
                    <a:pt x="854" y="1126"/>
                  </a:lnTo>
                  <a:lnTo>
                    <a:pt x="868" y="1132"/>
                  </a:lnTo>
                  <a:lnTo>
                    <a:pt x="868" y="1132"/>
                  </a:lnTo>
                  <a:lnTo>
                    <a:pt x="876" y="1134"/>
                  </a:lnTo>
                  <a:lnTo>
                    <a:pt x="884" y="1132"/>
                  </a:lnTo>
                  <a:lnTo>
                    <a:pt x="888" y="1128"/>
                  </a:lnTo>
                  <a:lnTo>
                    <a:pt x="892" y="1120"/>
                  </a:lnTo>
                  <a:lnTo>
                    <a:pt x="892" y="1120"/>
                  </a:lnTo>
                  <a:lnTo>
                    <a:pt x="894" y="1112"/>
                  </a:lnTo>
                  <a:lnTo>
                    <a:pt x="900" y="1104"/>
                  </a:lnTo>
                  <a:lnTo>
                    <a:pt x="910" y="1088"/>
                  </a:lnTo>
                  <a:lnTo>
                    <a:pt x="910" y="1088"/>
                  </a:lnTo>
                  <a:lnTo>
                    <a:pt x="908" y="1092"/>
                  </a:lnTo>
                  <a:lnTo>
                    <a:pt x="910" y="1096"/>
                  </a:lnTo>
                  <a:lnTo>
                    <a:pt x="910" y="1096"/>
                  </a:lnTo>
                  <a:lnTo>
                    <a:pt x="914" y="1090"/>
                  </a:lnTo>
                  <a:lnTo>
                    <a:pt x="916" y="1084"/>
                  </a:lnTo>
                  <a:lnTo>
                    <a:pt x="916" y="1084"/>
                  </a:lnTo>
                  <a:lnTo>
                    <a:pt x="918" y="1078"/>
                  </a:lnTo>
                  <a:lnTo>
                    <a:pt x="922" y="1072"/>
                  </a:lnTo>
                  <a:lnTo>
                    <a:pt x="922" y="1072"/>
                  </a:lnTo>
                  <a:lnTo>
                    <a:pt x="926" y="1068"/>
                  </a:lnTo>
                  <a:lnTo>
                    <a:pt x="928" y="1064"/>
                  </a:lnTo>
                  <a:lnTo>
                    <a:pt x="928" y="1054"/>
                  </a:lnTo>
                  <a:lnTo>
                    <a:pt x="928" y="1054"/>
                  </a:lnTo>
                  <a:lnTo>
                    <a:pt x="930" y="1046"/>
                  </a:lnTo>
                  <a:lnTo>
                    <a:pt x="932" y="1038"/>
                  </a:lnTo>
                  <a:lnTo>
                    <a:pt x="936" y="1030"/>
                  </a:lnTo>
                  <a:lnTo>
                    <a:pt x="940" y="1024"/>
                  </a:lnTo>
                  <a:lnTo>
                    <a:pt x="946" y="1018"/>
                  </a:lnTo>
                  <a:lnTo>
                    <a:pt x="954" y="1014"/>
                  </a:lnTo>
                  <a:lnTo>
                    <a:pt x="962" y="1012"/>
                  </a:lnTo>
                  <a:lnTo>
                    <a:pt x="968" y="1010"/>
                  </a:lnTo>
                  <a:lnTo>
                    <a:pt x="968" y="1010"/>
                  </a:lnTo>
                  <a:lnTo>
                    <a:pt x="976" y="1008"/>
                  </a:lnTo>
                  <a:lnTo>
                    <a:pt x="982" y="1004"/>
                  </a:lnTo>
                  <a:lnTo>
                    <a:pt x="982" y="1004"/>
                  </a:lnTo>
                  <a:lnTo>
                    <a:pt x="986" y="1000"/>
                  </a:lnTo>
                  <a:lnTo>
                    <a:pt x="988" y="994"/>
                  </a:lnTo>
                  <a:lnTo>
                    <a:pt x="990" y="986"/>
                  </a:lnTo>
                  <a:lnTo>
                    <a:pt x="990" y="986"/>
                  </a:lnTo>
                  <a:lnTo>
                    <a:pt x="996" y="972"/>
                  </a:lnTo>
                  <a:lnTo>
                    <a:pt x="1000" y="960"/>
                  </a:lnTo>
                  <a:lnTo>
                    <a:pt x="1002" y="946"/>
                  </a:lnTo>
                  <a:lnTo>
                    <a:pt x="1002" y="932"/>
                  </a:lnTo>
                  <a:lnTo>
                    <a:pt x="1002" y="932"/>
                  </a:lnTo>
                  <a:lnTo>
                    <a:pt x="1004" y="918"/>
                  </a:lnTo>
                  <a:lnTo>
                    <a:pt x="1008" y="904"/>
                  </a:lnTo>
                  <a:lnTo>
                    <a:pt x="1014" y="892"/>
                  </a:lnTo>
                  <a:lnTo>
                    <a:pt x="1022" y="880"/>
                  </a:lnTo>
                  <a:lnTo>
                    <a:pt x="1022" y="880"/>
                  </a:lnTo>
                  <a:lnTo>
                    <a:pt x="1030" y="870"/>
                  </a:lnTo>
                  <a:lnTo>
                    <a:pt x="1034" y="858"/>
                  </a:lnTo>
                  <a:lnTo>
                    <a:pt x="1036" y="846"/>
                  </a:lnTo>
                  <a:lnTo>
                    <a:pt x="1032" y="832"/>
                  </a:lnTo>
                  <a:lnTo>
                    <a:pt x="1032" y="832"/>
                  </a:lnTo>
                  <a:lnTo>
                    <a:pt x="1032" y="828"/>
                  </a:lnTo>
                  <a:lnTo>
                    <a:pt x="1030" y="826"/>
                  </a:lnTo>
                  <a:lnTo>
                    <a:pt x="1028" y="824"/>
                  </a:lnTo>
                  <a:lnTo>
                    <a:pt x="1028" y="824"/>
                  </a:lnTo>
                  <a:close/>
                  <a:moveTo>
                    <a:pt x="796" y="214"/>
                  </a:moveTo>
                  <a:lnTo>
                    <a:pt x="796" y="214"/>
                  </a:lnTo>
                  <a:lnTo>
                    <a:pt x="796" y="210"/>
                  </a:lnTo>
                  <a:lnTo>
                    <a:pt x="798" y="208"/>
                  </a:lnTo>
                  <a:lnTo>
                    <a:pt x="800" y="208"/>
                  </a:lnTo>
                  <a:lnTo>
                    <a:pt x="800" y="208"/>
                  </a:lnTo>
                  <a:lnTo>
                    <a:pt x="800" y="210"/>
                  </a:lnTo>
                  <a:lnTo>
                    <a:pt x="800" y="210"/>
                  </a:lnTo>
                  <a:lnTo>
                    <a:pt x="800" y="212"/>
                  </a:lnTo>
                  <a:lnTo>
                    <a:pt x="798" y="214"/>
                  </a:lnTo>
                  <a:lnTo>
                    <a:pt x="798" y="214"/>
                  </a:lnTo>
                  <a:lnTo>
                    <a:pt x="796" y="214"/>
                  </a:lnTo>
                  <a:lnTo>
                    <a:pt x="796" y="214"/>
                  </a:lnTo>
                  <a:lnTo>
                    <a:pt x="796" y="214"/>
                  </a:lnTo>
                  <a:close/>
                  <a:moveTo>
                    <a:pt x="772" y="232"/>
                  </a:moveTo>
                  <a:lnTo>
                    <a:pt x="772" y="232"/>
                  </a:lnTo>
                  <a:lnTo>
                    <a:pt x="776" y="234"/>
                  </a:lnTo>
                  <a:lnTo>
                    <a:pt x="776" y="238"/>
                  </a:lnTo>
                  <a:lnTo>
                    <a:pt x="776" y="238"/>
                  </a:lnTo>
                  <a:lnTo>
                    <a:pt x="774" y="240"/>
                  </a:lnTo>
                  <a:lnTo>
                    <a:pt x="772" y="240"/>
                  </a:lnTo>
                  <a:lnTo>
                    <a:pt x="772" y="240"/>
                  </a:lnTo>
                  <a:lnTo>
                    <a:pt x="768" y="238"/>
                  </a:lnTo>
                  <a:lnTo>
                    <a:pt x="768" y="236"/>
                  </a:lnTo>
                  <a:lnTo>
                    <a:pt x="768" y="236"/>
                  </a:lnTo>
                  <a:lnTo>
                    <a:pt x="770" y="232"/>
                  </a:lnTo>
                  <a:lnTo>
                    <a:pt x="772" y="232"/>
                  </a:lnTo>
                  <a:lnTo>
                    <a:pt x="772" y="232"/>
                  </a:lnTo>
                  <a:close/>
                  <a:moveTo>
                    <a:pt x="736" y="238"/>
                  </a:moveTo>
                  <a:lnTo>
                    <a:pt x="736" y="238"/>
                  </a:lnTo>
                  <a:lnTo>
                    <a:pt x="738" y="240"/>
                  </a:lnTo>
                  <a:lnTo>
                    <a:pt x="738" y="240"/>
                  </a:lnTo>
                  <a:lnTo>
                    <a:pt x="734" y="244"/>
                  </a:lnTo>
                  <a:lnTo>
                    <a:pt x="728" y="244"/>
                  </a:lnTo>
                  <a:lnTo>
                    <a:pt x="728" y="244"/>
                  </a:lnTo>
                  <a:lnTo>
                    <a:pt x="732" y="240"/>
                  </a:lnTo>
                  <a:lnTo>
                    <a:pt x="736" y="238"/>
                  </a:lnTo>
                  <a:lnTo>
                    <a:pt x="736" y="238"/>
                  </a:lnTo>
                  <a:close/>
                  <a:moveTo>
                    <a:pt x="658" y="336"/>
                  </a:moveTo>
                  <a:lnTo>
                    <a:pt x="658" y="336"/>
                  </a:lnTo>
                  <a:lnTo>
                    <a:pt x="676" y="328"/>
                  </a:lnTo>
                  <a:lnTo>
                    <a:pt x="682" y="326"/>
                  </a:lnTo>
                  <a:lnTo>
                    <a:pt x="690" y="328"/>
                  </a:lnTo>
                  <a:lnTo>
                    <a:pt x="690" y="328"/>
                  </a:lnTo>
                  <a:lnTo>
                    <a:pt x="680" y="334"/>
                  </a:lnTo>
                  <a:lnTo>
                    <a:pt x="672" y="338"/>
                  </a:lnTo>
                  <a:lnTo>
                    <a:pt x="664" y="338"/>
                  </a:lnTo>
                  <a:lnTo>
                    <a:pt x="658" y="336"/>
                  </a:lnTo>
                  <a:lnTo>
                    <a:pt x="658" y="336"/>
                  </a:lnTo>
                  <a:close/>
                  <a:moveTo>
                    <a:pt x="712" y="310"/>
                  </a:moveTo>
                  <a:lnTo>
                    <a:pt x="712" y="310"/>
                  </a:lnTo>
                  <a:lnTo>
                    <a:pt x="714" y="312"/>
                  </a:lnTo>
                  <a:lnTo>
                    <a:pt x="714" y="314"/>
                  </a:lnTo>
                  <a:lnTo>
                    <a:pt x="714" y="314"/>
                  </a:lnTo>
                  <a:lnTo>
                    <a:pt x="714" y="316"/>
                  </a:lnTo>
                  <a:lnTo>
                    <a:pt x="712" y="318"/>
                  </a:lnTo>
                  <a:lnTo>
                    <a:pt x="708" y="320"/>
                  </a:lnTo>
                  <a:lnTo>
                    <a:pt x="708" y="320"/>
                  </a:lnTo>
                  <a:lnTo>
                    <a:pt x="686" y="320"/>
                  </a:lnTo>
                  <a:lnTo>
                    <a:pt x="686" y="320"/>
                  </a:lnTo>
                  <a:lnTo>
                    <a:pt x="688" y="318"/>
                  </a:lnTo>
                  <a:lnTo>
                    <a:pt x="692" y="316"/>
                  </a:lnTo>
                  <a:lnTo>
                    <a:pt x="698" y="314"/>
                  </a:lnTo>
                  <a:lnTo>
                    <a:pt x="706" y="312"/>
                  </a:lnTo>
                  <a:lnTo>
                    <a:pt x="712" y="310"/>
                  </a:lnTo>
                  <a:lnTo>
                    <a:pt x="712" y="310"/>
                  </a:lnTo>
                  <a:close/>
                  <a:moveTo>
                    <a:pt x="628" y="264"/>
                  </a:moveTo>
                  <a:lnTo>
                    <a:pt x="628" y="264"/>
                  </a:lnTo>
                  <a:lnTo>
                    <a:pt x="634" y="266"/>
                  </a:lnTo>
                  <a:lnTo>
                    <a:pt x="640" y="270"/>
                  </a:lnTo>
                  <a:lnTo>
                    <a:pt x="646" y="274"/>
                  </a:lnTo>
                  <a:lnTo>
                    <a:pt x="648" y="284"/>
                  </a:lnTo>
                  <a:lnTo>
                    <a:pt x="648" y="284"/>
                  </a:lnTo>
                  <a:lnTo>
                    <a:pt x="652" y="290"/>
                  </a:lnTo>
                  <a:lnTo>
                    <a:pt x="652" y="290"/>
                  </a:lnTo>
                  <a:lnTo>
                    <a:pt x="668" y="290"/>
                  </a:lnTo>
                  <a:lnTo>
                    <a:pt x="676" y="292"/>
                  </a:lnTo>
                  <a:lnTo>
                    <a:pt x="682" y="298"/>
                  </a:lnTo>
                  <a:lnTo>
                    <a:pt x="682" y="298"/>
                  </a:lnTo>
                  <a:lnTo>
                    <a:pt x="684" y="302"/>
                  </a:lnTo>
                  <a:lnTo>
                    <a:pt x="684" y="306"/>
                  </a:lnTo>
                  <a:lnTo>
                    <a:pt x="684" y="306"/>
                  </a:lnTo>
                  <a:lnTo>
                    <a:pt x="682" y="308"/>
                  </a:lnTo>
                  <a:lnTo>
                    <a:pt x="682" y="308"/>
                  </a:lnTo>
                  <a:lnTo>
                    <a:pt x="678" y="306"/>
                  </a:lnTo>
                  <a:lnTo>
                    <a:pt x="678" y="306"/>
                  </a:lnTo>
                  <a:lnTo>
                    <a:pt x="674" y="308"/>
                  </a:lnTo>
                  <a:lnTo>
                    <a:pt x="672" y="310"/>
                  </a:lnTo>
                  <a:lnTo>
                    <a:pt x="670" y="316"/>
                  </a:lnTo>
                  <a:lnTo>
                    <a:pt x="670" y="316"/>
                  </a:lnTo>
                  <a:lnTo>
                    <a:pt x="670" y="320"/>
                  </a:lnTo>
                  <a:lnTo>
                    <a:pt x="666" y="322"/>
                  </a:lnTo>
                  <a:lnTo>
                    <a:pt x="666" y="322"/>
                  </a:lnTo>
                  <a:lnTo>
                    <a:pt x="664" y="322"/>
                  </a:lnTo>
                  <a:lnTo>
                    <a:pt x="664" y="322"/>
                  </a:lnTo>
                  <a:lnTo>
                    <a:pt x="662" y="318"/>
                  </a:lnTo>
                  <a:lnTo>
                    <a:pt x="662" y="318"/>
                  </a:lnTo>
                  <a:lnTo>
                    <a:pt x="662" y="314"/>
                  </a:lnTo>
                  <a:lnTo>
                    <a:pt x="658" y="314"/>
                  </a:lnTo>
                  <a:lnTo>
                    <a:pt x="656" y="316"/>
                  </a:lnTo>
                  <a:lnTo>
                    <a:pt x="654" y="316"/>
                  </a:lnTo>
                  <a:lnTo>
                    <a:pt x="654" y="316"/>
                  </a:lnTo>
                  <a:lnTo>
                    <a:pt x="656" y="310"/>
                  </a:lnTo>
                  <a:lnTo>
                    <a:pt x="658" y="304"/>
                  </a:lnTo>
                  <a:lnTo>
                    <a:pt x="656" y="300"/>
                  </a:lnTo>
                  <a:lnTo>
                    <a:pt x="650" y="296"/>
                  </a:lnTo>
                  <a:lnTo>
                    <a:pt x="650" y="296"/>
                  </a:lnTo>
                  <a:lnTo>
                    <a:pt x="642" y="300"/>
                  </a:lnTo>
                  <a:lnTo>
                    <a:pt x="638" y="306"/>
                  </a:lnTo>
                  <a:lnTo>
                    <a:pt x="634" y="312"/>
                  </a:lnTo>
                  <a:lnTo>
                    <a:pt x="634" y="320"/>
                  </a:lnTo>
                  <a:lnTo>
                    <a:pt x="634" y="320"/>
                  </a:lnTo>
                  <a:lnTo>
                    <a:pt x="636" y="326"/>
                  </a:lnTo>
                  <a:lnTo>
                    <a:pt x="636" y="326"/>
                  </a:lnTo>
                  <a:lnTo>
                    <a:pt x="634" y="334"/>
                  </a:lnTo>
                  <a:lnTo>
                    <a:pt x="632" y="336"/>
                  </a:lnTo>
                  <a:lnTo>
                    <a:pt x="628" y="338"/>
                  </a:lnTo>
                  <a:lnTo>
                    <a:pt x="628" y="338"/>
                  </a:lnTo>
                  <a:lnTo>
                    <a:pt x="624" y="336"/>
                  </a:lnTo>
                  <a:lnTo>
                    <a:pt x="624" y="334"/>
                  </a:lnTo>
                  <a:lnTo>
                    <a:pt x="622" y="326"/>
                  </a:lnTo>
                  <a:lnTo>
                    <a:pt x="622" y="326"/>
                  </a:lnTo>
                  <a:lnTo>
                    <a:pt x="622" y="320"/>
                  </a:lnTo>
                  <a:lnTo>
                    <a:pt x="622" y="314"/>
                  </a:lnTo>
                  <a:lnTo>
                    <a:pt x="624" y="304"/>
                  </a:lnTo>
                  <a:lnTo>
                    <a:pt x="624" y="304"/>
                  </a:lnTo>
                  <a:lnTo>
                    <a:pt x="626" y="298"/>
                  </a:lnTo>
                  <a:lnTo>
                    <a:pt x="630" y="294"/>
                  </a:lnTo>
                  <a:lnTo>
                    <a:pt x="636" y="292"/>
                  </a:lnTo>
                  <a:lnTo>
                    <a:pt x="644" y="292"/>
                  </a:lnTo>
                  <a:lnTo>
                    <a:pt x="644" y="292"/>
                  </a:lnTo>
                  <a:lnTo>
                    <a:pt x="648" y="292"/>
                  </a:lnTo>
                  <a:lnTo>
                    <a:pt x="650" y="290"/>
                  </a:lnTo>
                  <a:lnTo>
                    <a:pt x="648" y="286"/>
                  </a:lnTo>
                  <a:lnTo>
                    <a:pt x="648" y="286"/>
                  </a:lnTo>
                  <a:lnTo>
                    <a:pt x="620" y="284"/>
                  </a:lnTo>
                  <a:lnTo>
                    <a:pt x="604" y="284"/>
                  </a:lnTo>
                  <a:lnTo>
                    <a:pt x="590" y="284"/>
                  </a:lnTo>
                  <a:lnTo>
                    <a:pt x="590" y="284"/>
                  </a:lnTo>
                  <a:lnTo>
                    <a:pt x="600" y="278"/>
                  </a:lnTo>
                  <a:lnTo>
                    <a:pt x="608" y="270"/>
                  </a:lnTo>
                  <a:lnTo>
                    <a:pt x="616" y="264"/>
                  </a:lnTo>
                  <a:lnTo>
                    <a:pt x="622" y="264"/>
                  </a:lnTo>
                  <a:lnTo>
                    <a:pt x="628" y="264"/>
                  </a:lnTo>
                  <a:lnTo>
                    <a:pt x="628" y="264"/>
                  </a:lnTo>
                  <a:close/>
                  <a:moveTo>
                    <a:pt x="682" y="10"/>
                  </a:moveTo>
                  <a:lnTo>
                    <a:pt x="682" y="10"/>
                  </a:lnTo>
                  <a:lnTo>
                    <a:pt x="682" y="10"/>
                  </a:lnTo>
                  <a:lnTo>
                    <a:pt x="682" y="10"/>
                  </a:lnTo>
                  <a:lnTo>
                    <a:pt x="686" y="14"/>
                  </a:lnTo>
                  <a:lnTo>
                    <a:pt x="690" y="14"/>
                  </a:lnTo>
                  <a:lnTo>
                    <a:pt x="694" y="12"/>
                  </a:lnTo>
                  <a:lnTo>
                    <a:pt x="694" y="12"/>
                  </a:lnTo>
                  <a:lnTo>
                    <a:pt x="698" y="12"/>
                  </a:lnTo>
                  <a:lnTo>
                    <a:pt x="702" y="12"/>
                  </a:lnTo>
                  <a:lnTo>
                    <a:pt x="704" y="14"/>
                  </a:lnTo>
                  <a:lnTo>
                    <a:pt x="704" y="14"/>
                  </a:lnTo>
                  <a:lnTo>
                    <a:pt x="690" y="20"/>
                  </a:lnTo>
                  <a:lnTo>
                    <a:pt x="678" y="22"/>
                  </a:lnTo>
                  <a:lnTo>
                    <a:pt x="678" y="22"/>
                  </a:lnTo>
                  <a:lnTo>
                    <a:pt x="676" y="18"/>
                  </a:lnTo>
                  <a:lnTo>
                    <a:pt x="678" y="16"/>
                  </a:lnTo>
                  <a:lnTo>
                    <a:pt x="682" y="10"/>
                  </a:lnTo>
                  <a:lnTo>
                    <a:pt x="682" y="10"/>
                  </a:lnTo>
                  <a:close/>
                  <a:moveTo>
                    <a:pt x="564" y="260"/>
                  </a:moveTo>
                  <a:lnTo>
                    <a:pt x="564" y="260"/>
                  </a:lnTo>
                  <a:lnTo>
                    <a:pt x="566" y="256"/>
                  </a:lnTo>
                  <a:lnTo>
                    <a:pt x="570" y="254"/>
                  </a:lnTo>
                  <a:lnTo>
                    <a:pt x="570" y="254"/>
                  </a:lnTo>
                  <a:lnTo>
                    <a:pt x="572" y="254"/>
                  </a:lnTo>
                  <a:lnTo>
                    <a:pt x="574" y="258"/>
                  </a:lnTo>
                  <a:lnTo>
                    <a:pt x="574" y="258"/>
                  </a:lnTo>
                  <a:lnTo>
                    <a:pt x="572" y="262"/>
                  </a:lnTo>
                  <a:lnTo>
                    <a:pt x="568" y="262"/>
                  </a:lnTo>
                  <a:lnTo>
                    <a:pt x="568" y="262"/>
                  </a:lnTo>
                  <a:lnTo>
                    <a:pt x="566" y="262"/>
                  </a:lnTo>
                  <a:lnTo>
                    <a:pt x="564" y="260"/>
                  </a:lnTo>
                  <a:lnTo>
                    <a:pt x="564" y="260"/>
                  </a:lnTo>
                  <a:close/>
                  <a:moveTo>
                    <a:pt x="378" y="86"/>
                  </a:moveTo>
                  <a:lnTo>
                    <a:pt x="378" y="86"/>
                  </a:lnTo>
                  <a:lnTo>
                    <a:pt x="376" y="86"/>
                  </a:lnTo>
                  <a:lnTo>
                    <a:pt x="374" y="88"/>
                  </a:lnTo>
                  <a:lnTo>
                    <a:pt x="374" y="88"/>
                  </a:lnTo>
                  <a:lnTo>
                    <a:pt x="368" y="94"/>
                  </a:lnTo>
                  <a:lnTo>
                    <a:pt x="362" y="96"/>
                  </a:lnTo>
                  <a:lnTo>
                    <a:pt x="350" y="94"/>
                  </a:lnTo>
                  <a:lnTo>
                    <a:pt x="350" y="94"/>
                  </a:lnTo>
                  <a:lnTo>
                    <a:pt x="346" y="94"/>
                  </a:lnTo>
                  <a:lnTo>
                    <a:pt x="348" y="92"/>
                  </a:lnTo>
                  <a:lnTo>
                    <a:pt x="350" y="88"/>
                  </a:lnTo>
                  <a:lnTo>
                    <a:pt x="350" y="88"/>
                  </a:lnTo>
                  <a:lnTo>
                    <a:pt x="358" y="82"/>
                  </a:lnTo>
                  <a:lnTo>
                    <a:pt x="358" y="82"/>
                  </a:lnTo>
                  <a:lnTo>
                    <a:pt x="348" y="82"/>
                  </a:lnTo>
                  <a:lnTo>
                    <a:pt x="348" y="82"/>
                  </a:lnTo>
                  <a:lnTo>
                    <a:pt x="346" y="80"/>
                  </a:lnTo>
                  <a:lnTo>
                    <a:pt x="346" y="80"/>
                  </a:lnTo>
                  <a:lnTo>
                    <a:pt x="354" y="78"/>
                  </a:lnTo>
                  <a:lnTo>
                    <a:pt x="360" y="76"/>
                  </a:lnTo>
                  <a:lnTo>
                    <a:pt x="368" y="74"/>
                  </a:lnTo>
                  <a:lnTo>
                    <a:pt x="376" y="74"/>
                  </a:lnTo>
                  <a:lnTo>
                    <a:pt x="376" y="74"/>
                  </a:lnTo>
                  <a:lnTo>
                    <a:pt x="376" y="76"/>
                  </a:lnTo>
                  <a:lnTo>
                    <a:pt x="374" y="78"/>
                  </a:lnTo>
                  <a:lnTo>
                    <a:pt x="372" y="78"/>
                  </a:lnTo>
                  <a:lnTo>
                    <a:pt x="374" y="80"/>
                  </a:lnTo>
                  <a:lnTo>
                    <a:pt x="374" y="80"/>
                  </a:lnTo>
                  <a:lnTo>
                    <a:pt x="376" y="82"/>
                  </a:lnTo>
                  <a:lnTo>
                    <a:pt x="382" y="80"/>
                  </a:lnTo>
                  <a:lnTo>
                    <a:pt x="392" y="78"/>
                  </a:lnTo>
                  <a:lnTo>
                    <a:pt x="392" y="78"/>
                  </a:lnTo>
                  <a:lnTo>
                    <a:pt x="390" y="82"/>
                  </a:lnTo>
                  <a:lnTo>
                    <a:pt x="388" y="86"/>
                  </a:lnTo>
                  <a:lnTo>
                    <a:pt x="384" y="88"/>
                  </a:lnTo>
                  <a:lnTo>
                    <a:pt x="378" y="86"/>
                  </a:lnTo>
                  <a:lnTo>
                    <a:pt x="378" y="86"/>
                  </a:lnTo>
                  <a:close/>
                  <a:moveTo>
                    <a:pt x="442" y="124"/>
                  </a:moveTo>
                  <a:lnTo>
                    <a:pt x="442" y="124"/>
                  </a:lnTo>
                  <a:lnTo>
                    <a:pt x="440" y="124"/>
                  </a:lnTo>
                  <a:lnTo>
                    <a:pt x="440" y="124"/>
                  </a:lnTo>
                  <a:lnTo>
                    <a:pt x="428" y="132"/>
                  </a:lnTo>
                  <a:lnTo>
                    <a:pt x="418" y="138"/>
                  </a:lnTo>
                  <a:lnTo>
                    <a:pt x="406" y="138"/>
                  </a:lnTo>
                  <a:lnTo>
                    <a:pt x="394" y="134"/>
                  </a:lnTo>
                  <a:lnTo>
                    <a:pt x="394" y="134"/>
                  </a:lnTo>
                  <a:lnTo>
                    <a:pt x="402" y="132"/>
                  </a:lnTo>
                  <a:lnTo>
                    <a:pt x="408" y="128"/>
                  </a:lnTo>
                  <a:lnTo>
                    <a:pt x="408" y="128"/>
                  </a:lnTo>
                  <a:lnTo>
                    <a:pt x="410" y="128"/>
                  </a:lnTo>
                  <a:lnTo>
                    <a:pt x="410" y="128"/>
                  </a:lnTo>
                  <a:lnTo>
                    <a:pt x="410" y="124"/>
                  </a:lnTo>
                  <a:lnTo>
                    <a:pt x="408" y="122"/>
                  </a:lnTo>
                  <a:lnTo>
                    <a:pt x="412" y="122"/>
                  </a:lnTo>
                  <a:lnTo>
                    <a:pt x="412" y="122"/>
                  </a:lnTo>
                  <a:lnTo>
                    <a:pt x="426" y="126"/>
                  </a:lnTo>
                  <a:lnTo>
                    <a:pt x="426" y="126"/>
                  </a:lnTo>
                  <a:lnTo>
                    <a:pt x="428" y="126"/>
                  </a:lnTo>
                  <a:lnTo>
                    <a:pt x="432" y="124"/>
                  </a:lnTo>
                  <a:lnTo>
                    <a:pt x="438" y="122"/>
                  </a:lnTo>
                  <a:lnTo>
                    <a:pt x="438" y="122"/>
                  </a:lnTo>
                  <a:lnTo>
                    <a:pt x="442" y="118"/>
                  </a:lnTo>
                  <a:lnTo>
                    <a:pt x="442" y="118"/>
                  </a:lnTo>
                  <a:lnTo>
                    <a:pt x="446" y="116"/>
                  </a:lnTo>
                  <a:lnTo>
                    <a:pt x="448" y="116"/>
                  </a:lnTo>
                  <a:lnTo>
                    <a:pt x="450" y="118"/>
                  </a:lnTo>
                  <a:lnTo>
                    <a:pt x="450" y="118"/>
                  </a:lnTo>
                  <a:lnTo>
                    <a:pt x="450" y="120"/>
                  </a:lnTo>
                  <a:lnTo>
                    <a:pt x="448" y="122"/>
                  </a:lnTo>
                  <a:lnTo>
                    <a:pt x="442" y="124"/>
                  </a:lnTo>
                  <a:lnTo>
                    <a:pt x="442" y="124"/>
                  </a:lnTo>
                  <a:close/>
                  <a:moveTo>
                    <a:pt x="456" y="156"/>
                  </a:moveTo>
                  <a:lnTo>
                    <a:pt x="456" y="156"/>
                  </a:lnTo>
                  <a:lnTo>
                    <a:pt x="450" y="154"/>
                  </a:lnTo>
                  <a:lnTo>
                    <a:pt x="450" y="154"/>
                  </a:lnTo>
                  <a:lnTo>
                    <a:pt x="454" y="152"/>
                  </a:lnTo>
                  <a:lnTo>
                    <a:pt x="458" y="152"/>
                  </a:lnTo>
                  <a:lnTo>
                    <a:pt x="462" y="154"/>
                  </a:lnTo>
                  <a:lnTo>
                    <a:pt x="466" y="154"/>
                  </a:lnTo>
                  <a:lnTo>
                    <a:pt x="466" y="154"/>
                  </a:lnTo>
                  <a:lnTo>
                    <a:pt x="460" y="156"/>
                  </a:lnTo>
                  <a:lnTo>
                    <a:pt x="456" y="156"/>
                  </a:lnTo>
                  <a:lnTo>
                    <a:pt x="456" y="156"/>
                  </a:lnTo>
                  <a:close/>
                  <a:moveTo>
                    <a:pt x="508" y="180"/>
                  </a:moveTo>
                  <a:lnTo>
                    <a:pt x="508" y="180"/>
                  </a:lnTo>
                  <a:lnTo>
                    <a:pt x="506" y="176"/>
                  </a:lnTo>
                  <a:lnTo>
                    <a:pt x="506" y="172"/>
                  </a:lnTo>
                  <a:lnTo>
                    <a:pt x="510" y="170"/>
                  </a:lnTo>
                  <a:lnTo>
                    <a:pt x="516" y="168"/>
                  </a:lnTo>
                  <a:lnTo>
                    <a:pt x="516" y="168"/>
                  </a:lnTo>
                  <a:lnTo>
                    <a:pt x="512" y="176"/>
                  </a:lnTo>
                  <a:lnTo>
                    <a:pt x="510" y="178"/>
                  </a:lnTo>
                  <a:lnTo>
                    <a:pt x="508" y="180"/>
                  </a:lnTo>
                  <a:lnTo>
                    <a:pt x="508" y="180"/>
                  </a:lnTo>
                  <a:close/>
                  <a:moveTo>
                    <a:pt x="516" y="118"/>
                  </a:moveTo>
                  <a:lnTo>
                    <a:pt x="516" y="118"/>
                  </a:lnTo>
                  <a:lnTo>
                    <a:pt x="514" y="118"/>
                  </a:lnTo>
                  <a:lnTo>
                    <a:pt x="512" y="116"/>
                  </a:lnTo>
                  <a:lnTo>
                    <a:pt x="512" y="116"/>
                  </a:lnTo>
                  <a:lnTo>
                    <a:pt x="512" y="114"/>
                  </a:lnTo>
                  <a:lnTo>
                    <a:pt x="514" y="112"/>
                  </a:lnTo>
                  <a:lnTo>
                    <a:pt x="518" y="110"/>
                  </a:lnTo>
                  <a:lnTo>
                    <a:pt x="518" y="110"/>
                  </a:lnTo>
                  <a:lnTo>
                    <a:pt x="520" y="110"/>
                  </a:lnTo>
                  <a:lnTo>
                    <a:pt x="522" y="114"/>
                  </a:lnTo>
                  <a:lnTo>
                    <a:pt x="522" y="114"/>
                  </a:lnTo>
                  <a:lnTo>
                    <a:pt x="520" y="116"/>
                  </a:lnTo>
                  <a:lnTo>
                    <a:pt x="518" y="118"/>
                  </a:lnTo>
                  <a:lnTo>
                    <a:pt x="516" y="118"/>
                  </a:lnTo>
                  <a:lnTo>
                    <a:pt x="516" y="118"/>
                  </a:lnTo>
                  <a:close/>
                  <a:moveTo>
                    <a:pt x="526" y="208"/>
                  </a:moveTo>
                  <a:lnTo>
                    <a:pt x="526" y="208"/>
                  </a:lnTo>
                  <a:lnTo>
                    <a:pt x="528" y="210"/>
                  </a:lnTo>
                  <a:lnTo>
                    <a:pt x="530" y="214"/>
                  </a:lnTo>
                  <a:lnTo>
                    <a:pt x="530" y="222"/>
                  </a:lnTo>
                  <a:lnTo>
                    <a:pt x="532" y="230"/>
                  </a:lnTo>
                  <a:lnTo>
                    <a:pt x="534" y="232"/>
                  </a:lnTo>
                  <a:lnTo>
                    <a:pt x="536" y="236"/>
                  </a:lnTo>
                  <a:lnTo>
                    <a:pt x="536" y="236"/>
                  </a:lnTo>
                  <a:lnTo>
                    <a:pt x="528" y="230"/>
                  </a:lnTo>
                  <a:lnTo>
                    <a:pt x="522" y="224"/>
                  </a:lnTo>
                  <a:lnTo>
                    <a:pt x="522" y="216"/>
                  </a:lnTo>
                  <a:lnTo>
                    <a:pt x="526" y="208"/>
                  </a:lnTo>
                  <a:lnTo>
                    <a:pt x="526" y="208"/>
                  </a:lnTo>
                  <a:close/>
                  <a:moveTo>
                    <a:pt x="542" y="208"/>
                  </a:moveTo>
                  <a:lnTo>
                    <a:pt x="542" y="208"/>
                  </a:lnTo>
                  <a:lnTo>
                    <a:pt x="544" y="208"/>
                  </a:lnTo>
                  <a:lnTo>
                    <a:pt x="544" y="208"/>
                  </a:lnTo>
                  <a:lnTo>
                    <a:pt x="554" y="234"/>
                  </a:lnTo>
                  <a:lnTo>
                    <a:pt x="554" y="234"/>
                  </a:lnTo>
                  <a:lnTo>
                    <a:pt x="556" y="238"/>
                  </a:lnTo>
                  <a:lnTo>
                    <a:pt x="556" y="240"/>
                  </a:lnTo>
                  <a:lnTo>
                    <a:pt x="552" y="248"/>
                  </a:lnTo>
                  <a:lnTo>
                    <a:pt x="552" y="248"/>
                  </a:lnTo>
                  <a:lnTo>
                    <a:pt x="550" y="236"/>
                  </a:lnTo>
                  <a:lnTo>
                    <a:pt x="546" y="232"/>
                  </a:lnTo>
                  <a:lnTo>
                    <a:pt x="542" y="228"/>
                  </a:lnTo>
                  <a:lnTo>
                    <a:pt x="542" y="228"/>
                  </a:lnTo>
                  <a:lnTo>
                    <a:pt x="536" y="222"/>
                  </a:lnTo>
                  <a:lnTo>
                    <a:pt x="534" y="218"/>
                  </a:lnTo>
                  <a:lnTo>
                    <a:pt x="536" y="212"/>
                  </a:lnTo>
                  <a:lnTo>
                    <a:pt x="542" y="208"/>
                  </a:lnTo>
                  <a:lnTo>
                    <a:pt x="542" y="208"/>
                  </a:lnTo>
                  <a:close/>
                  <a:moveTo>
                    <a:pt x="752" y="676"/>
                  </a:moveTo>
                  <a:lnTo>
                    <a:pt x="752" y="676"/>
                  </a:lnTo>
                  <a:lnTo>
                    <a:pt x="750" y="676"/>
                  </a:lnTo>
                  <a:lnTo>
                    <a:pt x="748" y="676"/>
                  </a:lnTo>
                  <a:lnTo>
                    <a:pt x="748" y="676"/>
                  </a:lnTo>
                  <a:lnTo>
                    <a:pt x="746" y="672"/>
                  </a:lnTo>
                  <a:lnTo>
                    <a:pt x="746" y="668"/>
                  </a:lnTo>
                  <a:lnTo>
                    <a:pt x="746" y="664"/>
                  </a:lnTo>
                  <a:lnTo>
                    <a:pt x="750" y="662"/>
                  </a:lnTo>
                  <a:lnTo>
                    <a:pt x="750" y="662"/>
                  </a:lnTo>
                  <a:lnTo>
                    <a:pt x="754" y="668"/>
                  </a:lnTo>
                  <a:lnTo>
                    <a:pt x="754" y="672"/>
                  </a:lnTo>
                  <a:lnTo>
                    <a:pt x="752" y="676"/>
                  </a:lnTo>
                  <a:lnTo>
                    <a:pt x="752" y="6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75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6"/>
            <p:cNvSpPr/>
            <p:nvPr/>
          </p:nvSpPr>
          <p:spPr bwMode="auto">
            <a:xfrm>
              <a:off x="7816850" y="1447800"/>
              <a:ext cx="123825" cy="177800"/>
            </a:xfrm>
            <a:custGeom>
              <a:avLst/>
              <a:gdLst/>
              <a:ahLst/>
              <a:cxnLst>
                <a:cxn ang="0">
                  <a:pos x="0" y="64"/>
                </a:cxn>
                <a:cxn ang="0">
                  <a:pos x="6" y="82"/>
                </a:cxn>
                <a:cxn ang="0">
                  <a:pos x="10" y="98"/>
                </a:cxn>
                <a:cxn ang="0">
                  <a:pos x="12" y="100"/>
                </a:cxn>
                <a:cxn ang="0">
                  <a:pos x="22" y="104"/>
                </a:cxn>
                <a:cxn ang="0">
                  <a:pos x="40" y="106"/>
                </a:cxn>
                <a:cxn ang="0">
                  <a:pos x="46" y="112"/>
                </a:cxn>
                <a:cxn ang="0">
                  <a:pos x="50" y="110"/>
                </a:cxn>
                <a:cxn ang="0">
                  <a:pos x="54" y="108"/>
                </a:cxn>
                <a:cxn ang="0">
                  <a:pos x="58" y="96"/>
                </a:cxn>
                <a:cxn ang="0">
                  <a:pos x="60" y="88"/>
                </a:cxn>
                <a:cxn ang="0">
                  <a:pos x="66" y="74"/>
                </a:cxn>
                <a:cxn ang="0">
                  <a:pos x="68" y="66"/>
                </a:cxn>
                <a:cxn ang="0">
                  <a:pos x="72" y="62"/>
                </a:cxn>
                <a:cxn ang="0">
                  <a:pos x="78" y="60"/>
                </a:cxn>
                <a:cxn ang="0">
                  <a:pos x="70" y="50"/>
                </a:cxn>
                <a:cxn ang="0">
                  <a:pos x="66" y="38"/>
                </a:cxn>
                <a:cxn ang="0">
                  <a:pos x="66" y="32"/>
                </a:cxn>
                <a:cxn ang="0">
                  <a:pos x="68" y="26"/>
                </a:cxn>
                <a:cxn ang="0">
                  <a:pos x="78" y="16"/>
                </a:cxn>
                <a:cxn ang="0">
                  <a:pos x="70" y="10"/>
                </a:cxn>
                <a:cxn ang="0">
                  <a:pos x="68" y="8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58" y="6"/>
                </a:cxn>
                <a:cxn ang="0">
                  <a:pos x="48" y="20"/>
                </a:cxn>
                <a:cxn ang="0">
                  <a:pos x="40" y="28"/>
                </a:cxn>
                <a:cxn ang="0">
                  <a:pos x="24" y="44"/>
                </a:cxn>
                <a:cxn ang="0">
                  <a:pos x="18" y="52"/>
                </a:cxn>
                <a:cxn ang="0">
                  <a:pos x="12" y="54"/>
                </a:cxn>
                <a:cxn ang="0">
                  <a:pos x="6" y="52"/>
                </a:cxn>
                <a:cxn ang="0">
                  <a:pos x="0" y="58"/>
                </a:cxn>
                <a:cxn ang="0">
                  <a:pos x="0" y="64"/>
                </a:cxn>
              </a:cxnLst>
              <a:rect l="0" t="0" r="r" b="b"/>
              <a:pathLst>
                <a:path w="78" h="112">
                  <a:moveTo>
                    <a:pt x="0" y="64"/>
                  </a:moveTo>
                  <a:lnTo>
                    <a:pt x="0" y="64"/>
                  </a:lnTo>
                  <a:lnTo>
                    <a:pt x="2" y="74"/>
                  </a:lnTo>
                  <a:lnTo>
                    <a:pt x="6" y="82"/>
                  </a:lnTo>
                  <a:lnTo>
                    <a:pt x="8" y="90"/>
                  </a:lnTo>
                  <a:lnTo>
                    <a:pt x="10" y="98"/>
                  </a:lnTo>
                  <a:lnTo>
                    <a:pt x="10" y="98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22" y="104"/>
                  </a:lnTo>
                  <a:lnTo>
                    <a:pt x="30" y="104"/>
                  </a:lnTo>
                  <a:lnTo>
                    <a:pt x="40" y="106"/>
                  </a:lnTo>
                  <a:lnTo>
                    <a:pt x="44" y="108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50" y="110"/>
                  </a:lnTo>
                  <a:lnTo>
                    <a:pt x="54" y="108"/>
                  </a:lnTo>
                  <a:lnTo>
                    <a:pt x="54" y="108"/>
                  </a:lnTo>
                  <a:lnTo>
                    <a:pt x="56" y="102"/>
                  </a:lnTo>
                  <a:lnTo>
                    <a:pt x="58" y="96"/>
                  </a:lnTo>
                  <a:lnTo>
                    <a:pt x="58" y="96"/>
                  </a:lnTo>
                  <a:lnTo>
                    <a:pt x="60" y="88"/>
                  </a:lnTo>
                  <a:lnTo>
                    <a:pt x="62" y="80"/>
                  </a:lnTo>
                  <a:lnTo>
                    <a:pt x="66" y="74"/>
                  </a:lnTo>
                  <a:lnTo>
                    <a:pt x="68" y="66"/>
                  </a:lnTo>
                  <a:lnTo>
                    <a:pt x="68" y="66"/>
                  </a:lnTo>
                  <a:lnTo>
                    <a:pt x="68" y="62"/>
                  </a:lnTo>
                  <a:lnTo>
                    <a:pt x="72" y="62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72" y="56"/>
                  </a:lnTo>
                  <a:lnTo>
                    <a:pt x="70" y="50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6"/>
                  </a:lnTo>
                  <a:lnTo>
                    <a:pt x="66" y="32"/>
                  </a:lnTo>
                  <a:lnTo>
                    <a:pt x="68" y="26"/>
                  </a:lnTo>
                  <a:lnTo>
                    <a:pt x="68" y="26"/>
                  </a:lnTo>
                  <a:lnTo>
                    <a:pt x="76" y="18"/>
                  </a:lnTo>
                  <a:lnTo>
                    <a:pt x="78" y="16"/>
                  </a:lnTo>
                  <a:lnTo>
                    <a:pt x="76" y="14"/>
                  </a:lnTo>
                  <a:lnTo>
                    <a:pt x="70" y="10"/>
                  </a:lnTo>
                  <a:lnTo>
                    <a:pt x="70" y="10"/>
                  </a:lnTo>
                  <a:lnTo>
                    <a:pt x="68" y="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0" y="28"/>
                  </a:lnTo>
                  <a:lnTo>
                    <a:pt x="30" y="36"/>
                  </a:lnTo>
                  <a:lnTo>
                    <a:pt x="24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6" y="56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6" y="52"/>
                  </a:lnTo>
                  <a:lnTo>
                    <a:pt x="2" y="54"/>
                  </a:lnTo>
                  <a:lnTo>
                    <a:pt x="0" y="58"/>
                  </a:lnTo>
                  <a:lnTo>
                    <a:pt x="0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77"/>
            <p:cNvSpPr/>
            <p:nvPr/>
          </p:nvSpPr>
          <p:spPr bwMode="auto">
            <a:xfrm>
              <a:off x="7648575" y="1470025"/>
              <a:ext cx="133350" cy="184150"/>
            </a:xfrm>
            <a:custGeom>
              <a:avLst/>
              <a:gdLst/>
              <a:ahLst/>
              <a:cxnLst>
                <a:cxn ang="0">
                  <a:pos x="82" y="108"/>
                </a:cxn>
                <a:cxn ang="0">
                  <a:pos x="82" y="108"/>
                </a:cxn>
                <a:cxn ang="0">
                  <a:pos x="82" y="9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76" y="82"/>
                </a:cxn>
                <a:cxn ang="0">
                  <a:pos x="76" y="82"/>
                </a:cxn>
                <a:cxn ang="0">
                  <a:pos x="72" y="78"/>
                </a:cxn>
                <a:cxn ang="0">
                  <a:pos x="68" y="72"/>
                </a:cxn>
                <a:cxn ang="0">
                  <a:pos x="64" y="66"/>
                </a:cxn>
                <a:cxn ang="0">
                  <a:pos x="64" y="64"/>
                </a:cxn>
                <a:cxn ang="0">
                  <a:pos x="64" y="64"/>
                </a:cxn>
                <a:cxn ang="0">
                  <a:pos x="64" y="56"/>
                </a:cxn>
                <a:cxn ang="0">
                  <a:pos x="62" y="52"/>
                </a:cxn>
                <a:cxn ang="0">
                  <a:pos x="54" y="44"/>
                </a:cxn>
                <a:cxn ang="0">
                  <a:pos x="54" y="44"/>
                </a:cxn>
                <a:cxn ang="0">
                  <a:pos x="38" y="30"/>
                </a:cxn>
                <a:cxn ang="0">
                  <a:pos x="32" y="24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0" y="10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8" y="26"/>
                </a:cxn>
                <a:cxn ang="0">
                  <a:pos x="26" y="42"/>
                </a:cxn>
                <a:cxn ang="0">
                  <a:pos x="34" y="56"/>
                </a:cxn>
                <a:cxn ang="0">
                  <a:pos x="40" y="72"/>
                </a:cxn>
                <a:cxn ang="0">
                  <a:pos x="40" y="72"/>
                </a:cxn>
                <a:cxn ang="0">
                  <a:pos x="46" y="84"/>
                </a:cxn>
                <a:cxn ang="0">
                  <a:pos x="54" y="94"/>
                </a:cxn>
                <a:cxn ang="0">
                  <a:pos x="70" y="114"/>
                </a:cxn>
                <a:cxn ang="0">
                  <a:pos x="70" y="114"/>
                </a:cxn>
                <a:cxn ang="0">
                  <a:pos x="72" y="116"/>
                </a:cxn>
                <a:cxn ang="0">
                  <a:pos x="74" y="116"/>
                </a:cxn>
                <a:cxn ang="0">
                  <a:pos x="78" y="114"/>
                </a:cxn>
                <a:cxn ang="0">
                  <a:pos x="78" y="114"/>
                </a:cxn>
                <a:cxn ang="0">
                  <a:pos x="80" y="114"/>
                </a:cxn>
                <a:cxn ang="0">
                  <a:pos x="82" y="112"/>
                </a:cxn>
                <a:cxn ang="0">
                  <a:pos x="82" y="108"/>
                </a:cxn>
                <a:cxn ang="0">
                  <a:pos x="82" y="108"/>
                </a:cxn>
              </a:cxnLst>
              <a:rect l="0" t="0" r="r" b="b"/>
              <a:pathLst>
                <a:path w="84" h="116">
                  <a:moveTo>
                    <a:pt x="82" y="108"/>
                  </a:moveTo>
                  <a:lnTo>
                    <a:pt x="82" y="108"/>
                  </a:lnTo>
                  <a:lnTo>
                    <a:pt x="82" y="9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76" y="82"/>
                  </a:lnTo>
                  <a:lnTo>
                    <a:pt x="76" y="82"/>
                  </a:lnTo>
                  <a:lnTo>
                    <a:pt x="72" y="78"/>
                  </a:lnTo>
                  <a:lnTo>
                    <a:pt x="68" y="72"/>
                  </a:lnTo>
                  <a:lnTo>
                    <a:pt x="64" y="66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56"/>
                  </a:lnTo>
                  <a:lnTo>
                    <a:pt x="62" y="52"/>
                  </a:lnTo>
                  <a:lnTo>
                    <a:pt x="54" y="44"/>
                  </a:lnTo>
                  <a:lnTo>
                    <a:pt x="54" y="44"/>
                  </a:lnTo>
                  <a:lnTo>
                    <a:pt x="38" y="30"/>
                  </a:lnTo>
                  <a:lnTo>
                    <a:pt x="32" y="24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0" y="10"/>
                  </a:lnTo>
                  <a:lnTo>
                    <a:pt x="14" y="4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8" y="26"/>
                  </a:lnTo>
                  <a:lnTo>
                    <a:pt x="26" y="42"/>
                  </a:lnTo>
                  <a:lnTo>
                    <a:pt x="34" y="56"/>
                  </a:lnTo>
                  <a:lnTo>
                    <a:pt x="40" y="72"/>
                  </a:lnTo>
                  <a:lnTo>
                    <a:pt x="40" y="72"/>
                  </a:lnTo>
                  <a:lnTo>
                    <a:pt x="46" y="84"/>
                  </a:lnTo>
                  <a:lnTo>
                    <a:pt x="54" y="94"/>
                  </a:lnTo>
                  <a:lnTo>
                    <a:pt x="70" y="114"/>
                  </a:lnTo>
                  <a:lnTo>
                    <a:pt x="70" y="114"/>
                  </a:lnTo>
                  <a:lnTo>
                    <a:pt x="72" y="116"/>
                  </a:lnTo>
                  <a:lnTo>
                    <a:pt x="74" y="116"/>
                  </a:lnTo>
                  <a:lnTo>
                    <a:pt x="78" y="114"/>
                  </a:lnTo>
                  <a:lnTo>
                    <a:pt x="78" y="114"/>
                  </a:lnTo>
                  <a:lnTo>
                    <a:pt x="80" y="114"/>
                  </a:lnTo>
                  <a:lnTo>
                    <a:pt x="82" y="112"/>
                  </a:lnTo>
                  <a:lnTo>
                    <a:pt x="82" y="108"/>
                  </a:lnTo>
                  <a:lnTo>
                    <a:pt x="82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78"/>
            <p:cNvSpPr/>
            <p:nvPr/>
          </p:nvSpPr>
          <p:spPr bwMode="auto">
            <a:xfrm>
              <a:off x="8086725" y="882650"/>
              <a:ext cx="139700" cy="123825"/>
            </a:xfrm>
            <a:custGeom>
              <a:avLst/>
              <a:gdLst/>
              <a:ahLst/>
              <a:cxnLst>
                <a:cxn ang="0">
                  <a:pos x="38" y="58"/>
                </a:cxn>
                <a:cxn ang="0">
                  <a:pos x="36" y="58"/>
                </a:cxn>
                <a:cxn ang="0">
                  <a:pos x="16" y="60"/>
                </a:cxn>
                <a:cxn ang="0">
                  <a:pos x="0" y="74"/>
                </a:cxn>
                <a:cxn ang="0">
                  <a:pos x="8" y="72"/>
                </a:cxn>
                <a:cxn ang="0">
                  <a:pos x="26" y="68"/>
                </a:cxn>
                <a:cxn ang="0">
                  <a:pos x="32" y="64"/>
                </a:cxn>
                <a:cxn ang="0">
                  <a:pos x="36" y="72"/>
                </a:cxn>
                <a:cxn ang="0">
                  <a:pos x="36" y="76"/>
                </a:cxn>
                <a:cxn ang="0">
                  <a:pos x="38" y="78"/>
                </a:cxn>
                <a:cxn ang="0">
                  <a:pos x="42" y="76"/>
                </a:cxn>
                <a:cxn ang="0">
                  <a:pos x="42" y="72"/>
                </a:cxn>
                <a:cxn ang="0">
                  <a:pos x="46" y="68"/>
                </a:cxn>
                <a:cxn ang="0">
                  <a:pos x="46" y="64"/>
                </a:cxn>
                <a:cxn ang="0">
                  <a:pos x="54" y="66"/>
                </a:cxn>
                <a:cxn ang="0">
                  <a:pos x="66" y="60"/>
                </a:cxn>
                <a:cxn ang="0">
                  <a:pos x="70" y="58"/>
                </a:cxn>
                <a:cxn ang="0">
                  <a:pos x="78" y="54"/>
                </a:cxn>
                <a:cxn ang="0">
                  <a:pos x="78" y="46"/>
                </a:cxn>
                <a:cxn ang="0">
                  <a:pos x="82" y="28"/>
                </a:cxn>
                <a:cxn ang="0">
                  <a:pos x="86" y="20"/>
                </a:cxn>
                <a:cxn ang="0">
                  <a:pos x="88" y="14"/>
                </a:cxn>
                <a:cxn ang="0">
                  <a:pos x="84" y="8"/>
                </a:cxn>
                <a:cxn ang="0">
                  <a:pos x="80" y="2"/>
                </a:cxn>
                <a:cxn ang="0">
                  <a:pos x="78" y="0"/>
                </a:cxn>
                <a:cxn ang="0">
                  <a:pos x="74" y="4"/>
                </a:cxn>
                <a:cxn ang="0">
                  <a:pos x="72" y="10"/>
                </a:cxn>
                <a:cxn ang="0">
                  <a:pos x="70" y="26"/>
                </a:cxn>
                <a:cxn ang="0">
                  <a:pos x="68" y="32"/>
                </a:cxn>
                <a:cxn ang="0">
                  <a:pos x="54" y="42"/>
                </a:cxn>
                <a:cxn ang="0">
                  <a:pos x="42" y="52"/>
                </a:cxn>
                <a:cxn ang="0">
                  <a:pos x="38" y="58"/>
                </a:cxn>
              </a:cxnLst>
              <a:rect l="0" t="0" r="r" b="b"/>
              <a:pathLst>
                <a:path w="88" h="78">
                  <a:moveTo>
                    <a:pt x="38" y="58"/>
                  </a:moveTo>
                  <a:lnTo>
                    <a:pt x="38" y="58"/>
                  </a:lnTo>
                  <a:lnTo>
                    <a:pt x="36" y="58"/>
                  </a:lnTo>
                  <a:lnTo>
                    <a:pt x="36" y="58"/>
                  </a:lnTo>
                  <a:lnTo>
                    <a:pt x="26" y="58"/>
                  </a:lnTo>
                  <a:lnTo>
                    <a:pt x="16" y="60"/>
                  </a:lnTo>
                  <a:lnTo>
                    <a:pt x="8" y="66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8" y="72"/>
                  </a:lnTo>
                  <a:lnTo>
                    <a:pt x="14" y="7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32" y="64"/>
                  </a:lnTo>
                  <a:lnTo>
                    <a:pt x="34" y="66"/>
                  </a:lnTo>
                  <a:lnTo>
                    <a:pt x="36" y="72"/>
                  </a:lnTo>
                  <a:lnTo>
                    <a:pt x="36" y="72"/>
                  </a:lnTo>
                  <a:lnTo>
                    <a:pt x="36" y="76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40" y="78"/>
                  </a:lnTo>
                  <a:lnTo>
                    <a:pt x="42" y="76"/>
                  </a:lnTo>
                  <a:lnTo>
                    <a:pt x="42" y="72"/>
                  </a:lnTo>
                  <a:lnTo>
                    <a:pt x="42" y="72"/>
                  </a:lnTo>
                  <a:lnTo>
                    <a:pt x="46" y="70"/>
                  </a:lnTo>
                  <a:lnTo>
                    <a:pt x="46" y="68"/>
                  </a:lnTo>
                  <a:lnTo>
                    <a:pt x="46" y="64"/>
                  </a:lnTo>
                  <a:lnTo>
                    <a:pt x="46" y="64"/>
                  </a:lnTo>
                  <a:lnTo>
                    <a:pt x="50" y="66"/>
                  </a:lnTo>
                  <a:lnTo>
                    <a:pt x="54" y="66"/>
                  </a:lnTo>
                  <a:lnTo>
                    <a:pt x="60" y="64"/>
                  </a:lnTo>
                  <a:lnTo>
                    <a:pt x="66" y="60"/>
                  </a:lnTo>
                  <a:lnTo>
                    <a:pt x="70" y="58"/>
                  </a:lnTo>
                  <a:lnTo>
                    <a:pt x="70" y="58"/>
                  </a:lnTo>
                  <a:lnTo>
                    <a:pt x="76" y="58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46"/>
                  </a:lnTo>
                  <a:lnTo>
                    <a:pt x="80" y="36"/>
                  </a:lnTo>
                  <a:lnTo>
                    <a:pt x="82" y="28"/>
                  </a:lnTo>
                  <a:lnTo>
                    <a:pt x="86" y="20"/>
                  </a:lnTo>
                  <a:lnTo>
                    <a:pt x="86" y="20"/>
                  </a:lnTo>
                  <a:lnTo>
                    <a:pt x="88" y="16"/>
                  </a:lnTo>
                  <a:lnTo>
                    <a:pt x="88" y="14"/>
                  </a:lnTo>
                  <a:lnTo>
                    <a:pt x="84" y="8"/>
                  </a:lnTo>
                  <a:lnTo>
                    <a:pt x="84" y="8"/>
                  </a:lnTo>
                  <a:lnTo>
                    <a:pt x="82" y="2"/>
                  </a:lnTo>
                  <a:lnTo>
                    <a:pt x="80" y="2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2"/>
                  </a:lnTo>
                  <a:lnTo>
                    <a:pt x="74" y="4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2" y="18"/>
                  </a:lnTo>
                  <a:lnTo>
                    <a:pt x="70" y="26"/>
                  </a:lnTo>
                  <a:lnTo>
                    <a:pt x="70" y="26"/>
                  </a:lnTo>
                  <a:lnTo>
                    <a:pt x="68" y="32"/>
                  </a:lnTo>
                  <a:lnTo>
                    <a:pt x="64" y="36"/>
                  </a:lnTo>
                  <a:lnTo>
                    <a:pt x="54" y="42"/>
                  </a:lnTo>
                  <a:lnTo>
                    <a:pt x="46" y="48"/>
                  </a:lnTo>
                  <a:lnTo>
                    <a:pt x="42" y="52"/>
                  </a:lnTo>
                  <a:lnTo>
                    <a:pt x="38" y="58"/>
                  </a:lnTo>
                  <a:lnTo>
                    <a:pt x="38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9"/>
            <p:cNvSpPr/>
            <p:nvPr/>
          </p:nvSpPr>
          <p:spPr bwMode="auto">
            <a:xfrm>
              <a:off x="4911725" y="330200"/>
              <a:ext cx="301625" cy="98425"/>
            </a:xfrm>
            <a:custGeom>
              <a:avLst/>
              <a:gdLst/>
              <a:ahLst/>
              <a:cxnLst>
                <a:cxn ang="0">
                  <a:pos x="40" y="28"/>
                </a:cxn>
                <a:cxn ang="0">
                  <a:pos x="54" y="18"/>
                </a:cxn>
                <a:cxn ang="0">
                  <a:pos x="62" y="16"/>
                </a:cxn>
                <a:cxn ang="0">
                  <a:pos x="62" y="18"/>
                </a:cxn>
                <a:cxn ang="0">
                  <a:pos x="56" y="24"/>
                </a:cxn>
                <a:cxn ang="0">
                  <a:pos x="52" y="26"/>
                </a:cxn>
                <a:cxn ang="0">
                  <a:pos x="78" y="32"/>
                </a:cxn>
                <a:cxn ang="0">
                  <a:pos x="58" y="36"/>
                </a:cxn>
                <a:cxn ang="0">
                  <a:pos x="70" y="40"/>
                </a:cxn>
                <a:cxn ang="0">
                  <a:pos x="88" y="40"/>
                </a:cxn>
                <a:cxn ang="0">
                  <a:pos x="106" y="44"/>
                </a:cxn>
                <a:cxn ang="0">
                  <a:pos x="66" y="48"/>
                </a:cxn>
                <a:cxn ang="0">
                  <a:pos x="72" y="52"/>
                </a:cxn>
                <a:cxn ang="0">
                  <a:pos x="88" y="54"/>
                </a:cxn>
                <a:cxn ang="0">
                  <a:pos x="96" y="60"/>
                </a:cxn>
                <a:cxn ang="0">
                  <a:pos x="114" y="62"/>
                </a:cxn>
                <a:cxn ang="0">
                  <a:pos x="176" y="58"/>
                </a:cxn>
                <a:cxn ang="0">
                  <a:pos x="182" y="58"/>
                </a:cxn>
                <a:cxn ang="0">
                  <a:pos x="182" y="54"/>
                </a:cxn>
                <a:cxn ang="0">
                  <a:pos x="176" y="52"/>
                </a:cxn>
                <a:cxn ang="0">
                  <a:pos x="182" y="48"/>
                </a:cxn>
                <a:cxn ang="0">
                  <a:pos x="190" y="46"/>
                </a:cxn>
                <a:cxn ang="0">
                  <a:pos x="162" y="28"/>
                </a:cxn>
                <a:cxn ang="0">
                  <a:pos x="162" y="14"/>
                </a:cxn>
                <a:cxn ang="0">
                  <a:pos x="162" y="10"/>
                </a:cxn>
                <a:cxn ang="0">
                  <a:pos x="152" y="8"/>
                </a:cxn>
                <a:cxn ang="0">
                  <a:pos x="148" y="10"/>
                </a:cxn>
                <a:cxn ang="0">
                  <a:pos x="152" y="14"/>
                </a:cxn>
                <a:cxn ang="0">
                  <a:pos x="140" y="14"/>
                </a:cxn>
                <a:cxn ang="0">
                  <a:pos x="138" y="18"/>
                </a:cxn>
                <a:cxn ang="0">
                  <a:pos x="142" y="26"/>
                </a:cxn>
                <a:cxn ang="0">
                  <a:pos x="136" y="30"/>
                </a:cxn>
                <a:cxn ang="0">
                  <a:pos x="132" y="22"/>
                </a:cxn>
                <a:cxn ang="0">
                  <a:pos x="120" y="18"/>
                </a:cxn>
                <a:cxn ang="0">
                  <a:pos x="114" y="22"/>
                </a:cxn>
                <a:cxn ang="0">
                  <a:pos x="102" y="16"/>
                </a:cxn>
                <a:cxn ang="0">
                  <a:pos x="94" y="18"/>
                </a:cxn>
                <a:cxn ang="0">
                  <a:pos x="88" y="14"/>
                </a:cxn>
                <a:cxn ang="0">
                  <a:pos x="78" y="14"/>
                </a:cxn>
                <a:cxn ang="0">
                  <a:pos x="74" y="14"/>
                </a:cxn>
                <a:cxn ang="0">
                  <a:pos x="78" y="12"/>
                </a:cxn>
                <a:cxn ang="0">
                  <a:pos x="78" y="10"/>
                </a:cxn>
                <a:cxn ang="0">
                  <a:pos x="60" y="4"/>
                </a:cxn>
                <a:cxn ang="0">
                  <a:pos x="40" y="2"/>
                </a:cxn>
                <a:cxn ang="0">
                  <a:pos x="26" y="0"/>
                </a:cxn>
                <a:cxn ang="0">
                  <a:pos x="10" y="2"/>
                </a:cxn>
                <a:cxn ang="0">
                  <a:pos x="10" y="8"/>
                </a:cxn>
                <a:cxn ang="0">
                  <a:pos x="4" y="20"/>
                </a:cxn>
                <a:cxn ang="0">
                  <a:pos x="16" y="32"/>
                </a:cxn>
                <a:cxn ang="0">
                  <a:pos x="34" y="32"/>
                </a:cxn>
              </a:cxnLst>
              <a:rect l="0" t="0" r="r" b="b"/>
              <a:pathLst>
                <a:path w="190" h="62">
                  <a:moveTo>
                    <a:pt x="34" y="32"/>
                  </a:moveTo>
                  <a:lnTo>
                    <a:pt x="34" y="32"/>
                  </a:lnTo>
                  <a:lnTo>
                    <a:pt x="40" y="28"/>
                  </a:lnTo>
                  <a:lnTo>
                    <a:pt x="44" y="24"/>
                  </a:lnTo>
                  <a:lnTo>
                    <a:pt x="48" y="20"/>
                  </a:lnTo>
                  <a:lnTo>
                    <a:pt x="54" y="18"/>
                  </a:lnTo>
                  <a:lnTo>
                    <a:pt x="54" y="18"/>
                  </a:lnTo>
                  <a:lnTo>
                    <a:pt x="58" y="16"/>
                  </a:lnTo>
                  <a:lnTo>
                    <a:pt x="62" y="16"/>
                  </a:lnTo>
                  <a:lnTo>
                    <a:pt x="62" y="16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0" y="20"/>
                  </a:lnTo>
                  <a:lnTo>
                    <a:pt x="58" y="20"/>
                  </a:lnTo>
                  <a:lnTo>
                    <a:pt x="56" y="24"/>
                  </a:lnTo>
                  <a:lnTo>
                    <a:pt x="56" y="24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8" y="30"/>
                  </a:lnTo>
                  <a:lnTo>
                    <a:pt x="64" y="32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58" y="36"/>
                  </a:lnTo>
                  <a:lnTo>
                    <a:pt x="58" y="36"/>
                  </a:lnTo>
                  <a:lnTo>
                    <a:pt x="60" y="38"/>
                  </a:lnTo>
                  <a:lnTo>
                    <a:pt x="64" y="40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78" y="40"/>
                  </a:lnTo>
                  <a:lnTo>
                    <a:pt x="88" y="40"/>
                  </a:lnTo>
                  <a:lnTo>
                    <a:pt x="96" y="40"/>
                  </a:lnTo>
                  <a:lnTo>
                    <a:pt x="106" y="44"/>
                  </a:lnTo>
                  <a:lnTo>
                    <a:pt x="106" y="44"/>
                  </a:lnTo>
                  <a:lnTo>
                    <a:pt x="86" y="44"/>
                  </a:lnTo>
                  <a:lnTo>
                    <a:pt x="76" y="44"/>
                  </a:lnTo>
                  <a:lnTo>
                    <a:pt x="66" y="48"/>
                  </a:lnTo>
                  <a:lnTo>
                    <a:pt x="66" y="48"/>
                  </a:lnTo>
                  <a:lnTo>
                    <a:pt x="68" y="50"/>
                  </a:lnTo>
                  <a:lnTo>
                    <a:pt x="72" y="52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8" y="54"/>
                  </a:lnTo>
                  <a:lnTo>
                    <a:pt x="90" y="56"/>
                  </a:lnTo>
                  <a:lnTo>
                    <a:pt x="90" y="56"/>
                  </a:lnTo>
                  <a:lnTo>
                    <a:pt x="96" y="60"/>
                  </a:lnTo>
                  <a:lnTo>
                    <a:pt x="102" y="62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44" y="56"/>
                  </a:lnTo>
                  <a:lnTo>
                    <a:pt x="160" y="56"/>
                  </a:lnTo>
                  <a:lnTo>
                    <a:pt x="176" y="58"/>
                  </a:lnTo>
                  <a:lnTo>
                    <a:pt x="176" y="58"/>
                  </a:lnTo>
                  <a:lnTo>
                    <a:pt x="180" y="58"/>
                  </a:lnTo>
                  <a:lnTo>
                    <a:pt x="182" y="58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82" y="54"/>
                  </a:lnTo>
                  <a:lnTo>
                    <a:pt x="180" y="54"/>
                  </a:lnTo>
                  <a:lnTo>
                    <a:pt x="178" y="54"/>
                  </a:lnTo>
                  <a:lnTo>
                    <a:pt x="176" y="52"/>
                  </a:lnTo>
                  <a:lnTo>
                    <a:pt x="176" y="52"/>
                  </a:lnTo>
                  <a:lnTo>
                    <a:pt x="178" y="50"/>
                  </a:lnTo>
                  <a:lnTo>
                    <a:pt x="182" y="48"/>
                  </a:lnTo>
                  <a:lnTo>
                    <a:pt x="186" y="48"/>
                  </a:lnTo>
                  <a:lnTo>
                    <a:pt x="190" y="46"/>
                  </a:lnTo>
                  <a:lnTo>
                    <a:pt x="190" y="46"/>
                  </a:lnTo>
                  <a:lnTo>
                    <a:pt x="178" y="44"/>
                  </a:lnTo>
                  <a:lnTo>
                    <a:pt x="168" y="38"/>
                  </a:lnTo>
                  <a:lnTo>
                    <a:pt x="162" y="28"/>
                  </a:lnTo>
                  <a:lnTo>
                    <a:pt x="158" y="16"/>
                  </a:lnTo>
                  <a:lnTo>
                    <a:pt x="158" y="16"/>
                  </a:lnTo>
                  <a:lnTo>
                    <a:pt x="162" y="14"/>
                  </a:lnTo>
                  <a:lnTo>
                    <a:pt x="164" y="12"/>
                  </a:lnTo>
                  <a:lnTo>
                    <a:pt x="162" y="10"/>
                  </a:lnTo>
                  <a:lnTo>
                    <a:pt x="162" y="10"/>
                  </a:lnTo>
                  <a:lnTo>
                    <a:pt x="160" y="8"/>
                  </a:lnTo>
                  <a:lnTo>
                    <a:pt x="158" y="8"/>
                  </a:lnTo>
                  <a:lnTo>
                    <a:pt x="152" y="8"/>
                  </a:lnTo>
                  <a:lnTo>
                    <a:pt x="152" y="8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52" y="14"/>
                  </a:lnTo>
                  <a:lnTo>
                    <a:pt x="152" y="14"/>
                  </a:lnTo>
                  <a:lnTo>
                    <a:pt x="144" y="14"/>
                  </a:lnTo>
                  <a:lnTo>
                    <a:pt x="140" y="14"/>
                  </a:lnTo>
                  <a:lnTo>
                    <a:pt x="136" y="14"/>
                  </a:lnTo>
                  <a:lnTo>
                    <a:pt x="136" y="14"/>
                  </a:lnTo>
                  <a:lnTo>
                    <a:pt x="138" y="18"/>
                  </a:lnTo>
                  <a:lnTo>
                    <a:pt x="138" y="18"/>
                  </a:lnTo>
                  <a:lnTo>
                    <a:pt x="140" y="24"/>
                  </a:lnTo>
                  <a:lnTo>
                    <a:pt x="142" y="26"/>
                  </a:lnTo>
                  <a:lnTo>
                    <a:pt x="140" y="28"/>
                  </a:lnTo>
                  <a:lnTo>
                    <a:pt x="140" y="28"/>
                  </a:lnTo>
                  <a:lnTo>
                    <a:pt x="136" y="30"/>
                  </a:lnTo>
                  <a:lnTo>
                    <a:pt x="134" y="28"/>
                  </a:lnTo>
                  <a:lnTo>
                    <a:pt x="132" y="22"/>
                  </a:lnTo>
                  <a:lnTo>
                    <a:pt x="132" y="22"/>
                  </a:lnTo>
                  <a:lnTo>
                    <a:pt x="126" y="18"/>
                  </a:lnTo>
                  <a:lnTo>
                    <a:pt x="124" y="18"/>
                  </a:lnTo>
                  <a:lnTo>
                    <a:pt x="120" y="18"/>
                  </a:lnTo>
                  <a:lnTo>
                    <a:pt x="120" y="18"/>
                  </a:lnTo>
                  <a:lnTo>
                    <a:pt x="118" y="20"/>
                  </a:lnTo>
                  <a:lnTo>
                    <a:pt x="114" y="22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2" y="16"/>
                  </a:lnTo>
                  <a:lnTo>
                    <a:pt x="98" y="16"/>
                  </a:lnTo>
                  <a:lnTo>
                    <a:pt x="94" y="18"/>
                  </a:lnTo>
                  <a:lnTo>
                    <a:pt x="94" y="18"/>
                  </a:lnTo>
                  <a:lnTo>
                    <a:pt x="88" y="18"/>
                  </a:lnTo>
                  <a:lnTo>
                    <a:pt x="88" y="18"/>
                  </a:lnTo>
                  <a:lnTo>
                    <a:pt x="88" y="14"/>
                  </a:lnTo>
                  <a:lnTo>
                    <a:pt x="86" y="12"/>
                  </a:lnTo>
                  <a:lnTo>
                    <a:pt x="84" y="12"/>
                  </a:lnTo>
                  <a:lnTo>
                    <a:pt x="78" y="14"/>
                  </a:lnTo>
                  <a:lnTo>
                    <a:pt x="76" y="14"/>
                  </a:lnTo>
                  <a:lnTo>
                    <a:pt x="74" y="14"/>
                  </a:lnTo>
                  <a:lnTo>
                    <a:pt x="74" y="14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78" y="12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0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8" y="16"/>
                  </a:lnTo>
                  <a:lnTo>
                    <a:pt x="4" y="2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6" y="32"/>
                  </a:lnTo>
                  <a:lnTo>
                    <a:pt x="26" y="34"/>
                  </a:lnTo>
                  <a:lnTo>
                    <a:pt x="30" y="34"/>
                  </a:lnTo>
                  <a:lnTo>
                    <a:pt x="34" y="32"/>
                  </a:lnTo>
                  <a:lnTo>
                    <a:pt x="3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0"/>
            <p:cNvSpPr/>
            <p:nvPr/>
          </p:nvSpPr>
          <p:spPr bwMode="auto">
            <a:xfrm>
              <a:off x="7004050" y="1758950"/>
              <a:ext cx="88900" cy="222250"/>
            </a:xfrm>
            <a:custGeom>
              <a:avLst/>
              <a:gdLst/>
              <a:ahLst/>
              <a:cxnLst>
                <a:cxn ang="0">
                  <a:pos x="56" y="34"/>
                </a:cxn>
                <a:cxn ang="0">
                  <a:pos x="56" y="34"/>
                </a:cxn>
                <a:cxn ang="0">
                  <a:pos x="54" y="26"/>
                </a:cxn>
                <a:cxn ang="0">
                  <a:pos x="52" y="18"/>
                </a:cxn>
                <a:cxn ang="0">
                  <a:pos x="50" y="10"/>
                </a:cxn>
                <a:cxn ang="0">
                  <a:pos x="46" y="4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44" y="8"/>
                </a:cxn>
                <a:cxn ang="0">
                  <a:pos x="42" y="14"/>
                </a:cxn>
                <a:cxn ang="0">
                  <a:pos x="38" y="18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4" y="30"/>
                </a:cxn>
                <a:cxn ang="0">
                  <a:pos x="30" y="34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12" y="46"/>
                </a:cxn>
                <a:cxn ang="0">
                  <a:pos x="8" y="52"/>
                </a:cxn>
                <a:cxn ang="0">
                  <a:pos x="6" y="60"/>
                </a:cxn>
                <a:cxn ang="0">
                  <a:pos x="8" y="70"/>
                </a:cxn>
                <a:cxn ang="0">
                  <a:pos x="8" y="70"/>
                </a:cxn>
                <a:cxn ang="0">
                  <a:pos x="8" y="80"/>
                </a:cxn>
                <a:cxn ang="0">
                  <a:pos x="6" y="92"/>
                </a:cxn>
                <a:cxn ang="0">
                  <a:pos x="6" y="92"/>
                </a:cxn>
                <a:cxn ang="0">
                  <a:pos x="2" y="96"/>
                </a:cxn>
                <a:cxn ang="0">
                  <a:pos x="2" y="102"/>
                </a:cxn>
                <a:cxn ang="0">
                  <a:pos x="0" y="112"/>
                </a:cxn>
                <a:cxn ang="0">
                  <a:pos x="6" y="132"/>
                </a:cxn>
                <a:cxn ang="0">
                  <a:pos x="6" y="132"/>
                </a:cxn>
                <a:cxn ang="0">
                  <a:pos x="8" y="136"/>
                </a:cxn>
                <a:cxn ang="0">
                  <a:pos x="12" y="138"/>
                </a:cxn>
                <a:cxn ang="0">
                  <a:pos x="12" y="138"/>
                </a:cxn>
                <a:cxn ang="0">
                  <a:pos x="14" y="140"/>
                </a:cxn>
                <a:cxn ang="0">
                  <a:pos x="16" y="140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36"/>
                </a:cxn>
                <a:cxn ang="0">
                  <a:pos x="28" y="134"/>
                </a:cxn>
                <a:cxn ang="0">
                  <a:pos x="30" y="130"/>
                </a:cxn>
                <a:cxn ang="0">
                  <a:pos x="32" y="124"/>
                </a:cxn>
                <a:cxn ang="0">
                  <a:pos x="32" y="124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46" y="68"/>
                </a:cxn>
                <a:cxn ang="0">
                  <a:pos x="46" y="68"/>
                </a:cxn>
                <a:cxn ang="0">
                  <a:pos x="48" y="60"/>
                </a:cxn>
                <a:cxn ang="0">
                  <a:pos x="46" y="52"/>
                </a:cxn>
                <a:cxn ang="0">
                  <a:pos x="46" y="52"/>
                </a:cxn>
                <a:cxn ang="0">
                  <a:pos x="46" y="50"/>
                </a:cxn>
                <a:cxn ang="0">
                  <a:pos x="46" y="50"/>
                </a:cxn>
                <a:cxn ang="0">
                  <a:pos x="50" y="48"/>
                </a:cxn>
                <a:cxn ang="0">
                  <a:pos x="50" y="46"/>
                </a:cxn>
                <a:cxn ang="0">
                  <a:pos x="50" y="46"/>
                </a:cxn>
                <a:cxn ang="0">
                  <a:pos x="48" y="42"/>
                </a:cxn>
                <a:cxn ang="0">
                  <a:pos x="48" y="38"/>
                </a:cxn>
                <a:cxn ang="0">
                  <a:pos x="52" y="36"/>
                </a:cxn>
                <a:cxn ang="0">
                  <a:pos x="56" y="34"/>
                </a:cxn>
                <a:cxn ang="0">
                  <a:pos x="56" y="34"/>
                </a:cxn>
              </a:cxnLst>
              <a:rect l="0" t="0" r="r" b="b"/>
              <a:pathLst>
                <a:path w="56" h="140">
                  <a:moveTo>
                    <a:pt x="56" y="34"/>
                  </a:moveTo>
                  <a:lnTo>
                    <a:pt x="56" y="34"/>
                  </a:lnTo>
                  <a:lnTo>
                    <a:pt x="54" y="26"/>
                  </a:lnTo>
                  <a:lnTo>
                    <a:pt x="52" y="18"/>
                  </a:lnTo>
                  <a:lnTo>
                    <a:pt x="50" y="10"/>
                  </a:lnTo>
                  <a:lnTo>
                    <a:pt x="46" y="4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4" y="8"/>
                  </a:lnTo>
                  <a:lnTo>
                    <a:pt x="42" y="14"/>
                  </a:lnTo>
                  <a:lnTo>
                    <a:pt x="38" y="18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4" y="30"/>
                  </a:lnTo>
                  <a:lnTo>
                    <a:pt x="30" y="34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12" y="46"/>
                  </a:lnTo>
                  <a:lnTo>
                    <a:pt x="8" y="52"/>
                  </a:lnTo>
                  <a:lnTo>
                    <a:pt x="6" y="60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8" y="80"/>
                  </a:lnTo>
                  <a:lnTo>
                    <a:pt x="6" y="92"/>
                  </a:lnTo>
                  <a:lnTo>
                    <a:pt x="6" y="92"/>
                  </a:lnTo>
                  <a:lnTo>
                    <a:pt x="2" y="96"/>
                  </a:lnTo>
                  <a:lnTo>
                    <a:pt x="2" y="102"/>
                  </a:lnTo>
                  <a:lnTo>
                    <a:pt x="0" y="112"/>
                  </a:lnTo>
                  <a:lnTo>
                    <a:pt x="6" y="132"/>
                  </a:lnTo>
                  <a:lnTo>
                    <a:pt x="6" y="132"/>
                  </a:lnTo>
                  <a:lnTo>
                    <a:pt x="8" y="136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4" y="140"/>
                  </a:lnTo>
                  <a:lnTo>
                    <a:pt x="16" y="140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36"/>
                  </a:lnTo>
                  <a:lnTo>
                    <a:pt x="28" y="134"/>
                  </a:lnTo>
                  <a:lnTo>
                    <a:pt x="30" y="130"/>
                  </a:lnTo>
                  <a:lnTo>
                    <a:pt x="32" y="124"/>
                  </a:lnTo>
                  <a:lnTo>
                    <a:pt x="32" y="124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46" y="68"/>
                  </a:lnTo>
                  <a:lnTo>
                    <a:pt x="46" y="68"/>
                  </a:lnTo>
                  <a:lnTo>
                    <a:pt x="48" y="60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50" y="48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8" y="42"/>
                  </a:lnTo>
                  <a:lnTo>
                    <a:pt x="48" y="38"/>
                  </a:lnTo>
                  <a:lnTo>
                    <a:pt x="52" y="36"/>
                  </a:lnTo>
                  <a:lnTo>
                    <a:pt x="56" y="34"/>
                  </a:lnTo>
                  <a:lnTo>
                    <a:pt x="5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1"/>
            <p:cNvSpPr/>
            <p:nvPr/>
          </p:nvSpPr>
          <p:spPr bwMode="auto">
            <a:xfrm>
              <a:off x="6172200" y="466725"/>
              <a:ext cx="123825" cy="44450"/>
            </a:xfrm>
            <a:custGeom>
              <a:avLst/>
              <a:gdLst/>
              <a:ahLst/>
              <a:cxnLst>
                <a:cxn ang="0">
                  <a:pos x="76" y="14"/>
                </a:cxn>
                <a:cxn ang="0">
                  <a:pos x="76" y="14"/>
                </a:cxn>
                <a:cxn ang="0">
                  <a:pos x="78" y="10"/>
                </a:cxn>
                <a:cxn ang="0">
                  <a:pos x="74" y="6"/>
                </a:cxn>
                <a:cxn ang="0">
                  <a:pos x="74" y="6"/>
                </a:cxn>
                <a:cxn ang="0">
                  <a:pos x="64" y="0"/>
                </a:cxn>
                <a:cxn ang="0">
                  <a:pos x="58" y="0"/>
                </a:cxn>
                <a:cxn ang="0">
                  <a:pos x="52" y="2"/>
                </a:cxn>
                <a:cxn ang="0">
                  <a:pos x="52" y="2"/>
                </a:cxn>
                <a:cxn ang="0">
                  <a:pos x="44" y="4"/>
                </a:cxn>
                <a:cxn ang="0">
                  <a:pos x="36" y="4"/>
                </a:cxn>
                <a:cxn ang="0">
                  <a:pos x="28" y="6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8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18"/>
                </a:cxn>
                <a:cxn ang="0">
                  <a:pos x="14" y="20"/>
                </a:cxn>
                <a:cxn ang="0">
                  <a:pos x="14" y="2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20" y="26"/>
                </a:cxn>
                <a:cxn ang="0">
                  <a:pos x="28" y="28"/>
                </a:cxn>
                <a:cxn ang="0">
                  <a:pos x="46" y="26"/>
                </a:cxn>
                <a:cxn ang="0">
                  <a:pos x="64" y="22"/>
                </a:cxn>
                <a:cxn ang="0">
                  <a:pos x="72" y="18"/>
                </a:cxn>
                <a:cxn ang="0">
                  <a:pos x="76" y="14"/>
                </a:cxn>
                <a:cxn ang="0">
                  <a:pos x="76" y="14"/>
                </a:cxn>
              </a:cxnLst>
              <a:rect l="0" t="0" r="r" b="b"/>
              <a:pathLst>
                <a:path w="78" h="28">
                  <a:moveTo>
                    <a:pt x="76" y="14"/>
                  </a:moveTo>
                  <a:lnTo>
                    <a:pt x="76" y="14"/>
                  </a:lnTo>
                  <a:lnTo>
                    <a:pt x="78" y="10"/>
                  </a:lnTo>
                  <a:lnTo>
                    <a:pt x="74" y="6"/>
                  </a:lnTo>
                  <a:lnTo>
                    <a:pt x="74" y="6"/>
                  </a:lnTo>
                  <a:lnTo>
                    <a:pt x="64" y="0"/>
                  </a:lnTo>
                  <a:lnTo>
                    <a:pt x="58" y="0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44" y="4"/>
                  </a:lnTo>
                  <a:lnTo>
                    <a:pt x="36" y="4"/>
                  </a:lnTo>
                  <a:lnTo>
                    <a:pt x="28" y="6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8"/>
                  </a:lnTo>
                  <a:lnTo>
                    <a:pt x="8" y="8"/>
                  </a:ln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8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18"/>
                  </a:lnTo>
                  <a:lnTo>
                    <a:pt x="14" y="20"/>
                  </a:lnTo>
                  <a:lnTo>
                    <a:pt x="14" y="2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20" y="26"/>
                  </a:lnTo>
                  <a:lnTo>
                    <a:pt x="28" y="28"/>
                  </a:lnTo>
                  <a:lnTo>
                    <a:pt x="46" y="26"/>
                  </a:lnTo>
                  <a:lnTo>
                    <a:pt x="64" y="22"/>
                  </a:lnTo>
                  <a:lnTo>
                    <a:pt x="72" y="18"/>
                  </a:lnTo>
                  <a:lnTo>
                    <a:pt x="76" y="14"/>
                  </a:lnTo>
                  <a:lnTo>
                    <a:pt x="76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2"/>
            <p:cNvSpPr/>
            <p:nvPr/>
          </p:nvSpPr>
          <p:spPr bwMode="auto">
            <a:xfrm>
              <a:off x="8531225" y="2232025"/>
              <a:ext cx="92075" cy="98425"/>
            </a:xfrm>
            <a:custGeom>
              <a:avLst/>
              <a:gdLst/>
              <a:ahLst/>
              <a:cxnLst>
                <a:cxn ang="0">
                  <a:pos x="48" y="2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4" y="2"/>
                </a:cxn>
                <a:cxn ang="0">
                  <a:pos x="42" y="6"/>
                </a:cxn>
                <a:cxn ang="0">
                  <a:pos x="42" y="6"/>
                </a:cxn>
                <a:cxn ang="0">
                  <a:pos x="38" y="14"/>
                </a:cxn>
                <a:cxn ang="0">
                  <a:pos x="32" y="22"/>
                </a:cxn>
                <a:cxn ang="0">
                  <a:pos x="26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12" y="38"/>
                </a:cxn>
                <a:cxn ang="0">
                  <a:pos x="8" y="42"/>
                </a:cxn>
                <a:cxn ang="0">
                  <a:pos x="2" y="52"/>
                </a:cxn>
                <a:cxn ang="0">
                  <a:pos x="2" y="52"/>
                </a:cxn>
                <a:cxn ang="0">
                  <a:pos x="0" y="54"/>
                </a:cxn>
                <a:cxn ang="0">
                  <a:pos x="2" y="56"/>
                </a:cxn>
                <a:cxn ang="0">
                  <a:pos x="2" y="58"/>
                </a:cxn>
                <a:cxn ang="0">
                  <a:pos x="2" y="58"/>
                </a:cxn>
                <a:cxn ang="0">
                  <a:pos x="10" y="60"/>
                </a:cxn>
                <a:cxn ang="0">
                  <a:pos x="18" y="62"/>
                </a:cxn>
                <a:cxn ang="0">
                  <a:pos x="18" y="62"/>
                </a:cxn>
                <a:cxn ang="0">
                  <a:pos x="24" y="60"/>
                </a:cxn>
                <a:cxn ang="0">
                  <a:pos x="28" y="58"/>
                </a:cxn>
                <a:cxn ang="0">
                  <a:pos x="30" y="54"/>
                </a:cxn>
                <a:cxn ang="0">
                  <a:pos x="32" y="52"/>
                </a:cxn>
                <a:cxn ang="0">
                  <a:pos x="32" y="52"/>
                </a:cxn>
                <a:cxn ang="0">
                  <a:pos x="36" y="40"/>
                </a:cxn>
                <a:cxn ang="0">
                  <a:pos x="40" y="34"/>
                </a:cxn>
                <a:cxn ang="0">
                  <a:pos x="46" y="30"/>
                </a:cxn>
                <a:cxn ang="0">
                  <a:pos x="46" y="30"/>
                </a:cxn>
                <a:cxn ang="0">
                  <a:pos x="50" y="28"/>
                </a:cxn>
                <a:cxn ang="0">
                  <a:pos x="52" y="24"/>
                </a:cxn>
                <a:cxn ang="0">
                  <a:pos x="58" y="14"/>
                </a:cxn>
                <a:cxn ang="0">
                  <a:pos x="58" y="14"/>
                </a:cxn>
                <a:cxn ang="0">
                  <a:pos x="58" y="8"/>
                </a:cxn>
                <a:cxn ang="0">
                  <a:pos x="56" y="6"/>
                </a:cxn>
                <a:cxn ang="0">
                  <a:pos x="52" y="4"/>
                </a:cxn>
                <a:cxn ang="0">
                  <a:pos x="48" y="2"/>
                </a:cxn>
                <a:cxn ang="0">
                  <a:pos x="48" y="2"/>
                </a:cxn>
              </a:cxnLst>
              <a:rect l="0" t="0" r="r" b="b"/>
              <a:pathLst>
                <a:path w="58" h="62">
                  <a:moveTo>
                    <a:pt x="48" y="2"/>
                  </a:moveTo>
                  <a:lnTo>
                    <a:pt x="48" y="2"/>
                  </a:lnTo>
                  <a:lnTo>
                    <a:pt x="46" y="0"/>
                  </a:lnTo>
                  <a:lnTo>
                    <a:pt x="44" y="2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38" y="14"/>
                  </a:lnTo>
                  <a:lnTo>
                    <a:pt x="32" y="22"/>
                  </a:lnTo>
                  <a:lnTo>
                    <a:pt x="26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12" y="38"/>
                  </a:lnTo>
                  <a:lnTo>
                    <a:pt x="8" y="4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0" y="54"/>
                  </a:lnTo>
                  <a:lnTo>
                    <a:pt x="2" y="56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10" y="60"/>
                  </a:lnTo>
                  <a:lnTo>
                    <a:pt x="18" y="62"/>
                  </a:lnTo>
                  <a:lnTo>
                    <a:pt x="18" y="62"/>
                  </a:lnTo>
                  <a:lnTo>
                    <a:pt x="24" y="60"/>
                  </a:lnTo>
                  <a:lnTo>
                    <a:pt x="28" y="58"/>
                  </a:lnTo>
                  <a:lnTo>
                    <a:pt x="30" y="54"/>
                  </a:lnTo>
                  <a:lnTo>
                    <a:pt x="32" y="52"/>
                  </a:lnTo>
                  <a:lnTo>
                    <a:pt x="32" y="52"/>
                  </a:lnTo>
                  <a:lnTo>
                    <a:pt x="36" y="40"/>
                  </a:lnTo>
                  <a:lnTo>
                    <a:pt x="40" y="34"/>
                  </a:lnTo>
                  <a:lnTo>
                    <a:pt x="46" y="30"/>
                  </a:lnTo>
                  <a:lnTo>
                    <a:pt x="46" y="30"/>
                  </a:lnTo>
                  <a:lnTo>
                    <a:pt x="50" y="28"/>
                  </a:lnTo>
                  <a:lnTo>
                    <a:pt x="52" y="24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8" y="8"/>
                  </a:lnTo>
                  <a:lnTo>
                    <a:pt x="56" y="6"/>
                  </a:lnTo>
                  <a:lnTo>
                    <a:pt x="52" y="4"/>
                  </a:lnTo>
                  <a:lnTo>
                    <a:pt x="48" y="2"/>
                  </a:lnTo>
                  <a:lnTo>
                    <a:pt x="4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83"/>
            <p:cNvSpPr/>
            <p:nvPr/>
          </p:nvSpPr>
          <p:spPr bwMode="auto">
            <a:xfrm>
              <a:off x="5314950" y="295275"/>
              <a:ext cx="161925" cy="34925"/>
            </a:xfrm>
            <a:custGeom>
              <a:avLst/>
              <a:gdLst/>
              <a:ahLst/>
              <a:cxnLst>
                <a:cxn ang="0">
                  <a:pos x="14" y="20"/>
                </a:cxn>
                <a:cxn ang="0">
                  <a:pos x="14" y="20"/>
                </a:cxn>
                <a:cxn ang="0">
                  <a:pos x="42" y="20"/>
                </a:cxn>
                <a:cxn ang="0">
                  <a:pos x="70" y="20"/>
                </a:cxn>
                <a:cxn ang="0">
                  <a:pos x="70" y="20"/>
                </a:cxn>
                <a:cxn ang="0">
                  <a:pos x="82" y="22"/>
                </a:cxn>
                <a:cxn ang="0">
                  <a:pos x="94" y="22"/>
                </a:cxn>
                <a:cxn ang="0">
                  <a:pos x="94" y="22"/>
                </a:cxn>
                <a:cxn ang="0">
                  <a:pos x="100" y="18"/>
                </a:cxn>
                <a:cxn ang="0">
                  <a:pos x="102" y="14"/>
                </a:cxn>
                <a:cxn ang="0">
                  <a:pos x="102" y="14"/>
                </a:cxn>
                <a:cxn ang="0">
                  <a:pos x="102" y="12"/>
                </a:cxn>
                <a:cxn ang="0">
                  <a:pos x="100" y="12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88" y="10"/>
                </a:cxn>
                <a:cxn ang="0">
                  <a:pos x="82" y="8"/>
                </a:cxn>
                <a:cxn ang="0">
                  <a:pos x="68" y="10"/>
                </a:cxn>
                <a:cxn ang="0">
                  <a:pos x="68" y="10"/>
                </a:cxn>
                <a:cxn ang="0">
                  <a:pos x="48" y="12"/>
                </a:cxn>
                <a:cxn ang="0">
                  <a:pos x="38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8" y="12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4" y="20"/>
                </a:cxn>
              </a:cxnLst>
              <a:rect l="0" t="0" r="r" b="b"/>
              <a:pathLst>
                <a:path w="102" h="22">
                  <a:moveTo>
                    <a:pt x="14" y="20"/>
                  </a:moveTo>
                  <a:lnTo>
                    <a:pt x="14" y="20"/>
                  </a:lnTo>
                  <a:lnTo>
                    <a:pt x="42" y="20"/>
                  </a:lnTo>
                  <a:lnTo>
                    <a:pt x="70" y="20"/>
                  </a:lnTo>
                  <a:lnTo>
                    <a:pt x="70" y="20"/>
                  </a:lnTo>
                  <a:lnTo>
                    <a:pt x="82" y="22"/>
                  </a:lnTo>
                  <a:lnTo>
                    <a:pt x="94" y="22"/>
                  </a:lnTo>
                  <a:lnTo>
                    <a:pt x="94" y="22"/>
                  </a:lnTo>
                  <a:lnTo>
                    <a:pt x="100" y="18"/>
                  </a:lnTo>
                  <a:lnTo>
                    <a:pt x="102" y="14"/>
                  </a:lnTo>
                  <a:lnTo>
                    <a:pt x="102" y="14"/>
                  </a:lnTo>
                  <a:lnTo>
                    <a:pt x="102" y="12"/>
                  </a:lnTo>
                  <a:lnTo>
                    <a:pt x="100" y="12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88" y="10"/>
                  </a:lnTo>
                  <a:lnTo>
                    <a:pt x="82" y="8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48" y="12"/>
                  </a:lnTo>
                  <a:lnTo>
                    <a:pt x="38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8" y="12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4"/>
            <p:cNvSpPr/>
            <p:nvPr/>
          </p:nvSpPr>
          <p:spPr bwMode="auto">
            <a:xfrm>
              <a:off x="5273675" y="288925"/>
              <a:ext cx="41275" cy="12700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</a:cxnLst>
              <a:rect l="0" t="0" r="r" b="b"/>
              <a:pathLst>
                <a:path w="26" h="8">
                  <a:moveTo>
                    <a:pt x="24" y="4"/>
                  </a:moveTo>
                  <a:lnTo>
                    <a:pt x="24" y="4"/>
                  </a:lnTo>
                  <a:lnTo>
                    <a:pt x="1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5"/>
            <p:cNvSpPr/>
            <p:nvPr/>
          </p:nvSpPr>
          <p:spPr bwMode="auto">
            <a:xfrm>
              <a:off x="5730875" y="708025"/>
              <a:ext cx="69850" cy="79375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24" y="4"/>
                </a:cxn>
                <a:cxn ang="0">
                  <a:pos x="20" y="8"/>
                </a:cxn>
                <a:cxn ang="0">
                  <a:pos x="14" y="20"/>
                </a:cxn>
                <a:cxn ang="0">
                  <a:pos x="8" y="30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8" y="42"/>
                </a:cxn>
                <a:cxn ang="0">
                  <a:pos x="24" y="42"/>
                </a:cxn>
                <a:cxn ang="0">
                  <a:pos x="32" y="44"/>
                </a:cxn>
                <a:cxn ang="0">
                  <a:pos x="32" y="44"/>
                </a:cxn>
                <a:cxn ang="0">
                  <a:pos x="30" y="46"/>
                </a:cxn>
                <a:cxn ang="0">
                  <a:pos x="30" y="48"/>
                </a:cxn>
                <a:cxn ang="0">
                  <a:pos x="30" y="50"/>
                </a:cxn>
                <a:cxn ang="0">
                  <a:pos x="30" y="50"/>
                </a:cxn>
                <a:cxn ang="0">
                  <a:pos x="34" y="48"/>
                </a:cxn>
                <a:cxn ang="0">
                  <a:pos x="38" y="42"/>
                </a:cxn>
                <a:cxn ang="0">
                  <a:pos x="38" y="42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44" y="36"/>
                </a:cxn>
                <a:cxn ang="0">
                  <a:pos x="44" y="32"/>
                </a:cxn>
                <a:cxn ang="0">
                  <a:pos x="44" y="28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2" y="24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2" y="24"/>
                </a:cxn>
                <a:cxn ang="0">
                  <a:pos x="28" y="22"/>
                </a:cxn>
                <a:cxn ang="0">
                  <a:pos x="26" y="1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4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44" h="50">
                  <a:moveTo>
                    <a:pt x="30" y="0"/>
                  </a:moveTo>
                  <a:lnTo>
                    <a:pt x="30" y="0"/>
                  </a:lnTo>
                  <a:lnTo>
                    <a:pt x="24" y="4"/>
                  </a:lnTo>
                  <a:lnTo>
                    <a:pt x="20" y="8"/>
                  </a:lnTo>
                  <a:lnTo>
                    <a:pt x="14" y="20"/>
                  </a:lnTo>
                  <a:lnTo>
                    <a:pt x="8" y="3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8" y="42"/>
                  </a:lnTo>
                  <a:lnTo>
                    <a:pt x="24" y="42"/>
                  </a:lnTo>
                  <a:lnTo>
                    <a:pt x="32" y="44"/>
                  </a:lnTo>
                  <a:lnTo>
                    <a:pt x="32" y="44"/>
                  </a:lnTo>
                  <a:lnTo>
                    <a:pt x="30" y="46"/>
                  </a:lnTo>
                  <a:lnTo>
                    <a:pt x="30" y="48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34" y="48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4" y="36"/>
                  </a:lnTo>
                  <a:lnTo>
                    <a:pt x="44" y="32"/>
                  </a:lnTo>
                  <a:lnTo>
                    <a:pt x="44" y="28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2" y="24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2" y="24"/>
                  </a:lnTo>
                  <a:lnTo>
                    <a:pt x="28" y="22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4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86"/>
            <p:cNvSpPr/>
            <p:nvPr/>
          </p:nvSpPr>
          <p:spPr bwMode="auto">
            <a:xfrm>
              <a:off x="6340475" y="647700"/>
              <a:ext cx="53975" cy="60325"/>
            </a:xfrm>
            <a:custGeom>
              <a:avLst/>
              <a:gdLst/>
              <a:ahLst/>
              <a:cxnLst>
                <a:cxn ang="0">
                  <a:pos x="8" y="38"/>
                </a:cxn>
                <a:cxn ang="0">
                  <a:pos x="8" y="38"/>
                </a:cxn>
                <a:cxn ang="0">
                  <a:pos x="20" y="34"/>
                </a:cxn>
                <a:cxn ang="0">
                  <a:pos x="30" y="30"/>
                </a:cxn>
                <a:cxn ang="0">
                  <a:pos x="30" y="30"/>
                </a:cxn>
                <a:cxn ang="0">
                  <a:pos x="32" y="28"/>
                </a:cxn>
                <a:cxn ang="0">
                  <a:pos x="32" y="24"/>
                </a:cxn>
                <a:cxn ang="0">
                  <a:pos x="32" y="18"/>
                </a:cxn>
                <a:cxn ang="0">
                  <a:pos x="32" y="18"/>
                </a:cxn>
                <a:cxn ang="0">
                  <a:pos x="32" y="12"/>
                </a:cxn>
                <a:cxn ang="0">
                  <a:pos x="32" y="12"/>
                </a:cxn>
                <a:cxn ang="0">
                  <a:pos x="34" y="6"/>
                </a:cxn>
                <a:cxn ang="0">
                  <a:pos x="32" y="2"/>
                </a:cxn>
                <a:cxn ang="0">
                  <a:pos x="30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4" y="6"/>
                </a:cxn>
                <a:cxn ang="0">
                  <a:pos x="10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6" y="22"/>
                </a:cxn>
                <a:cxn ang="0">
                  <a:pos x="8" y="24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2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8" y="38"/>
                </a:cxn>
                <a:cxn ang="0">
                  <a:pos x="8" y="38"/>
                </a:cxn>
              </a:cxnLst>
              <a:rect l="0" t="0" r="r" b="b"/>
              <a:pathLst>
                <a:path w="34" h="38">
                  <a:moveTo>
                    <a:pt x="8" y="38"/>
                  </a:moveTo>
                  <a:lnTo>
                    <a:pt x="8" y="38"/>
                  </a:lnTo>
                  <a:lnTo>
                    <a:pt x="20" y="34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2" y="28"/>
                  </a:lnTo>
                  <a:lnTo>
                    <a:pt x="32" y="24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32" y="12"/>
                  </a:lnTo>
                  <a:lnTo>
                    <a:pt x="32" y="12"/>
                  </a:lnTo>
                  <a:lnTo>
                    <a:pt x="34" y="6"/>
                  </a:lnTo>
                  <a:lnTo>
                    <a:pt x="32" y="2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8" y="2"/>
                  </a:lnTo>
                  <a:lnTo>
                    <a:pt x="14" y="6"/>
                  </a:lnTo>
                  <a:lnTo>
                    <a:pt x="10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8" y="24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2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8" y="38"/>
                  </a:lnTo>
                  <a:lnTo>
                    <a:pt x="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87"/>
            <p:cNvSpPr/>
            <p:nvPr/>
          </p:nvSpPr>
          <p:spPr bwMode="auto">
            <a:xfrm>
              <a:off x="7940675" y="1571625"/>
              <a:ext cx="47625" cy="82550"/>
            </a:xfrm>
            <a:custGeom>
              <a:avLst/>
              <a:gdLst/>
              <a:ahLst/>
              <a:cxnLst>
                <a:cxn ang="0">
                  <a:pos x="4" y="32"/>
                </a:cxn>
                <a:cxn ang="0">
                  <a:pos x="4" y="32"/>
                </a:cxn>
                <a:cxn ang="0">
                  <a:pos x="6" y="36"/>
                </a:cxn>
                <a:cxn ang="0">
                  <a:pos x="4" y="42"/>
                </a:cxn>
                <a:cxn ang="0">
                  <a:pos x="4" y="42"/>
                </a:cxn>
                <a:cxn ang="0">
                  <a:pos x="4" y="48"/>
                </a:cxn>
                <a:cxn ang="0">
                  <a:pos x="4" y="50"/>
                </a:cxn>
                <a:cxn ang="0">
                  <a:pos x="8" y="52"/>
                </a:cxn>
                <a:cxn ang="0">
                  <a:pos x="8" y="52"/>
                </a:cxn>
                <a:cxn ang="0">
                  <a:pos x="10" y="46"/>
                </a:cxn>
                <a:cxn ang="0">
                  <a:pos x="10" y="40"/>
                </a:cxn>
                <a:cxn ang="0">
                  <a:pos x="10" y="28"/>
                </a:cxn>
                <a:cxn ang="0">
                  <a:pos x="10" y="28"/>
                </a:cxn>
                <a:cxn ang="0">
                  <a:pos x="10" y="22"/>
                </a:cxn>
                <a:cxn ang="0">
                  <a:pos x="12" y="22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8" y="34"/>
                </a:cxn>
                <a:cxn ang="0">
                  <a:pos x="20" y="38"/>
                </a:cxn>
                <a:cxn ang="0">
                  <a:pos x="24" y="40"/>
                </a:cxn>
                <a:cxn ang="0">
                  <a:pos x="28" y="40"/>
                </a:cxn>
                <a:cxn ang="0">
                  <a:pos x="28" y="40"/>
                </a:cxn>
                <a:cxn ang="0">
                  <a:pos x="28" y="32"/>
                </a:cxn>
                <a:cxn ang="0">
                  <a:pos x="28" y="32"/>
                </a:cxn>
                <a:cxn ang="0">
                  <a:pos x="24" y="26"/>
                </a:cxn>
                <a:cxn ang="0">
                  <a:pos x="22" y="18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4" y="2"/>
                </a:cxn>
                <a:cxn ang="0">
                  <a:pos x="18" y="4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12"/>
                </a:cxn>
                <a:cxn ang="0">
                  <a:pos x="0" y="18"/>
                </a:cxn>
                <a:cxn ang="0">
                  <a:pos x="0" y="26"/>
                </a:cxn>
                <a:cxn ang="0">
                  <a:pos x="2" y="30"/>
                </a:cxn>
                <a:cxn ang="0">
                  <a:pos x="4" y="32"/>
                </a:cxn>
                <a:cxn ang="0">
                  <a:pos x="4" y="32"/>
                </a:cxn>
              </a:cxnLst>
              <a:rect l="0" t="0" r="r" b="b"/>
              <a:pathLst>
                <a:path w="30" h="52">
                  <a:moveTo>
                    <a:pt x="4" y="32"/>
                  </a:moveTo>
                  <a:lnTo>
                    <a:pt x="4" y="32"/>
                  </a:lnTo>
                  <a:lnTo>
                    <a:pt x="6" y="36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8"/>
                  </a:lnTo>
                  <a:lnTo>
                    <a:pt x="4" y="50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10" y="46"/>
                  </a:lnTo>
                  <a:lnTo>
                    <a:pt x="10" y="40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2"/>
                  </a:lnTo>
                  <a:lnTo>
                    <a:pt x="12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8" y="34"/>
                  </a:lnTo>
                  <a:lnTo>
                    <a:pt x="20" y="38"/>
                  </a:lnTo>
                  <a:lnTo>
                    <a:pt x="24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32"/>
                  </a:lnTo>
                  <a:lnTo>
                    <a:pt x="28" y="32"/>
                  </a:lnTo>
                  <a:lnTo>
                    <a:pt x="24" y="26"/>
                  </a:lnTo>
                  <a:lnTo>
                    <a:pt x="22" y="18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6" y="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12"/>
                  </a:lnTo>
                  <a:lnTo>
                    <a:pt x="0" y="18"/>
                  </a:lnTo>
                  <a:lnTo>
                    <a:pt x="0" y="26"/>
                  </a:lnTo>
                  <a:lnTo>
                    <a:pt x="2" y="30"/>
                  </a:lnTo>
                  <a:lnTo>
                    <a:pt x="4" y="32"/>
                  </a:lnTo>
                  <a:lnTo>
                    <a:pt x="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8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89"/>
            <p:cNvSpPr/>
            <p:nvPr/>
          </p:nvSpPr>
          <p:spPr bwMode="auto">
            <a:xfrm>
              <a:off x="8626475" y="2171700"/>
              <a:ext cx="50800" cy="730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6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8" y="34"/>
                </a:cxn>
                <a:cxn ang="0">
                  <a:pos x="8" y="34"/>
                </a:cxn>
                <a:cxn ang="0">
                  <a:pos x="8" y="36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4" y="44"/>
                </a:cxn>
                <a:cxn ang="0">
                  <a:pos x="8" y="46"/>
                </a:cxn>
                <a:cxn ang="0">
                  <a:pos x="8" y="46"/>
                </a:cxn>
                <a:cxn ang="0">
                  <a:pos x="10" y="46"/>
                </a:cxn>
                <a:cxn ang="0">
                  <a:pos x="12" y="44"/>
                </a:cxn>
                <a:cxn ang="0">
                  <a:pos x="12" y="44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8"/>
                </a:cxn>
                <a:cxn ang="0">
                  <a:pos x="22" y="10"/>
                </a:cxn>
                <a:cxn ang="0">
                  <a:pos x="18" y="10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32" h="46">
                  <a:moveTo>
                    <a:pt x="14" y="6"/>
                  </a:moveTo>
                  <a:lnTo>
                    <a:pt x="14" y="6"/>
                  </a:lnTo>
                  <a:lnTo>
                    <a:pt x="10" y="2"/>
                  </a:lnTo>
                  <a:lnTo>
                    <a:pt x="8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8" y="34"/>
                  </a:lnTo>
                  <a:lnTo>
                    <a:pt x="8" y="34"/>
                  </a:lnTo>
                  <a:lnTo>
                    <a:pt x="8" y="36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4" y="44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10" y="46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18" y="10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0"/>
            <p:cNvSpPr/>
            <p:nvPr/>
          </p:nvSpPr>
          <p:spPr bwMode="auto">
            <a:xfrm>
              <a:off x="7775575" y="1660525"/>
              <a:ext cx="111125" cy="41275"/>
            </a:xfrm>
            <a:custGeom>
              <a:avLst/>
              <a:gdLst/>
              <a:ahLst/>
              <a:cxnLst>
                <a:cxn ang="0">
                  <a:pos x="70" y="22"/>
                </a:cxn>
                <a:cxn ang="0">
                  <a:pos x="70" y="22"/>
                </a:cxn>
                <a:cxn ang="0">
                  <a:pos x="68" y="18"/>
                </a:cxn>
                <a:cxn ang="0">
                  <a:pos x="68" y="18"/>
                </a:cxn>
                <a:cxn ang="0">
                  <a:pos x="62" y="18"/>
                </a:cxn>
                <a:cxn ang="0">
                  <a:pos x="58" y="14"/>
                </a:cxn>
                <a:cxn ang="0">
                  <a:pos x="54" y="12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28" y="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8" y="16"/>
                </a:cxn>
                <a:cxn ang="0">
                  <a:pos x="34" y="2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8" y="24"/>
                </a:cxn>
                <a:cxn ang="0">
                  <a:pos x="70" y="22"/>
                </a:cxn>
                <a:cxn ang="0">
                  <a:pos x="70" y="22"/>
                </a:cxn>
              </a:cxnLst>
              <a:rect l="0" t="0" r="r" b="b"/>
              <a:pathLst>
                <a:path w="70" h="26">
                  <a:moveTo>
                    <a:pt x="70" y="22"/>
                  </a:moveTo>
                  <a:lnTo>
                    <a:pt x="70" y="22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2" y="18"/>
                  </a:lnTo>
                  <a:lnTo>
                    <a:pt x="58" y="14"/>
                  </a:lnTo>
                  <a:lnTo>
                    <a:pt x="54" y="12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28" y="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18" y="16"/>
                  </a:lnTo>
                  <a:lnTo>
                    <a:pt x="34" y="20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8" y="24"/>
                  </a:lnTo>
                  <a:lnTo>
                    <a:pt x="70" y="22"/>
                  </a:lnTo>
                  <a:lnTo>
                    <a:pt x="7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1"/>
            <p:cNvSpPr/>
            <p:nvPr/>
          </p:nvSpPr>
          <p:spPr bwMode="auto">
            <a:xfrm>
              <a:off x="7102475" y="288925"/>
              <a:ext cx="215900" cy="104775"/>
            </a:xfrm>
            <a:custGeom>
              <a:avLst/>
              <a:gdLst/>
              <a:ahLst/>
              <a:cxnLst>
                <a:cxn ang="0">
                  <a:pos x="44" y="64"/>
                </a:cxn>
                <a:cxn ang="0">
                  <a:pos x="44" y="64"/>
                </a:cxn>
                <a:cxn ang="0">
                  <a:pos x="38" y="60"/>
                </a:cxn>
                <a:cxn ang="0">
                  <a:pos x="34" y="56"/>
                </a:cxn>
                <a:cxn ang="0">
                  <a:pos x="32" y="54"/>
                </a:cxn>
                <a:cxn ang="0">
                  <a:pos x="32" y="52"/>
                </a:cxn>
                <a:cxn ang="0">
                  <a:pos x="32" y="48"/>
                </a:cxn>
                <a:cxn ang="0">
                  <a:pos x="36" y="44"/>
                </a:cxn>
                <a:cxn ang="0">
                  <a:pos x="36" y="44"/>
                </a:cxn>
                <a:cxn ang="0">
                  <a:pos x="44" y="38"/>
                </a:cxn>
                <a:cxn ang="0">
                  <a:pos x="44" y="38"/>
                </a:cxn>
                <a:cxn ang="0">
                  <a:pos x="54" y="30"/>
                </a:cxn>
                <a:cxn ang="0">
                  <a:pos x="66" y="24"/>
                </a:cxn>
                <a:cxn ang="0">
                  <a:pos x="78" y="18"/>
                </a:cxn>
                <a:cxn ang="0">
                  <a:pos x="90" y="16"/>
                </a:cxn>
                <a:cxn ang="0">
                  <a:pos x="90" y="16"/>
                </a:cxn>
                <a:cxn ang="0">
                  <a:pos x="128" y="8"/>
                </a:cxn>
                <a:cxn ang="0">
                  <a:pos x="128" y="8"/>
                </a:cxn>
                <a:cxn ang="0">
                  <a:pos x="134" y="6"/>
                </a:cxn>
                <a:cxn ang="0">
                  <a:pos x="134" y="6"/>
                </a:cxn>
                <a:cxn ang="0">
                  <a:pos x="136" y="4"/>
                </a:cxn>
                <a:cxn ang="0">
                  <a:pos x="136" y="4"/>
                </a:cxn>
                <a:cxn ang="0">
                  <a:pos x="134" y="0"/>
                </a:cxn>
                <a:cxn ang="0">
                  <a:pos x="132" y="0"/>
                </a:cxn>
                <a:cxn ang="0">
                  <a:pos x="128" y="0"/>
                </a:cxn>
                <a:cxn ang="0">
                  <a:pos x="128" y="0"/>
                </a:cxn>
                <a:cxn ang="0">
                  <a:pos x="102" y="6"/>
                </a:cxn>
                <a:cxn ang="0">
                  <a:pos x="76" y="10"/>
                </a:cxn>
                <a:cxn ang="0">
                  <a:pos x="76" y="10"/>
                </a:cxn>
                <a:cxn ang="0">
                  <a:pos x="64" y="12"/>
                </a:cxn>
                <a:cxn ang="0">
                  <a:pos x="52" y="16"/>
                </a:cxn>
                <a:cxn ang="0">
                  <a:pos x="40" y="22"/>
                </a:cxn>
                <a:cxn ang="0">
                  <a:pos x="28" y="30"/>
                </a:cxn>
                <a:cxn ang="0">
                  <a:pos x="28" y="30"/>
                </a:cxn>
                <a:cxn ang="0">
                  <a:pos x="26" y="3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0" y="40"/>
                </a:cxn>
                <a:cxn ang="0">
                  <a:pos x="14" y="46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6" y="56"/>
                </a:cxn>
                <a:cxn ang="0">
                  <a:pos x="12" y="58"/>
                </a:cxn>
                <a:cxn ang="0">
                  <a:pos x="22" y="62"/>
                </a:cxn>
                <a:cxn ang="0">
                  <a:pos x="32" y="66"/>
                </a:cxn>
                <a:cxn ang="0">
                  <a:pos x="38" y="66"/>
                </a:cxn>
                <a:cxn ang="0">
                  <a:pos x="44" y="64"/>
                </a:cxn>
                <a:cxn ang="0">
                  <a:pos x="44" y="64"/>
                </a:cxn>
              </a:cxnLst>
              <a:rect l="0" t="0" r="r" b="b"/>
              <a:pathLst>
                <a:path w="136" h="66">
                  <a:moveTo>
                    <a:pt x="44" y="64"/>
                  </a:moveTo>
                  <a:lnTo>
                    <a:pt x="44" y="64"/>
                  </a:lnTo>
                  <a:lnTo>
                    <a:pt x="38" y="60"/>
                  </a:lnTo>
                  <a:lnTo>
                    <a:pt x="34" y="56"/>
                  </a:lnTo>
                  <a:lnTo>
                    <a:pt x="32" y="54"/>
                  </a:lnTo>
                  <a:lnTo>
                    <a:pt x="32" y="52"/>
                  </a:lnTo>
                  <a:lnTo>
                    <a:pt x="32" y="48"/>
                  </a:lnTo>
                  <a:lnTo>
                    <a:pt x="36" y="44"/>
                  </a:lnTo>
                  <a:lnTo>
                    <a:pt x="36" y="44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54" y="30"/>
                  </a:lnTo>
                  <a:lnTo>
                    <a:pt x="66" y="24"/>
                  </a:lnTo>
                  <a:lnTo>
                    <a:pt x="78" y="18"/>
                  </a:lnTo>
                  <a:lnTo>
                    <a:pt x="90" y="16"/>
                  </a:lnTo>
                  <a:lnTo>
                    <a:pt x="90" y="16"/>
                  </a:lnTo>
                  <a:lnTo>
                    <a:pt x="128" y="8"/>
                  </a:lnTo>
                  <a:lnTo>
                    <a:pt x="128" y="8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6" y="4"/>
                  </a:lnTo>
                  <a:lnTo>
                    <a:pt x="136" y="4"/>
                  </a:lnTo>
                  <a:lnTo>
                    <a:pt x="134" y="0"/>
                  </a:lnTo>
                  <a:lnTo>
                    <a:pt x="132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02" y="6"/>
                  </a:lnTo>
                  <a:lnTo>
                    <a:pt x="76" y="10"/>
                  </a:lnTo>
                  <a:lnTo>
                    <a:pt x="76" y="10"/>
                  </a:lnTo>
                  <a:lnTo>
                    <a:pt x="64" y="12"/>
                  </a:lnTo>
                  <a:lnTo>
                    <a:pt x="52" y="16"/>
                  </a:lnTo>
                  <a:lnTo>
                    <a:pt x="40" y="22"/>
                  </a:lnTo>
                  <a:lnTo>
                    <a:pt x="28" y="30"/>
                  </a:lnTo>
                  <a:lnTo>
                    <a:pt x="28" y="30"/>
                  </a:lnTo>
                  <a:lnTo>
                    <a:pt x="26" y="3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0" y="40"/>
                  </a:lnTo>
                  <a:lnTo>
                    <a:pt x="14" y="4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6" y="56"/>
                  </a:lnTo>
                  <a:lnTo>
                    <a:pt x="12" y="58"/>
                  </a:lnTo>
                  <a:lnTo>
                    <a:pt x="22" y="62"/>
                  </a:lnTo>
                  <a:lnTo>
                    <a:pt x="32" y="66"/>
                  </a:lnTo>
                  <a:lnTo>
                    <a:pt x="38" y="66"/>
                  </a:lnTo>
                  <a:lnTo>
                    <a:pt x="44" y="64"/>
                  </a:lnTo>
                  <a:lnTo>
                    <a:pt x="44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2"/>
            <p:cNvSpPr/>
            <p:nvPr/>
          </p:nvSpPr>
          <p:spPr bwMode="auto">
            <a:xfrm>
              <a:off x="5194300" y="339725"/>
              <a:ext cx="76200" cy="412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6" y="14"/>
                </a:cxn>
                <a:cxn ang="0">
                  <a:pos x="10" y="16"/>
                </a:cxn>
                <a:cxn ang="0">
                  <a:pos x="22" y="22"/>
                </a:cxn>
                <a:cxn ang="0">
                  <a:pos x="32" y="26"/>
                </a:cxn>
                <a:cxn ang="0">
                  <a:pos x="38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6" y="20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48" y="14"/>
                </a:cxn>
                <a:cxn ang="0">
                  <a:pos x="48" y="14"/>
                </a:cxn>
                <a:cxn ang="0">
                  <a:pos x="44" y="12"/>
                </a:cxn>
                <a:cxn ang="0">
                  <a:pos x="44" y="12"/>
                </a:cxn>
                <a:cxn ang="0">
                  <a:pos x="42" y="12"/>
                </a:cxn>
                <a:cxn ang="0">
                  <a:pos x="40" y="10"/>
                </a:cxn>
                <a:cxn ang="0">
                  <a:pos x="38" y="10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42" y="2"/>
                </a:cxn>
                <a:cxn ang="0">
                  <a:pos x="42" y="2"/>
                </a:cxn>
                <a:cxn ang="0">
                  <a:pos x="40" y="0"/>
                </a:cxn>
                <a:cxn ang="0">
                  <a:pos x="38" y="0"/>
                </a:cxn>
                <a:cxn ang="0">
                  <a:pos x="32" y="0"/>
                </a:cxn>
                <a:cxn ang="0">
                  <a:pos x="28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0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16" y="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12"/>
                </a:cxn>
                <a:cxn ang="0">
                  <a:pos x="16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2" y="12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8" h="26">
                  <a:moveTo>
                    <a:pt x="0" y="14"/>
                  </a:moveTo>
                  <a:lnTo>
                    <a:pt x="0" y="14"/>
                  </a:lnTo>
                  <a:lnTo>
                    <a:pt x="6" y="14"/>
                  </a:lnTo>
                  <a:lnTo>
                    <a:pt x="10" y="16"/>
                  </a:lnTo>
                  <a:lnTo>
                    <a:pt x="22" y="22"/>
                  </a:lnTo>
                  <a:lnTo>
                    <a:pt x="32" y="26"/>
                  </a:lnTo>
                  <a:lnTo>
                    <a:pt x="38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6" y="20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2" y="12"/>
                  </a:lnTo>
                  <a:lnTo>
                    <a:pt x="40" y="10"/>
                  </a:lnTo>
                  <a:lnTo>
                    <a:pt x="38" y="10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0" y="0"/>
                  </a:lnTo>
                  <a:lnTo>
                    <a:pt x="38" y="0"/>
                  </a:lnTo>
                  <a:lnTo>
                    <a:pt x="32" y="0"/>
                  </a:lnTo>
                  <a:lnTo>
                    <a:pt x="28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6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12"/>
                  </a:lnTo>
                  <a:lnTo>
                    <a:pt x="16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93"/>
            <p:cNvSpPr/>
            <p:nvPr/>
          </p:nvSpPr>
          <p:spPr bwMode="auto">
            <a:xfrm>
              <a:off x="5422900" y="1177925"/>
              <a:ext cx="120650" cy="53975"/>
            </a:xfrm>
            <a:custGeom>
              <a:avLst/>
              <a:gdLst/>
              <a:ahLst/>
              <a:cxnLst>
                <a:cxn ang="0">
                  <a:pos x="70" y="34"/>
                </a:cxn>
                <a:cxn ang="0">
                  <a:pos x="70" y="34"/>
                </a:cxn>
                <a:cxn ang="0">
                  <a:pos x="74" y="32"/>
                </a:cxn>
                <a:cxn ang="0">
                  <a:pos x="76" y="32"/>
                </a:cxn>
                <a:cxn ang="0">
                  <a:pos x="76" y="32"/>
                </a:cxn>
                <a:cxn ang="0">
                  <a:pos x="76" y="28"/>
                </a:cxn>
                <a:cxn ang="0">
                  <a:pos x="72" y="26"/>
                </a:cxn>
                <a:cxn ang="0">
                  <a:pos x="72" y="26"/>
                </a:cxn>
                <a:cxn ang="0">
                  <a:pos x="60" y="20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32" y="2"/>
                </a:cxn>
                <a:cxn ang="0">
                  <a:pos x="22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0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4"/>
                </a:cxn>
                <a:cxn ang="0">
                  <a:pos x="20" y="8"/>
                </a:cxn>
                <a:cxn ang="0">
                  <a:pos x="22" y="10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38" y="14"/>
                </a:cxn>
                <a:cxn ang="0">
                  <a:pos x="44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52" y="28"/>
                </a:cxn>
                <a:cxn ang="0">
                  <a:pos x="58" y="32"/>
                </a:cxn>
                <a:cxn ang="0">
                  <a:pos x="64" y="34"/>
                </a:cxn>
                <a:cxn ang="0">
                  <a:pos x="70" y="34"/>
                </a:cxn>
                <a:cxn ang="0">
                  <a:pos x="70" y="34"/>
                </a:cxn>
              </a:cxnLst>
              <a:rect l="0" t="0" r="r" b="b"/>
              <a:pathLst>
                <a:path w="76" h="34">
                  <a:moveTo>
                    <a:pt x="70" y="34"/>
                  </a:moveTo>
                  <a:lnTo>
                    <a:pt x="70" y="34"/>
                  </a:lnTo>
                  <a:lnTo>
                    <a:pt x="74" y="32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6" y="28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60" y="20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32" y="2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4"/>
                  </a:lnTo>
                  <a:lnTo>
                    <a:pt x="20" y="8"/>
                  </a:lnTo>
                  <a:lnTo>
                    <a:pt x="22" y="10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38" y="14"/>
                  </a:lnTo>
                  <a:lnTo>
                    <a:pt x="44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52" y="28"/>
                  </a:lnTo>
                  <a:lnTo>
                    <a:pt x="58" y="32"/>
                  </a:lnTo>
                  <a:lnTo>
                    <a:pt x="64" y="34"/>
                  </a:lnTo>
                  <a:lnTo>
                    <a:pt x="70" y="34"/>
                  </a:lnTo>
                  <a:lnTo>
                    <a:pt x="7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4"/>
            <p:cNvSpPr/>
            <p:nvPr/>
          </p:nvSpPr>
          <p:spPr bwMode="auto">
            <a:xfrm>
              <a:off x="8223250" y="676275"/>
              <a:ext cx="28575" cy="12065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2" y="20"/>
                </a:cxn>
                <a:cxn ang="0">
                  <a:pos x="4" y="28"/>
                </a:cxn>
                <a:cxn ang="0">
                  <a:pos x="4" y="34"/>
                </a:cxn>
                <a:cxn ang="0">
                  <a:pos x="4" y="34"/>
                </a:cxn>
                <a:cxn ang="0">
                  <a:pos x="2" y="44"/>
                </a:cxn>
                <a:cxn ang="0">
                  <a:pos x="2" y="50"/>
                </a:cxn>
                <a:cxn ang="0">
                  <a:pos x="4" y="56"/>
                </a:cxn>
                <a:cxn ang="0">
                  <a:pos x="4" y="56"/>
                </a:cxn>
                <a:cxn ang="0">
                  <a:pos x="2" y="66"/>
                </a:cxn>
                <a:cxn ang="0">
                  <a:pos x="2" y="76"/>
                </a:cxn>
                <a:cxn ang="0">
                  <a:pos x="2" y="76"/>
                </a:cxn>
                <a:cxn ang="0">
                  <a:pos x="6" y="74"/>
                </a:cxn>
                <a:cxn ang="0">
                  <a:pos x="8" y="70"/>
                </a:cxn>
                <a:cxn ang="0">
                  <a:pos x="10" y="66"/>
                </a:cxn>
                <a:cxn ang="0">
                  <a:pos x="6" y="62"/>
                </a:cxn>
                <a:cxn ang="0">
                  <a:pos x="6" y="62"/>
                </a:cxn>
                <a:cxn ang="0">
                  <a:pos x="6" y="58"/>
                </a:cxn>
                <a:cxn ang="0">
                  <a:pos x="6" y="56"/>
                </a:cxn>
                <a:cxn ang="0">
                  <a:pos x="6" y="56"/>
                </a:cxn>
                <a:cxn ang="0">
                  <a:pos x="8" y="50"/>
                </a:cxn>
                <a:cxn ang="0">
                  <a:pos x="10" y="48"/>
                </a:cxn>
                <a:cxn ang="0">
                  <a:pos x="10" y="48"/>
                </a:cxn>
                <a:cxn ang="0">
                  <a:pos x="14" y="46"/>
                </a:cxn>
                <a:cxn ang="0">
                  <a:pos x="16" y="42"/>
                </a:cxn>
                <a:cxn ang="0">
                  <a:pos x="18" y="40"/>
                </a:cxn>
                <a:cxn ang="0">
                  <a:pos x="18" y="36"/>
                </a:cxn>
                <a:cxn ang="0">
                  <a:pos x="14" y="3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2" y="1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8" h="76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4"/>
                  </a:lnTo>
                  <a:lnTo>
                    <a:pt x="2" y="20"/>
                  </a:lnTo>
                  <a:lnTo>
                    <a:pt x="4" y="28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2" y="5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2" y="6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6" y="74"/>
                  </a:lnTo>
                  <a:lnTo>
                    <a:pt x="8" y="70"/>
                  </a:lnTo>
                  <a:lnTo>
                    <a:pt x="10" y="66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6" y="58"/>
                  </a:lnTo>
                  <a:lnTo>
                    <a:pt x="6" y="56"/>
                  </a:lnTo>
                  <a:lnTo>
                    <a:pt x="6" y="56"/>
                  </a:lnTo>
                  <a:lnTo>
                    <a:pt x="8" y="50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4" y="46"/>
                  </a:lnTo>
                  <a:lnTo>
                    <a:pt x="16" y="42"/>
                  </a:lnTo>
                  <a:lnTo>
                    <a:pt x="18" y="40"/>
                  </a:lnTo>
                  <a:lnTo>
                    <a:pt x="18" y="36"/>
                  </a:lnTo>
                  <a:lnTo>
                    <a:pt x="14" y="3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1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95"/>
            <p:cNvSpPr/>
            <p:nvPr/>
          </p:nvSpPr>
          <p:spPr bwMode="auto">
            <a:xfrm>
              <a:off x="7953375" y="1254125"/>
              <a:ext cx="34925" cy="79375"/>
            </a:xfrm>
            <a:custGeom>
              <a:avLst/>
              <a:gdLst/>
              <a:ahLst/>
              <a:cxnLst>
                <a:cxn ang="0">
                  <a:pos x="10" y="50"/>
                </a:cxn>
                <a:cxn ang="0">
                  <a:pos x="10" y="50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4" y="48"/>
                </a:cxn>
                <a:cxn ang="0">
                  <a:pos x="16" y="50"/>
                </a:cxn>
                <a:cxn ang="0">
                  <a:pos x="16" y="50"/>
                </a:cxn>
                <a:cxn ang="0">
                  <a:pos x="20" y="50"/>
                </a:cxn>
                <a:cxn ang="0">
                  <a:pos x="22" y="48"/>
                </a:cxn>
                <a:cxn ang="0">
                  <a:pos x="22" y="48"/>
                </a:cxn>
                <a:cxn ang="0">
                  <a:pos x="22" y="46"/>
                </a:cxn>
                <a:cxn ang="0">
                  <a:pos x="22" y="46"/>
                </a:cxn>
                <a:cxn ang="0">
                  <a:pos x="20" y="44"/>
                </a:cxn>
                <a:cxn ang="0">
                  <a:pos x="20" y="46"/>
                </a:cxn>
                <a:cxn ang="0">
                  <a:pos x="16" y="48"/>
                </a:cxn>
                <a:cxn ang="0">
                  <a:pos x="16" y="48"/>
                </a:cxn>
                <a:cxn ang="0">
                  <a:pos x="14" y="48"/>
                </a:cxn>
                <a:cxn ang="0">
                  <a:pos x="14" y="48"/>
                </a:cxn>
                <a:cxn ang="0">
                  <a:pos x="14" y="42"/>
                </a:cxn>
                <a:cxn ang="0">
                  <a:pos x="12" y="36"/>
                </a:cxn>
                <a:cxn ang="0">
                  <a:pos x="12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16" y="22"/>
                </a:cxn>
                <a:cxn ang="0">
                  <a:pos x="18" y="1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16"/>
                </a:cxn>
                <a:cxn ang="0">
                  <a:pos x="4" y="20"/>
                </a:cxn>
                <a:cxn ang="0">
                  <a:pos x="2" y="22"/>
                </a:cxn>
                <a:cxn ang="0">
                  <a:pos x="2" y="22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2" y="38"/>
                </a:cxn>
                <a:cxn ang="0">
                  <a:pos x="6" y="44"/>
                </a:cxn>
                <a:cxn ang="0">
                  <a:pos x="10" y="50"/>
                </a:cxn>
                <a:cxn ang="0">
                  <a:pos x="10" y="50"/>
                </a:cxn>
              </a:cxnLst>
              <a:rect l="0" t="0" r="r" b="b"/>
              <a:pathLst>
                <a:path w="22" h="50">
                  <a:moveTo>
                    <a:pt x="10" y="50"/>
                  </a:moveTo>
                  <a:lnTo>
                    <a:pt x="10" y="5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4" y="48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20" y="50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20" y="44"/>
                  </a:lnTo>
                  <a:lnTo>
                    <a:pt x="20" y="46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2"/>
                  </a:lnTo>
                  <a:lnTo>
                    <a:pt x="12" y="36"/>
                  </a:lnTo>
                  <a:lnTo>
                    <a:pt x="12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6" y="22"/>
                  </a:lnTo>
                  <a:lnTo>
                    <a:pt x="18" y="1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6"/>
                  </a:lnTo>
                  <a:lnTo>
                    <a:pt x="4" y="20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2" y="38"/>
                  </a:lnTo>
                  <a:lnTo>
                    <a:pt x="6" y="44"/>
                  </a:lnTo>
                  <a:lnTo>
                    <a:pt x="10" y="50"/>
                  </a:lnTo>
                  <a:lnTo>
                    <a:pt x="10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96"/>
            <p:cNvSpPr/>
            <p:nvPr/>
          </p:nvSpPr>
          <p:spPr bwMode="auto">
            <a:xfrm>
              <a:off x="8261350" y="2235200"/>
              <a:ext cx="41275" cy="41275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6" y="26"/>
                </a:cxn>
                <a:cxn ang="0">
                  <a:pos x="20" y="2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6" y="12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26" y="2"/>
                </a:cxn>
                <a:cxn ang="0">
                  <a:pos x="24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26" h="26">
                  <a:moveTo>
                    <a:pt x="20" y="2"/>
                  </a:moveTo>
                  <a:lnTo>
                    <a:pt x="20" y="2"/>
                  </a:lnTo>
                  <a:lnTo>
                    <a:pt x="14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6" y="26"/>
                  </a:lnTo>
                  <a:lnTo>
                    <a:pt x="20" y="2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6" y="12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2"/>
                  </a:lnTo>
                  <a:lnTo>
                    <a:pt x="24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97"/>
            <p:cNvSpPr/>
            <p:nvPr/>
          </p:nvSpPr>
          <p:spPr bwMode="auto">
            <a:xfrm>
              <a:off x="8086725" y="1568450"/>
              <a:ext cx="234950" cy="161925"/>
            </a:xfrm>
            <a:custGeom>
              <a:avLst/>
              <a:gdLst/>
              <a:ahLst/>
              <a:cxnLst>
                <a:cxn ang="0">
                  <a:pos x="124" y="56"/>
                </a:cxn>
                <a:cxn ang="0">
                  <a:pos x="118" y="50"/>
                </a:cxn>
                <a:cxn ang="0">
                  <a:pos x="114" y="42"/>
                </a:cxn>
                <a:cxn ang="0">
                  <a:pos x="94" y="30"/>
                </a:cxn>
                <a:cxn ang="0">
                  <a:pos x="80" y="24"/>
                </a:cxn>
                <a:cxn ang="0">
                  <a:pos x="68" y="18"/>
                </a:cxn>
                <a:cxn ang="0">
                  <a:pos x="52" y="14"/>
                </a:cxn>
                <a:cxn ang="0">
                  <a:pos x="42" y="24"/>
                </a:cxn>
                <a:cxn ang="0">
                  <a:pos x="38" y="28"/>
                </a:cxn>
                <a:cxn ang="0">
                  <a:pos x="32" y="26"/>
                </a:cxn>
                <a:cxn ang="0">
                  <a:pos x="28" y="22"/>
                </a:cxn>
                <a:cxn ang="0">
                  <a:pos x="26" y="16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8" y="12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14" y="28"/>
                </a:cxn>
                <a:cxn ang="0">
                  <a:pos x="16" y="30"/>
                </a:cxn>
                <a:cxn ang="0">
                  <a:pos x="16" y="36"/>
                </a:cxn>
                <a:cxn ang="0">
                  <a:pos x="18" y="36"/>
                </a:cxn>
                <a:cxn ang="0">
                  <a:pos x="20" y="36"/>
                </a:cxn>
                <a:cxn ang="0">
                  <a:pos x="22" y="32"/>
                </a:cxn>
                <a:cxn ang="0">
                  <a:pos x="50" y="46"/>
                </a:cxn>
                <a:cxn ang="0">
                  <a:pos x="60" y="60"/>
                </a:cxn>
                <a:cxn ang="0">
                  <a:pos x="58" y="76"/>
                </a:cxn>
                <a:cxn ang="0">
                  <a:pos x="56" y="78"/>
                </a:cxn>
                <a:cxn ang="0">
                  <a:pos x="56" y="80"/>
                </a:cxn>
                <a:cxn ang="0">
                  <a:pos x="60" y="80"/>
                </a:cxn>
                <a:cxn ang="0">
                  <a:pos x="70" y="80"/>
                </a:cxn>
                <a:cxn ang="0">
                  <a:pos x="78" y="86"/>
                </a:cxn>
                <a:cxn ang="0">
                  <a:pos x="80" y="90"/>
                </a:cxn>
                <a:cxn ang="0">
                  <a:pos x="86" y="90"/>
                </a:cxn>
                <a:cxn ang="0">
                  <a:pos x="92" y="90"/>
                </a:cxn>
                <a:cxn ang="0">
                  <a:pos x="94" y="82"/>
                </a:cxn>
                <a:cxn ang="0">
                  <a:pos x="104" y="76"/>
                </a:cxn>
                <a:cxn ang="0">
                  <a:pos x="120" y="78"/>
                </a:cxn>
                <a:cxn ang="0">
                  <a:pos x="126" y="90"/>
                </a:cxn>
                <a:cxn ang="0">
                  <a:pos x="132" y="98"/>
                </a:cxn>
                <a:cxn ang="0">
                  <a:pos x="140" y="102"/>
                </a:cxn>
                <a:cxn ang="0">
                  <a:pos x="146" y="100"/>
                </a:cxn>
                <a:cxn ang="0">
                  <a:pos x="146" y="96"/>
                </a:cxn>
                <a:cxn ang="0">
                  <a:pos x="142" y="90"/>
                </a:cxn>
                <a:cxn ang="0">
                  <a:pos x="138" y="88"/>
                </a:cxn>
                <a:cxn ang="0">
                  <a:pos x="128" y="72"/>
                </a:cxn>
                <a:cxn ang="0">
                  <a:pos x="126" y="70"/>
                </a:cxn>
                <a:cxn ang="0">
                  <a:pos x="128" y="64"/>
                </a:cxn>
                <a:cxn ang="0">
                  <a:pos x="130" y="60"/>
                </a:cxn>
                <a:cxn ang="0">
                  <a:pos x="124" y="56"/>
                </a:cxn>
              </a:cxnLst>
              <a:rect l="0" t="0" r="r" b="b"/>
              <a:pathLst>
                <a:path w="148" h="102">
                  <a:moveTo>
                    <a:pt x="124" y="56"/>
                  </a:moveTo>
                  <a:lnTo>
                    <a:pt x="124" y="56"/>
                  </a:lnTo>
                  <a:lnTo>
                    <a:pt x="120" y="54"/>
                  </a:lnTo>
                  <a:lnTo>
                    <a:pt x="118" y="50"/>
                  </a:lnTo>
                  <a:lnTo>
                    <a:pt x="118" y="50"/>
                  </a:lnTo>
                  <a:lnTo>
                    <a:pt x="114" y="42"/>
                  </a:lnTo>
                  <a:lnTo>
                    <a:pt x="108" y="36"/>
                  </a:lnTo>
                  <a:lnTo>
                    <a:pt x="94" y="30"/>
                  </a:lnTo>
                  <a:lnTo>
                    <a:pt x="94" y="30"/>
                  </a:lnTo>
                  <a:lnTo>
                    <a:pt x="80" y="24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52" y="14"/>
                  </a:lnTo>
                  <a:lnTo>
                    <a:pt x="46" y="18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38" y="28"/>
                  </a:lnTo>
                  <a:lnTo>
                    <a:pt x="34" y="30"/>
                  </a:lnTo>
                  <a:lnTo>
                    <a:pt x="32" y="26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4" y="26"/>
                  </a:lnTo>
                  <a:lnTo>
                    <a:pt x="14" y="28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16" y="36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56" y="52"/>
                  </a:lnTo>
                  <a:lnTo>
                    <a:pt x="60" y="60"/>
                  </a:lnTo>
                  <a:lnTo>
                    <a:pt x="60" y="66"/>
                  </a:lnTo>
                  <a:lnTo>
                    <a:pt x="58" y="76"/>
                  </a:lnTo>
                  <a:lnTo>
                    <a:pt x="58" y="76"/>
                  </a:lnTo>
                  <a:lnTo>
                    <a:pt x="56" y="78"/>
                  </a:lnTo>
                  <a:lnTo>
                    <a:pt x="56" y="80"/>
                  </a:lnTo>
                  <a:lnTo>
                    <a:pt x="56" y="80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66" y="78"/>
                  </a:lnTo>
                  <a:lnTo>
                    <a:pt x="70" y="80"/>
                  </a:lnTo>
                  <a:lnTo>
                    <a:pt x="74" y="82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80" y="90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8" y="90"/>
                  </a:lnTo>
                  <a:lnTo>
                    <a:pt x="92" y="90"/>
                  </a:lnTo>
                  <a:lnTo>
                    <a:pt x="94" y="82"/>
                  </a:lnTo>
                  <a:lnTo>
                    <a:pt x="94" y="82"/>
                  </a:lnTo>
                  <a:lnTo>
                    <a:pt x="98" y="78"/>
                  </a:lnTo>
                  <a:lnTo>
                    <a:pt x="104" y="76"/>
                  </a:lnTo>
                  <a:lnTo>
                    <a:pt x="112" y="76"/>
                  </a:lnTo>
                  <a:lnTo>
                    <a:pt x="120" y="78"/>
                  </a:lnTo>
                  <a:lnTo>
                    <a:pt x="120" y="78"/>
                  </a:lnTo>
                  <a:lnTo>
                    <a:pt x="126" y="90"/>
                  </a:lnTo>
                  <a:lnTo>
                    <a:pt x="132" y="98"/>
                  </a:lnTo>
                  <a:lnTo>
                    <a:pt x="132" y="98"/>
                  </a:lnTo>
                  <a:lnTo>
                    <a:pt x="136" y="100"/>
                  </a:lnTo>
                  <a:lnTo>
                    <a:pt x="140" y="102"/>
                  </a:lnTo>
                  <a:lnTo>
                    <a:pt x="146" y="100"/>
                  </a:lnTo>
                  <a:lnTo>
                    <a:pt x="146" y="100"/>
                  </a:lnTo>
                  <a:lnTo>
                    <a:pt x="148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2" y="90"/>
                  </a:lnTo>
                  <a:lnTo>
                    <a:pt x="138" y="88"/>
                  </a:lnTo>
                  <a:lnTo>
                    <a:pt x="138" y="88"/>
                  </a:lnTo>
                  <a:lnTo>
                    <a:pt x="134" y="80"/>
                  </a:lnTo>
                  <a:lnTo>
                    <a:pt x="128" y="72"/>
                  </a:lnTo>
                  <a:lnTo>
                    <a:pt x="128" y="72"/>
                  </a:lnTo>
                  <a:lnTo>
                    <a:pt x="126" y="70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30" y="62"/>
                  </a:lnTo>
                  <a:lnTo>
                    <a:pt x="130" y="60"/>
                  </a:lnTo>
                  <a:lnTo>
                    <a:pt x="124" y="56"/>
                  </a:lnTo>
                  <a:lnTo>
                    <a:pt x="124" y="5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98"/>
            <p:cNvSpPr/>
            <p:nvPr/>
          </p:nvSpPr>
          <p:spPr bwMode="auto">
            <a:xfrm>
              <a:off x="8169275" y="304800"/>
              <a:ext cx="60325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38" y="10"/>
                </a:cxn>
                <a:cxn ang="0">
                  <a:pos x="38" y="10"/>
                </a:cxn>
                <a:cxn ang="0">
                  <a:pos x="38" y="8"/>
                </a:cxn>
                <a:cxn ang="0">
                  <a:pos x="38" y="4"/>
                </a:cxn>
                <a:cxn ang="0">
                  <a:pos x="38" y="0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8" y="2"/>
                </a:cxn>
                <a:cxn ang="0">
                  <a:pos x="22" y="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38" h="14">
                  <a:moveTo>
                    <a:pt x="10" y="14"/>
                  </a:moveTo>
                  <a:lnTo>
                    <a:pt x="10" y="14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8"/>
                  </a:lnTo>
                  <a:lnTo>
                    <a:pt x="38" y="4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8" y="2"/>
                  </a:lnTo>
                  <a:lnTo>
                    <a:pt x="22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99"/>
            <p:cNvSpPr/>
            <p:nvPr/>
          </p:nvSpPr>
          <p:spPr bwMode="auto">
            <a:xfrm>
              <a:off x="4943475" y="282575"/>
              <a:ext cx="88900" cy="22225"/>
            </a:xfrm>
            <a:custGeom>
              <a:avLst/>
              <a:gdLst/>
              <a:ahLst/>
              <a:cxnLst>
                <a:cxn ang="0">
                  <a:pos x="36" y="8"/>
                </a:cxn>
                <a:cxn ang="0">
                  <a:pos x="36" y="8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46" y="8"/>
                </a:cxn>
                <a:cxn ang="0">
                  <a:pos x="50" y="8"/>
                </a:cxn>
                <a:cxn ang="0">
                  <a:pos x="52" y="6"/>
                </a:cxn>
                <a:cxn ang="0">
                  <a:pos x="56" y="0"/>
                </a:cxn>
                <a:cxn ang="0">
                  <a:pos x="56" y="0"/>
                </a:cxn>
                <a:cxn ang="0">
                  <a:pos x="42" y="0"/>
                </a:cxn>
                <a:cxn ang="0">
                  <a:pos x="28" y="4"/>
                </a:cxn>
                <a:cxn ang="0">
                  <a:pos x="14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0" y="14"/>
                </a:cxn>
                <a:cxn ang="0">
                  <a:pos x="28" y="14"/>
                </a:cxn>
                <a:cxn ang="0">
                  <a:pos x="36" y="8"/>
                </a:cxn>
                <a:cxn ang="0">
                  <a:pos x="36" y="8"/>
                </a:cxn>
              </a:cxnLst>
              <a:rect l="0" t="0" r="r" b="b"/>
              <a:pathLst>
                <a:path w="56" h="14">
                  <a:moveTo>
                    <a:pt x="36" y="8"/>
                  </a:moveTo>
                  <a:lnTo>
                    <a:pt x="36" y="8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46" y="8"/>
                  </a:lnTo>
                  <a:lnTo>
                    <a:pt x="50" y="8"/>
                  </a:lnTo>
                  <a:lnTo>
                    <a:pt x="52" y="6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14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8" y="14"/>
                  </a:lnTo>
                  <a:lnTo>
                    <a:pt x="36" y="8"/>
                  </a:lnTo>
                  <a:lnTo>
                    <a:pt x="3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0"/>
            <p:cNvSpPr/>
            <p:nvPr/>
          </p:nvSpPr>
          <p:spPr bwMode="auto">
            <a:xfrm>
              <a:off x="7458075" y="1400175"/>
              <a:ext cx="22225" cy="603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0"/>
                </a:cxn>
                <a:cxn ang="0">
                  <a:pos x="0" y="18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2" y="36"/>
                </a:cxn>
                <a:cxn ang="0">
                  <a:pos x="4" y="38"/>
                </a:cxn>
                <a:cxn ang="0">
                  <a:pos x="6" y="38"/>
                </a:cxn>
                <a:cxn ang="0">
                  <a:pos x="10" y="36"/>
                </a:cxn>
                <a:cxn ang="0">
                  <a:pos x="10" y="36"/>
                </a:cxn>
                <a:cxn ang="0">
                  <a:pos x="12" y="34"/>
                </a:cxn>
                <a:cxn ang="0">
                  <a:pos x="14" y="30"/>
                </a:cxn>
                <a:cxn ang="0">
                  <a:pos x="14" y="26"/>
                </a:cxn>
                <a:cxn ang="0">
                  <a:pos x="14" y="22"/>
                </a:cxn>
                <a:cxn ang="0">
                  <a:pos x="14" y="2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4" h="38">
                  <a:moveTo>
                    <a:pt x="4" y="0"/>
                  </a:moveTo>
                  <a:lnTo>
                    <a:pt x="4" y="0"/>
                  </a:lnTo>
                  <a:lnTo>
                    <a:pt x="0" y="10"/>
                  </a:lnTo>
                  <a:lnTo>
                    <a:pt x="0" y="18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" y="36"/>
                  </a:lnTo>
                  <a:lnTo>
                    <a:pt x="4" y="38"/>
                  </a:lnTo>
                  <a:lnTo>
                    <a:pt x="6" y="38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12" y="34"/>
                  </a:lnTo>
                  <a:lnTo>
                    <a:pt x="14" y="30"/>
                  </a:lnTo>
                  <a:lnTo>
                    <a:pt x="14" y="26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1"/>
            <p:cNvSpPr/>
            <p:nvPr/>
          </p:nvSpPr>
          <p:spPr bwMode="auto">
            <a:xfrm>
              <a:off x="7600950" y="219075"/>
              <a:ext cx="101600" cy="381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8"/>
                </a:cxn>
                <a:cxn ang="0">
                  <a:pos x="22" y="20"/>
                </a:cxn>
                <a:cxn ang="0">
                  <a:pos x="26" y="22"/>
                </a:cxn>
                <a:cxn ang="0">
                  <a:pos x="26" y="22"/>
                </a:cxn>
                <a:cxn ang="0">
                  <a:pos x="58" y="24"/>
                </a:cxn>
                <a:cxn ang="0">
                  <a:pos x="58" y="24"/>
                </a:cxn>
                <a:cxn ang="0">
                  <a:pos x="62" y="24"/>
                </a:cxn>
                <a:cxn ang="0">
                  <a:pos x="64" y="22"/>
                </a:cxn>
                <a:cxn ang="0">
                  <a:pos x="64" y="18"/>
                </a:cxn>
                <a:cxn ang="0">
                  <a:pos x="64" y="18"/>
                </a:cxn>
                <a:cxn ang="0">
                  <a:pos x="64" y="14"/>
                </a:cxn>
                <a:cxn ang="0">
                  <a:pos x="62" y="14"/>
                </a:cxn>
                <a:cxn ang="0">
                  <a:pos x="56" y="12"/>
                </a:cxn>
                <a:cxn ang="0">
                  <a:pos x="56" y="12"/>
                </a:cxn>
                <a:cxn ang="0">
                  <a:pos x="52" y="14"/>
                </a:cxn>
                <a:cxn ang="0">
                  <a:pos x="50" y="14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46" y="10"/>
                </a:cxn>
                <a:cxn ang="0">
                  <a:pos x="46" y="6"/>
                </a:cxn>
                <a:cxn ang="0">
                  <a:pos x="44" y="4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34" y="0"/>
                </a:cxn>
                <a:cxn ang="0">
                  <a:pos x="28" y="0"/>
                </a:cxn>
                <a:cxn ang="0">
                  <a:pos x="18" y="2"/>
                </a:cxn>
                <a:cxn ang="0">
                  <a:pos x="1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16"/>
                </a:cxn>
                <a:cxn ang="0">
                  <a:pos x="12" y="14"/>
                </a:cxn>
                <a:cxn ang="0">
                  <a:pos x="18" y="12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64" h="24">
                  <a:moveTo>
                    <a:pt x="24" y="12"/>
                  </a:moveTo>
                  <a:lnTo>
                    <a:pt x="24" y="1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8"/>
                  </a:lnTo>
                  <a:lnTo>
                    <a:pt x="22" y="20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62" y="24"/>
                  </a:lnTo>
                  <a:lnTo>
                    <a:pt x="64" y="22"/>
                  </a:lnTo>
                  <a:lnTo>
                    <a:pt x="64" y="18"/>
                  </a:lnTo>
                  <a:lnTo>
                    <a:pt x="64" y="18"/>
                  </a:lnTo>
                  <a:lnTo>
                    <a:pt x="64" y="14"/>
                  </a:lnTo>
                  <a:lnTo>
                    <a:pt x="62" y="14"/>
                  </a:lnTo>
                  <a:lnTo>
                    <a:pt x="56" y="12"/>
                  </a:lnTo>
                  <a:lnTo>
                    <a:pt x="56" y="12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6" y="10"/>
                  </a:lnTo>
                  <a:lnTo>
                    <a:pt x="46" y="6"/>
                  </a:lnTo>
                  <a:lnTo>
                    <a:pt x="44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18" y="2"/>
                  </a:lnTo>
                  <a:lnTo>
                    <a:pt x="1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16"/>
                  </a:lnTo>
                  <a:lnTo>
                    <a:pt x="12" y="14"/>
                  </a:lnTo>
                  <a:lnTo>
                    <a:pt x="18" y="12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2"/>
            <p:cNvSpPr/>
            <p:nvPr/>
          </p:nvSpPr>
          <p:spPr bwMode="auto">
            <a:xfrm>
              <a:off x="7705725" y="250825"/>
              <a:ext cx="66675" cy="190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12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2" h="12">
                  <a:moveTo>
                    <a:pt x="42" y="8"/>
                  </a:moveTo>
                  <a:lnTo>
                    <a:pt x="42" y="8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12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3"/>
            <p:cNvSpPr/>
            <p:nvPr/>
          </p:nvSpPr>
          <p:spPr bwMode="auto">
            <a:xfrm>
              <a:off x="5162550" y="250825"/>
              <a:ext cx="79375" cy="22225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4" y="10"/>
                </a:cxn>
                <a:cxn ang="0">
                  <a:pos x="32" y="12"/>
                </a:cxn>
                <a:cxn ang="0">
                  <a:pos x="40" y="14"/>
                </a:cxn>
                <a:cxn ang="0">
                  <a:pos x="50" y="14"/>
                </a:cxn>
                <a:cxn ang="0">
                  <a:pos x="50" y="14"/>
                </a:cxn>
                <a:cxn ang="0">
                  <a:pos x="38" y="6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50" h="14">
                  <a:moveTo>
                    <a:pt x="12" y="8"/>
                  </a:moveTo>
                  <a:lnTo>
                    <a:pt x="1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4" y="10"/>
                  </a:lnTo>
                  <a:lnTo>
                    <a:pt x="32" y="12"/>
                  </a:lnTo>
                  <a:lnTo>
                    <a:pt x="4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38" y="6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4"/>
            <p:cNvSpPr/>
            <p:nvPr/>
          </p:nvSpPr>
          <p:spPr bwMode="auto">
            <a:xfrm>
              <a:off x="4886325" y="727075"/>
              <a:ext cx="50800" cy="31750"/>
            </a:xfrm>
            <a:custGeom>
              <a:avLst/>
              <a:gdLst/>
              <a:ahLst/>
              <a:cxnLst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0" y="18"/>
                </a:cxn>
                <a:cxn ang="0">
                  <a:pos x="30" y="16"/>
                </a:cxn>
                <a:cxn ang="0">
                  <a:pos x="24" y="12"/>
                </a:cxn>
                <a:cxn ang="0">
                  <a:pos x="20" y="8"/>
                </a:cxn>
                <a:cxn ang="0">
                  <a:pos x="20" y="6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6" y="6"/>
                </a:cxn>
                <a:cxn ang="0">
                  <a:pos x="10" y="10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6" y="20"/>
                </a:cxn>
                <a:cxn ang="0">
                  <a:pos x="28" y="20"/>
                </a:cxn>
                <a:cxn ang="0">
                  <a:pos x="32" y="20"/>
                </a:cxn>
                <a:cxn ang="0">
                  <a:pos x="32" y="20"/>
                </a:cxn>
              </a:cxnLst>
              <a:rect l="0" t="0" r="r" b="b"/>
              <a:pathLst>
                <a:path w="32" h="20">
                  <a:moveTo>
                    <a:pt x="32" y="20"/>
                  </a:move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0" y="18"/>
                  </a:lnTo>
                  <a:lnTo>
                    <a:pt x="30" y="16"/>
                  </a:lnTo>
                  <a:lnTo>
                    <a:pt x="24" y="12"/>
                  </a:lnTo>
                  <a:lnTo>
                    <a:pt x="20" y="8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6" y="6"/>
                  </a:lnTo>
                  <a:lnTo>
                    <a:pt x="10" y="10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20"/>
                  </a:lnTo>
                  <a:lnTo>
                    <a:pt x="28" y="20"/>
                  </a:lnTo>
                  <a:lnTo>
                    <a:pt x="32" y="20"/>
                  </a:lnTo>
                  <a:lnTo>
                    <a:pt x="3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5"/>
            <p:cNvSpPr/>
            <p:nvPr/>
          </p:nvSpPr>
          <p:spPr bwMode="auto">
            <a:xfrm>
              <a:off x="8074025" y="1003300"/>
              <a:ext cx="25400" cy="3810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6" y="10"/>
                </a:cxn>
                <a:cxn ang="0">
                  <a:pos x="8" y="10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4" y="20"/>
                </a:cxn>
                <a:cxn ang="0">
                  <a:pos x="4" y="22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4"/>
                </a:cxn>
                <a:cxn ang="0">
                  <a:pos x="12" y="22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6" h="24">
                  <a:moveTo>
                    <a:pt x="0" y="4"/>
                  </a:moveTo>
                  <a:lnTo>
                    <a:pt x="0" y="4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6" y="10"/>
                  </a:lnTo>
                  <a:lnTo>
                    <a:pt x="8" y="10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4" y="20"/>
                  </a:lnTo>
                  <a:lnTo>
                    <a:pt x="4" y="22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4"/>
                  </a:lnTo>
                  <a:lnTo>
                    <a:pt x="12" y="2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6"/>
            <p:cNvSpPr/>
            <p:nvPr/>
          </p:nvSpPr>
          <p:spPr bwMode="auto">
            <a:xfrm>
              <a:off x="5175250" y="292100"/>
              <a:ext cx="82550" cy="31750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0" y="0"/>
                </a:cxn>
                <a:cxn ang="0">
                  <a:pos x="26" y="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2" y="12"/>
                </a:cxn>
                <a:cxn ang="0">
                  <a:pos x="26" y="14"/>
                </a:cxn>
                <a:cxn ang="0">
                  <a:pos x="30" y="14"/>
                </a:cxn>
                <a:cxn ang="0">
                  <a:pos x="32" y="16"/>
                </a:cxn>
                <a:cxn ang="0">
                  <a:pos x="32" y="16"/>
                </a:cxn>
                <a:cxn ang="0">
                  <a:pos x="36" y="18"/>
                </a:cxn>
                <a:cxn ang="0">
                  <a:pos x="40" y="20"/>
                </a:cxn>
                <a:cxn ang="0">
                  <a:pos x="46" y="18"/>
                </a:cxn>
                <a:cxn ang="0">
                  <a:pos x="50" y="16"/>
                </a:cxn>
                <a:cxn ang="0">
                  <a:pos x="50" y="16"/>
                </a:cxn>
                <a:cxn ang="0">
                  <a:pos x="52" y="12"/>
                </a:cxn>
                <a:cxn ang="0">
                  <a:pos x="52" y="6"/>
                </a:cxn>
                <a:cxn ang="0">
                  <a:pos x="52" y="6"/>
                </a:cxn>
                <a:cxn ang="0">
                  <a:pos x="48" y="4"/>
                </a:cxn>
                <a:cxn ang="0">
                  <a:pos x="44" y="2"/>
                </a:cxn>
                <a:cxn ang="0">
                  <a:pos x="42" y="4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52" h="20">
                  <a:moveTo>
                    <a:pt x="38" y="4"/>
                  </a:moveTo>
                  <a:lnTo>
                    <a:pt x="38" y="4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2" y="12"/>
                  </a:lnTo>
                  <a:lnTo>
                    <a:pt x="26" y="14"/>
                  </a:lnTo>
                  <a:lnTo>
                    <a:pt x="30" y="14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6" y="18"/>
                  </a:lnTo>
                  <a:lnTo>
                    <a:pt x="40" y="20"/>
                  </a:lnTo>
                  <a:lnTo>
                    <a:pt x="46" y="18"/>
                  </a:lnTo>
                  <a:lnTo>
                    <a:pt x="50" y="16"/>
                  </a:lnTo>
                  <a:lnTo>
                    <a:pt x="50" y="16"/>
                  </a:lnTo>
                  <a:lnTo>
                    <a:pt x="52" y="12"/>
                  </a:lnTo>
                  <a:lnTo>
                    <a:pt x="52" y="6"/>
                  </a:lnTo>
                  <a:lnTo>
                    <a:pt x="52" y="6"/>
                  </a:lnTo>
                  <a:lnTo>
                    <a:pt x="48" y="4"/>
                  </a:lnTo>
                  <a:lnTo>
                    <a:pt x="44" y="2"/>
                  </a:lnTo>
                  <a:lnTo>
                    <a:pt x="42" y="4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07"/>
            <p:cNvSpPr/>
            <p:nvPr/>
          </p:nvSpPr>
          <p:spPr bwMode="auto">
            <a:xfrm>
              <a:off x="7956550" y="1143000"/>
              <a:ext cx="19050" cy="476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8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24"/>
                </a:cxn>
                <a:cxn ang="0">
                  <a:pos x="10" y="1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30">
                  <a:moveTo>
                    <a:pt x="12" y="0"/>
                  </a:moveTo>
                  <a:lnTo>
                    <a:pt x="12" y="0"/>
                  </a:lnTo>
                  <a:lnTo>
                    <a:pt x="4" y="8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24"/>
                  </a:lnTo>
                  <a:lnTo>
                    <a:pt x="10" y="1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08"/>
            <p:cNvSpPr/>
            <p:nvPr/>
          </p:nvSpPr>
          <p:spPr bwMode="auto">
            <a:xfrm>
              <a:off x="7813675" y="1231900"/>
              <a:ext cx="28575" cy="25400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18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4"/>
                </a:cxn>
                <a:cxn ang="0">
                  <a:pos x="14" y="10"/>
                </a:cxn>
                <a:cxn ang="0">
                  <a:pos x="18" y="0"/>
                </a:cxn>
                <a:cxn ang="0">
                  <a:pos x="18" y="0"/>
                </a:cxn>
              </a:cxnLst>
              <a:rect l="0" t="0" r="r" b="b"/>
              <a:pathLst>
                <a:path w="18" h="16">
                  <a:moveTo>
                    <a:pt x="18" y="0"/>
                  </a:moveTo>
                  <a:lnTo>
                    <a:pt x="18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4"/>
                  </a:lnTo>
                  <a:lnTo>
                    <a:pt x="14" y="1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09"/>
            <p:cNvSpPr/>
            <p:nvPr/>
          </p:nvSpPr>
          <p:spPr bwMode="auto">
            <a:xfrm>
              <a:off x="6572250" y="882650"/>
              <a:ext cx="15875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20"/>
                </a:cxn>
                <a:cxn ang="0">
                  <a:pos x="10" y="1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0" h="22">
                  <a:moveTo>
                    <a:pt x="0" y="6"/>
                  </a:moveTo>
                  <a:lnTo>
                    <a:pt x="0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20"/>
                  </a:lnTo>
                  <a:lnTo>
                    <a:pt x="10" y="1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10"/>
            <p:cNvSpPr/>
            <p:nvPr/>
          </p:nvSpPr>
          <p:spPr bwMode="auto">
            <a:xfrm>
              <a:off x="7953375" y="1543050"/>
              <a:ext cx="57150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8" y="6"/>
                </a:cxn>
                <a:cxn ang="0">
                  <a:pos x="32" y="6"/>
                </a:cxn>
                <a:cxn ang="0">
                  <a:pos x="36" y="2"/>
                </a:cxn>
                <a:cxn ang="0">
                  <a:pos x="36" y="2"/>
                </a:cxn>
                <a:cxn ang="0">
                  <a:pos x="32" y="2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36" h="6">
                  <a:moveTo>
                    <a:pt x="0" y="6"/>
                  </a:moveTo>
                  <a:lnTo>
                    <a:pt x="0" y="6"/>
                  </a:lnTo>
                  <a:lnTo>
                    <a:pt x="28" y="6"/>
                  </a:lnTo>
                  <a:lnTo>
                    <a:pt x="32" y="6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2" y="2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11"/>
            <p:cNvSpPr/>
            <p:nvPr/>
          </p:nvSpPr>
          <p:spPr bwMode="auto">
            <a:xfrm>
              <a:off x="6619875" y="930275"/>
              <a:ext cx="38100" cy="2540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2" y="2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0" y="16"/>
                </a:cxn>
                <a:cxn ang="0">
                  <a:pos x="20" y="16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4" h="16">
                  <a:moveTo>
                    <a:pt x="24" y="0"/>
                  </a:moveTo>
                  <a:lnTo>
                    <a:pt x="24" y="0"/>
                  </a:lnTo>
                  <a:lnTo>
                    <a:pt x="18" y="2"/>
                  </a:lnTo>
                  <a:lnTo>
                    <a:pt x="12" y="2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2"/>
            <p:cNvSpPr/>
            <p:nvPr/>
          </p:nvSpPr>
          <p:spPr bwMode="auto">
            <a:xfrm>
              <a:off x="7997825" y="1701800"/>
              <a:ext cx="41275" cy="28575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0" y="12"/>
                </a:cxn>
                <a:cxn ang="0">
                  <a:pos x="14" y="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18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8">
                  <a:moveTo>
                    <a:pt x="6" y="16"/>
                  </a:moveTo>
                  <a:lnTo>
                    <a:pt x="6" y="16"/>
                  </a:lnTo>
                  <a:lnTo>
                    <a:pt x="10" y="12"/>
                  </a:lnTo>
                  <a:lnTo>
                    <a:pt x="14" y="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18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13"/>
            <p:cNvSpPr/>
            <p:nvPr/>
          </p:nvSpPr>
          <p:spPr bwMode="auto">
            <a:xfrm>
              <a:off x="5276850" y="311150"/>
              <a:ext cx="31750" cy="190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16" y="10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20" h="12">
                  <a:moveTo>
                    <a:pt x="6" y="2"/>
                  </a:moveTo>
                  <a:lnTo>
                    <a:pt x="6" y="2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16" y="10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14"/>
            <p:cNvSpPr/>
            <p:nvPr/>
          </p:nvSpPr>
          <p:spPr bwMode="auto">
            <a:xfrm>
              <a:off x="5248275" y="260350"/>
              <a:ext cx="41275" cy="158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26" y="6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6" y="10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6" h="10">
                  <a:moveTo>
                    <a:pt x="22" y="10"/>
                  </a:moveTo>
                  <a:lnTo>
                    <a:pt x="22" y="10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6" y="10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15"/>
            <p:cNvSpPr/>
            <p:nvPr/>
          </p:nvSpPr>
          <p:spPr bwMode="auto">
            <a:xfrm>
              <a:off x="8277225" y="317500"/>
              <a:ext cx="53975" cy="6350"/>
            </a:xfrm>
            <a:custGeom>
              <a:avLst/>
              <a:gdLst/>
              <a:ahLst/>
              <a:cxnLst>
                <a:cxn ang="0">
                  <a:pos x="34" y="4"/>
                </a:cxn>
                <a:cxn ang="0">
                  <a:pos x="34" y="4"/>
                </a:cxn>
                <a:cxn ang="0">
                  <a:pos x="1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4"/>
                </a:cxn>
                <a:cxn ang="0">
                  <a:pos x="26" y="4"/>
                </a:cxn>
                <a:cxn ang="0">
                  <a:pos x="34" y="4"/>
                </a:cxn>
                <a:cxn ang="0">
                  <a:pos x="34" y="4"/>
                </a:cxn>
              </a:cxnLst>
              <a:rect l="0" t="0" r="r" b="b"/>
              <a:pathLst>
                <a:path w="34" h="4">
                  <a:moveTo>
                    <a:pt x="34" y="4"/>
                  </a:moveTo>
                  <a:lnTo>
                    <a:pt x="34" y="4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4"/>
                  </a:lnTo>
                  <a:lnTo>
                    <a:pt x="26" y="4"/>
                  </a:lnTo>
                  <a:lnTo>
                    <a:pt x="34" y="4"/>
                  </a:lnTo>
                  <a:lnTo>
                    <a:pt x="3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16"/>
            <p:cNvSpPr/>
            <p:nvPr/>
          </p:nvSpPr>
          <p:spPr bwMode="auto">
            <a:xfrm>
              <a:off x="5511800" y="434975"/>
              <a:ext cx="25400" cy="15875"/>
            </a:xfrm>
            <a:custGeom>
              <a:avLst/>
              <a:gdLst/>
              <a:ahLst/>
              <a:cxnLst>
                <a:cxn ang="0">
                  <a:pos x="8" y="10"/>
                </a:cxn>
                <a:cxn ang="0">
                  <a:pos x="8" y="10"/>
                </a:cxn>
                <a:cxn ang="0">
                  <a:pos x="12" y="8"/>
                </a:cxn>
                <a:cxn ang="0">
                  <a:pos x="14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8" y="10"/>
                </a:cxn>
                <a:cxn ang="0">
                  <a:pos x="8" y="10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8" y="10"/>
                  </a:lnTo>
                  <a:lnTo>
                    <a:pt x="12" y="8"/>
                  </a:lnTo>
                  <a:lnTo>
                    <a:pt x="14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8" y="10"/>
                  </a:lnTo>
                  <a:lnTo>
                    <a:pt x="8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17"/>
            <p:cNvSpPr/>
            <p:nvPr/>
          </p:nvSpPr>
          <p:spPr bwMode="auto">
            <a:xfrm>
              <a:off x="8108950" y="996950"/>
              <a:ext cx="2540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8"/>
                </a:cxn>
                <a:cxn ang="0">
                  <a:pos x="10" y="6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16" h="14">
                  <a:moveTo>
                    <a:pt x="14" y="6"/>
                  </a:moveTo>
                  <a:lnTo>
                    <a:pt x="14" y="6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8"/>
                  </a:lnTo>
                  <a:lnTo>
                    <a:pt x="10" y="6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18"/>
            <p:cNvSpPr/>
            <p:nvPr/>
          </p:nvSpPr>
          <p:spPr bwMode="auto">
            <a:xfrm>
              <a:off x="8229600" y="3206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19"/>
            <p:cNvSpPr/>
            <p:nvPr/>
          </p:nvSpPr>
          <p:spPr bwMode="auto">
            <a:xfrm>
              <a:off x="8229600" y="307975"/>
              <a:ext cx="31750" cy="15875"/>
            </a:xfrm>
            <a:custGeom>
              <a:avLst/>
              <a:gdLst/>
              <a:ahLst/>
              <a:cxnLst>
                <a:cxn ang="0">
                  <a:pos x="18" y="8"/>
                </a:cxn>
                <a:cxn ang="0">
                  <a:pos x="18" y="8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8" y="2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8" y="10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</a:cxnLst>
              <a:rect l="0" t="0" r="r" b="b"/>
              <a:pathLst>
                <a:path w="20" h="10">
                  <a:moveTo>
                    <a:pt x="18" y="8"/>
                  </a:moveTo>
                  <a:lnTo>
                    <a:pt x="18" y="8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8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0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20"/>
            <p:cNvSpPr/>
            <p:nvPr/>
          </p:nvSpPr>
          <p:spPr bwMode="auto">
            <a:xfrm>
              <a:off x="4552950" y="600075"/>
              <a:ext cx="25400" cy="19050"/>
            </a:xfrm>
            <a:custGeom>
              <a:avLst/>
              <a:gdLst/>
              <a:ahLst/>
              <a:cxnLst>
                <a:cxn ang="0">
                  <a:pos x="0" y="12"/>
                </a:cxn>
                <a:cxn ang="0">
                  <a:pos x="0" y="12"/>
                </a:cxn>
                <a:cxn ang="0">
                  <a:pos x="6" y="12"/>
                </a:cxn>
                <a:cxn ang="0">
                  <a:pos x="10" y="12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4"/>
                </a:cxn>
                <a:cxn ang="0">
                  <a:pos x="6" y="4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0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4"/>
                  </a:lnTo>
                  <a:lnTo>
                    <a:pt x="6" y="4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21"/>
            <p:cNvSpPr/>
            <p:nvPr/>
          </p:nvSpPr>
          <p:spPr bwMode="auto">
            <a:xfrm>
              <a:off x="8054975" y="1606550"/>
              <a:ext cx="2857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2" y="2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lnTo>
                    <a:pt x="0" y="6"/>
                  </a:lnTo>
                  <a:lnTo>
                    <a:pt x="1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22"/>
            <p:cNvSpPr/>
            <p:nvPr/>
          </p:nvSpPr>
          <p:spPr bwMode="auto">
            <a:xfrm>
              <a:off x="8207375" y="339725"/>
              <a:ext cx="34925" cy="127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22" h="8">
                  <a:moveTo>
                    <a:pt x="0" y="6"/>
                  </a:moveTo>
                  <a:lnTo>
                    <a:pt x="0" y="6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23"/>
            <p:cNvSpPr/>
            <p:nvPr/>
          </p:nvSpPr>
          <p:spPr bwMode="auto">
            <a:xfrm>
              <a:off x="5067300" y="260350"/>
              <a:ext cx="44450" cy="22225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20" y="10"/>
                </a:cxn>
                <a:cxn ang="0">
                  <a:pos x="22" y="8"/>
                </a:cxn>
                <a:cxn ang="0">
                  <a:pos x="24" y="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20" y="4"/>
                </a:cxn>
                <a:cxn ang="0">
                  <a:pos x="24" y="4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2" y="8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8" y="14"/>
                </a:cxn>
                <a:cxn ang="0">
                  <a:pos x="16" y="14"/>
                </a:cxn>
                <a:cxn ang="0">
                  <a:pos x="20" y="10"/>
                </a:cxn>
                <a:cxn ang="0">
                  <a:pos x="20" y="10"/>
                </a:cxn>
              </a:cxnLst>
              <a:rect l="0" t="0" r="r" b="b"/>
              <a:pathLst>
                <a:path w="28" h="14">
                  <a:moveTo>
                    <a:pt x="20" y="10"/>
                  </a:moveTo>
                  <a:lnTo>
                    <a:pt x="20" y="10"/>
                  </a:lnTo>
                  <a:lnTo>
                    <a:pt x="22" y="8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20" y="4"/>
                  </a:lnTo>
                  <a:lnTo>
                    <a:pt x="24" y="4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2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8" y="14"/>
                  </a:lnTo>
                  <a:lnTo>
                    <a:pt x="16" y="14"/>
                  </a:lnTo>
                  <a:lnTo>
                    <a:pt x="20" y="10"/>
                  </a:ln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4"/>
            <p:cNvSpPr/>
            <p:nvPr/>
          </p:nvSpPr>
          <p:spPr bwMode="auto">
            <a:xfrm>
              <a:off x="8007350" y="1352550"/>
              <a:ext cx="15875" cy="38100"/>
            </a:xfrm>
            <a:custGeom>
              <a:avLst/>
              <a:gdLst/>
              <a:ahLst/>
              <a:cxnLst>
                <a:cxn ang="0">
                  <a:pos x="6" y="24"/>
                </a:cxn>
                <a:cxn ang="0">
                  <a:pos x="6" y="24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0" y="12"/>
                </a:cxn>
                <a:cxn ang="0">
                  <a:pos x="10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6" y="24"/>
                </a:cxn>
              </a:cxnLst>
              <a:rect l="0" t="0" r="r" b="b"/>
              <a:pathLst>
                <a:path w="10" h="24">
                  <a:moveTo>
                    <a:pt x="6" y="24"/>
                  </a:moveTo>
                  <a:lnTo>
                    <a:pt x="6" y="2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0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25"/>
            <p:cNvSpPr/>
            <p:nvPr/>
          </p:nvSpPr>
          <p:spPr bwMode="auto">
            <a:xfrm>
              <a:off x="5016500" y="292100"/>
              <a:ext cx="142875" cy="41275"/>
            </a:xfrm>
            <a:custGeom>
              <a:avLst/>
              <a:gdLst/>
              <a:ahLst/>
              <a:cxnLst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20" y="16"/>
                </a:cxn>
                <a:cxn ang="0">
                  <a:pos x="24" y="16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20"/>
                </a:cxn>
                <a:cxn ang="0">
                  <a:pos x="30" y="20"/>
                </a:cxn>
                <a:cxn ang="0">
                  <a:pos x="28" y="20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8" y="24"/>
                </a:cxn>
                <a:cxn ang="0">
                  <a:pos x="34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62" y="20"/>
                </a:cxn>
                <a:cxn ang="0">
                  <a:pos x="70" y="18"/>
                </a:cxn>
                <a:cxn ang="0">
                  <a:pos x="80" y="18"/>
                </a:cxn>
                <a:cxn ang="0">
                  <a:pos x="80" y="18"/>
                </a:cxn>
                <a:cxn ang="0">
                  <a:pos x="86" y="18"/>
                </a:cxn>
                <a:cxn ang="0">
                  <a:pos x="90" y="14"/>
                </a:cxn>
                <a:cxn ang="0">
                  <a:pos x="90" y="14"/>
                </a:cxn>
                <a:cxn ang="0">
                  <a:pos x="90" y="10"/>
                </a:cxn>
                <a:cxn ang="0">
                  <a:pos x="88" y="10"/>
                </a:cxn>
                <a:cxn ang="0">
                  <a:pos x="88" y="10"/>
                </a:cxn>
                <a:cxn ang="0">
                  <a:pos x="80" y="10"/>
                </a:cxn>
                <a:cxn ang="0">
                  <a:pos x="74" y="10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60" y="2"/>
                </a:cxn>
                <a:cxn ang="0">
                  <a:pos x="60" y="2"/>
                </a:cxn>
                <a:cxn ang="0">
                  <a:pos x="58" y="2"/>
                </a:cxn>
                <a:cxn ang="0">
                  <a:pos x="56" y="4"/>
                </a:cxn>
                <a:cxn ang="0">
                  <a:pos x="58" y="8"/>
                </a:cxn>
                <a:cxn ang="0">
                  <a:pos x="62" y="10"/>
                </a:cxn>
                <a:cxn ang="0">
                  <a:pos x="62" y="12"/>
                </a:cxn>
                <a:cxn ang="0">
                  <a:pos x="62" y="14"/>
                </a:cxn>
                <a:cxn ang="0">
                  <a:pos x="62" y="14"/>
                </a:cxn>
                <a:cxn ang="0">
                  <a:pos x="48" y="12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34" y="6"/>
                </a:cxn>
                <a:cxn ang="0">
                  <a:pos x="30" y="6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4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8" y="6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4" y="10"/>
                </a:cxn>
              </a:cxnLst>
              <a:rect l="0" t="0" r="r" b="b"/>
              <a:pathLst>
                <a:path w="90" h="26">
                  <a:moveTo>
                    <a:pt x="4" y="10"/>
                  </a:moveTo>
                  <a:lnTo>
                    <a:pt x="4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20" y="16"/>
                  </a:lnTo>
                  <a:lnTo>
                    <a:pt x="24" y="16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28" y="20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8" y="24"/>
                  </a:lnTo>
                  <a:lnTo>
                    <a:pt x="34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62" y="20"/>
                  </a:lnTo>
                  <a:lnTo>
                    <a:pt x="70" y="18"/>
                  </a:lnTo>
                  <a:lnTo>
                    <a:pt x="80" y="18"/>
                  </a:lnTo>
                  <a:lnTo>
                    <a:pt x="80" y="18"/>
                  </a:lnTo>
                  <a:lnTo>
                    <a:pt x="86" y="18"/>
                  </a:lnTo>
                  <a:lnTo>
                    <a:pt x="90" y="14"/>
                  </a:lnTo>
                  <a:lnTo>
                    <a:pt x="90" y="14"/>
                  </a:lnTo>
                  <a:lnTo>
                    <a:pt x="90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0" y="10"/>
                  </a:lnTo>
                  <a:lnTo>
                    <a:pt x="74" y="10"/>
                  </a:lnTo>
                  <a:lnTo>
                    <a:pt x="68" y="6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8" y="2"/>
                  </a:lnTo>
                  <a:lnTo>
                    <a:pt x="56" y="4"/>
                  </a:lnTo>
                  <a:lnTo>
                    <a:pt x="58" y="8"/>
                  </a:lnTo>
                  <a:lnTo>
                    <a:pt x="62" y="10"/>
                  </a:lnTo>
                  <a:lnTo>
                    <a:pt x="62" y="12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48" y="12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4" y="6"/>
                  </a:lnTo>
                  <a:lnTo>
                    <a:pt x="30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8" y="6"/>
                  </a:lnTo>
                  <a:lnTo>
                    <a:pt x="6" y="8"/>
                  </a:lnTo>
                  <a:lnTo>
                    <a:pt x="4" y="10"/>
                  </a:lnTo>
                  <a:lnTo>
                    <a:pt x="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26"/>
            <p:cNvSpPr/>
            <p:nvPr/>
          </p:nvSpPr>
          <p:spPr bwMode="auto">
            <a:xfrm>
              <a:off x="7064375" y="412750"/>
              <a:ext cx="25400" cy="12700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8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16" h="8">
                  <a:moveTo>
                    <a:pt x="2" y="6"/>
                  </a:moveTo>
                  <a:lnTo>
                    <a:pt x="2" y="6"/>
                  </a:lnTo>
                  <a:lnTo>
                    <a:pt x="6" y="8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8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27"/>
            <p:cNvSpPr/>
            <p:nvPr/>
          </p:nvSpPr>
          <p:spPr bwMode="auto">
            <a:xfrm>
              <a:off x="8045450" y="1530350"/>
              <a:ext cx="9525" cy="381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2" y="18"/>
                </a:cxn>
                <a:cxn ang="0">
                  <a:pos x="2" y="2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8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6" h="24">
                  <a:moveTo>
                    <a:pt x="2" y="14"/>
                  </a:moveTo>
                  <a:lnTo>
                    <a:pt x="2" y="14"/>
                  </a:lnTo>
                  <a:lnTo>
                    <a:pt x="2" y="18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28"/>
            <p:cNvSpPr/>
            <p:nvPr/>
          </p:nvSpPr>
          <p:spPr bwMode="auto">
            <a:xfrm>
              <a:off x="5429250" y="520700"/>
              <a:ext cx="19050" cy="127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6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29"/>
            <p:cNvSpPr/>
            <p:nvPr/>
          </p:nvSpPr>
          <p:spPr bwMode="auto">
            <a:xfrm>
              <a:off x="6870700" y="977900"/>
              <a:ext cx="19050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lnTo>
                    <a:pt x="12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30"/>
            <p:cNvSpPr/>
            <p:nvPr/>
          </p:nvSpPr>
          <p:spPr bwMode="auto">
            <a:xfrm>
              <a:off x="5499100" y="1254125"/>
              <a:ext cx="22225" cy="1270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8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8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14" h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6"/>
                  </a:lnTo>
                  <a:lnTo>
                    <a:pt x="8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1"/>
            <p:cNvSpPr/>
            <p:nvPr/>
          </p:nvSpPr>
          <p:spPr bwMode="auto">
            <a:xfrm>
              <a:off x="5711825" y="781050"/>
              <a:ext cx="9525" cy="22225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6" y="10"/>
                </a:cxn>
                <a:cxn ang="0">
                  <a:pos x="6" y="8"/>
                </a:cxn>
                <a:cxn ang="0">
                  <a:pos x="6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6" h="14">
                  <a:moveTo>
                    <a:pt x="4" y="14"/>
                  </a:moveTo>
                  <a:lnTo>
                    <a:pt x="4" y="14"/>
                  </a:lnTo>
                  <a:lnTo>
                    <a:pt x="6" y="10"/>
                  </a:lnTo>
                  <a:lnTo>
                    <a:pt x="6" y="8"/>
                  </a:lnTo>
                  <a:lnTo>
                    <a:pt x="6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32"/>
            <p:cNvSpPr/>
            <p:nvPr/>
          </p:nvSpPr>
          <p:spPr bwMode="auto">
            <a:xfrm>
              <a:off x="5797550" y="774700"/>
              <a:ext cx="15875" cy="1270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10" h="8">
                  <a:moveTo>
                    <a:pt x="8" y="8"/>
                  </a:moveTo>
                  <a:lnTo>
                    <a:pt x="8" y="8"/>
                  </a:lnTo>
                  <a:lnTo>
                    <a:pt x="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33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34"/>
            <p:cNvSpPr/>
            <p:nvPr/>
          </p:nvSpPr>
          <p:spPr bwMode="auto">
            <a:xfrm>
              <a:off x="5549900" y="2251075"/>
              <a:ext cx="6350" cy="222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" h="14">
                  <a:moveTo>
                    <a:pt x="0" y="14"/>
                  </a:moveTo>
                  <a:lnTo>
                    <a:pt x="0" y="14"/>
                  </a:lnTo>
                  <a:lnTo>
                    <a:pt x="2" y="10"/>
                  </a:lnTo>
                  <a:lnTo>
                    <a:pt x="4" y="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35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36"/>
            <p:cNvSpPr/>
            <p:nvPr/>
          </p:nvSpPr>
          <p:spPr bwMode="auto">
            <a:xfrm>
              <a:off x="7978775" y="1368425"/>
              <a:ext cx="12700" cy="158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0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0"/>
                  </a:lnTo>
                  <a:lnTo>
                    <a:pt x="4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37"/>
            <p:cNvSpPr/>
            <p:nvPr/>
          </p:nvSpPr>
          <p:spPr bwMode="auto">
            <a:xfrm>
              <a:off x="6607175" y="638175"/>
              <a:ext cx="15875" cy="1270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6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38"/>
            <p:cNvSpPr/>
            <p:nvPr/>
          </p:nvSpPr>
          <p:spPr bwMode="auto">
            <a:xfrm>
              <a:off x="7194550" y="400050"/>
              <a:ext cx="19050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6" y="4"/>
                </a:cxn>
                <a:cxn ang="0">
                  <a:pos x="10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8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39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40"/>
            <p:cNvSpPr/>
            <p:nvPr/>
          </p:nvSpPr>
          <p:spPr bwMode="auto">
            <a:xfrm>
              <a:off x="4816475" y="669925"/>
              <a:ext cx="15875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0" y="4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0" h="8">
                  <a:moveTo>
                    <a:pt x="0" y="0"/>
                  </a:move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41"/>
            <p:cNvSpPr/>
            <p:nvPr/>
          </p:nvSpPr>
          <p:spPr bwMode="auto">
            <a:xfrm>
              <a:off x="8308975" y="1641475"/>
              <a:ext cx="41275" cy="22225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8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4" y="6"/>
                </a:cxn>
                <a:cxn ang="0">
                  <a:pos x="26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22" y="0"/>
                </a:cxn>
                <a:cxn ang="0">
                  <a:pos x="20" y="0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6" y="6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4" y="8"/>
                </a:cxn>
                <a:cxn ang="0">
                  <a:pos x="2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12"/>
                </a:cxn>
                <a:cxn ang="0">
                  <a:pos x="6" y="14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6" h="14">
                  <a:moveTo>
                    <a:pt x="14" y="12"/>
                  </a:moveTo>
                  <a:lnTo>
                    <a:pt x="14" y="12"/>
                  </a:lnTo>
                  <a:lnTo>
                    <a:pt x="18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4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6" y="6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4" y="8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2"/>
                  </a:lnTo>
                  <a:lnTo>
                    <a:pt x="6" y="14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42"/>
            <p:cNvSpPr/>
            <p:nvPr/>
          </p:nvSpPr>
          <p:spPr bwMode="auto">
            <a:xfrm>
              <a:off x="4791075" y="609600"/>
              <a:ext cx="12700" cy="19050"/>
            </a:xfrm>
            <a:custGeom>
              <a:avLst/>
              <a:gdLst/>
              <a:ahLst/>
              <a:cxnLst>
                <a:cxn ang="0">
                  <a:pos x="6" y="4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4"/>
                </a:cxn>
                <a:cxn ang="0">
                  <a:pos x="6" y="4"/>
                </a:cxn>
              </a:cxnLst>
              <a:rect l="0" t="0" r="r" b="b"/>
              <a:pathLst>
                <a:path w="8" h="12">
                  <a:moveTo>
                    <a:pt x="6" y="4"/>
                  </a:move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4"/>
                  </a:lnTo>
                  <a:lnTo>
                    <a:pt x="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43"/>
            <p:cNvSpPr/>
            <p:nvPr/>
          </p:nvSpPr>
          <p:spPr bwMode="auto">
            <a:xfrm>
              <a:off x="6394450" y="593725"/>
              <a:ext cx="92075" cy="136525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6" y="30"/>
                </a:cxn>
                <a:cxn ang="0">
                  <a:pos x="6" y="26"/>
                </a:cxn>
                <a:cxn ang="0">
                  <a:pos x="8" y="28"/>
                </a:cxn>
                <a:cxn ang="0">
                  <a:pos x="12" y="38"/>
                </a:cxn>
                <a:cxn ang="0">
                  <a:pos x="18" y="38"/>
                </a:cxn>
                <a:cxn ang="0">
                  <a:pos x="22" y="50"/>
                </a:cxn>
                <a:cxn ang="0">
                  <a:pos x="22" y="54"/>
                </a:cxn>
                <a:cxn ang="0">
                  <a:pos x="16" y="56"/>
                </a:cxn>
                <a:cxn ang="0">
                  <a:pos x="12" y="56"/>
                </a:cxn>
                <a:cxn ang="0">
                  <a:pos x="12" y="58"/>
                </a:cxn>
                <a:cxn ang="0">
                  <a:pos x="14" y="66"/>
                </a:cxn>
                <a:cxn ang="0">
                  <a:pos x="8" y="70"/>
                </a:cxn>
                <a:cxn ang="0">
                  <a:pos x="16" y="72"/>
                </a:cxn>
                <a:cxn ang="0">
                  <a:pos x="26" y="74"/>
                </a:cxn>
                <a:cxn ang="0">
                  <a:pos x="14" y="78"/>
                </a:cxn>
                <a:cxn ang="0">
                  <a:pos x="8" y="86"/>
                </a:cxn>
                <a:cxn ang="0">
                  <a:pos x="30" y="82"/>
                </a:cxn>
                <a:cxn ang="0">
                  <a:pos x="50" y="78"/>
                </a:cxn>
                <a:cxn ang="0">
                  <a:pos x="56" y="72"/>
                </a:cxn>
                <a:cxn ang="0">
                  <a:pos x="58" y="62"/>
                </a:cxn>
                <a:cxn ang="0">
                  <a:pos x="54" y="58"/>
                </a:cxn>
                <a:cxn ang="0">
                  <a:pos x="50" y="60"/>
                </a:cxn>
                <a:cxn ang="0">
                  <a:pos x="46" y="52"/>
                </a:cxn>
                <a:cxn ang="0">
                  <a:pos x="38" y="40"/>
                </a:cxn>
                <a:cxn ang="0">
                  <a:pos x="28" y="28"/>
                </a:cxn>
                <a:cxn ang="0">
                  <a:pos x="24" y="20"/>
                </a:cxn>
                <a:cxn ang="0">
                  <a:pos x="28" y="16"/>
                </a:cxn>
                <a:cxn ang="0">
                  <a:pos x="30" y="12"/>
                </a:cxn>
                <a:cxn ang="0">
                  <a:pos x="28" y="10"/>
                </a:cxn>
                <a:cxn ang="0">
                  <a:pos x="22" y="10"/>
                </a:cxn>
                <a:cxn ang="0">
                  <a:pos x="16" y="10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4" y="4"/>
                </a:cxn>
                <a:cxn ang="0">
                  <a:pos x="0" y="1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2" y="32"/>
                </a:cxn>
              </a:cxnLst>
              <a:rect l="0" t="0" r="r" b="b"/>
              <a:pathLst>
                <a:path w="58" h="86">
                  <a:moveTo>
                    <a:pt x="2" y="32"/>
                  </a:moveTo>
                  <a:lnTo>
                    <a:pt x="2" y="32"/>
                  </a:lnTo>
                  <a:lnTo>
                    <a:pt x="4" y="32"/>
                  </a:lnTo>
                  <a:lnTo>
                    <a:pt x="6" y="30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8" y="36"/>
                  </a:lnTo>
                  <a:lnTo>
                    <a:pt x="12" y="38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20" y="42"/>
                  </a:lnTo>
                  <a:lnTo>
                    <a:pt x="22" y="50"/>
                  </a:lnTo>
                  <a:lnTo>
                    <a:pt x="22" y="50"/>
                  </a:lnTo>
                  <a:lnTo>
                    <a:pt x="22" y="54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4" y="62"/>
                  </a:lnTo>
                  <a:lnTo>
                    <a:pt x="14" y="66"/>
                  </a:lnTo>
                  <a:lnTo>
                    <a:pt x="10" y="68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6" y="72"/>
                  </a:lnTo>
                  <a:lnTo>
                    <a:pt x="26" y="74"/>
                  </a:lnTo>
                  <a:lnTo>
                    <a:pt x="26" y="74"/>
                  </a:lnTo>
                  <a:lnTo>
                    <a:pt x="20" y="76"/>
                  </a:lnTo>
                  <a:lnTo>
                    <a:pt x="14" y="78"/>
                  </a:lnTo>
                  <a:lnTo>
                    <a:pt x="10" y="80"/>
                  </a:lnTo>
                  <a:lnTo>
                    <a:pt x="8" y="86"/>
                  </a:lnTo>
                  <a:lnTo>
                    <a:pt x="8" y="86"/>
                  </a:lnTo>
                  <a:lnTo>
                    <a:pt x="30" y="8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4" y="76"/>
                  </a:lnTo>
                  <a:lnTo>
                    <a:pt x="56" y="7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6" y="60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0" y="60"/>
                  </a:lnTo>
                  <a:lnTo>
                    <a:pt x="48" y="58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38" y="40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26" y="24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8" y="16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8" y="10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44"/>
            <p:cNvSpPr/>
            <p:nvPr/>
          </p:nvSpPr>
          <p:spPr bwMode="auto">
            <a:xfrm>
              <a:off x="7950200" y="1698625"/>
              <a:ext cx="22225" cy="63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8" y="4"/>
                </a:cxn>
                <a:cxn ang="0">
                  <a:pos x="10" y="4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14" h="4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45"/>
            <p:cNvSpPr/>
            <p:nvPr/>
          </p:nvSpPr>
          <p:spPr bwMode="auto">
            <a:xfrm>
              <a:off x="5391150" y="473075"/>
              <a:ext cx="79375" cy="44450"/>
            </a:xfrm>
            <a:custGeom>
              <a:avLst/>
              <a:gdLst/>
              <a:ahLst/>
              <a:cxnLst>
                <a:cxn ang="0">
                  <a:pos x="50" y="20"/>
                </a:cxn>
                <a:cxn ang="0">
                  <a:pos x="50" y="20"/>
                </a:cxn>
                <a:cxn ang="0">
                  <a:pos x="40" y="18"/>
                </a:cxn>
                <a:cxn ang="0">
                  <a:pos x="40" y="18"/>
                </a:cxn>
                <a:cxn ang="0">
                  <a:pos x="38" y="14"/>
                </a:cxn>
                <a:cxn ang="0">
                  <a:pos x="38" y="14"/>
                </a:cxn>
                <a:cxn ang="0">
                  <a:pos x="32" y="10"/>
                </a:cxn>
                <a:cxn ang="0">
                  <a:pos x="24" y="8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6"/>
                </a:cxn>
                <a:cxn ang="0">
                  <a:pos x="6" y="12"/>
                </a:cxn>
                <a:cxn ang="0">
                  <a:pos x="4" y="18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2"/>
                </a:cxn>
                <a:cxn ang="0">
                  <a:pos x="6" y="22"/>
                </a:cxn>
                <a:cxn ang="0">
                  <a:pos x="8" y="22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4" y="28"/>
                </a:cxn>
                <a:cxn ang="0">
                  <a:pos x="16" y="28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8" y="18"/>
                </a:cxn>
                <a:cxn ang="0">
                  <a:pos x="32" y="18"/>
                </a:cxn>
                <a:cxn ang="0">
                  <a:pos x="34" y="20"/>
                </a:cxn>
                <a:cxn ang="0">
                  <a:pos x="34" y="20"/>
                </a:cxn>
                <a:cxn ang="0">
                  <a:pos x="42" y="24"/>
                </a:cxn>
                <a:cxn ang="0">
                  <a:pos x="46" y="24"/>
                </a:cxn>
                <a:cxn ang="0">
                  <a:pos x="50" y="20"/>
                </a:cxn>
                <a:cxn ang="0">
                  <a:pos x="50" y="20"/>
                </a:cxn>
              </a:cxnLst>
              <a:rect l="0" t="0" r="r" b="b"/>
              <a:pathLst>
                <a:path w="50" h="28">
                  <a:moveTo>
                    <a:pt x="50" y="20"/>
                  </a:moveTo>
                  <a:lnTo>
                    <a:pt x="50" y="20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2" y="10"/>
                  </a:lnTo>
                  <a:lnTo>
                    <a:pt x="24" y="8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6"/>
                  </a:lnTo>
                  <a:lnTo>
                    <a:pt x="6" y="12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8" y="18"/>
                  </a:lnTo>
                  <a:lnTo>
                    <a:pt x="32" y="18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42" y="24"/>
                  </a:lnTo>
                  <a:lnTo>
                    <a:pt x="46" y="24"/>
                  </a:lnTo>
                  <a:lnTo>
                    <a:pt x="50" y="20"/>
                  </a:lnTo>
                  <a:lnTo>
                    <a:pt x="5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46"/>
            <p:cNvSpPr/>
            <p:nvPr/>
          </p:nvSpPr>
          <p:spPr bwMode="auto">
            <a:xfrm>
              <a:off x="8613775" y="2139950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0" y="1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14"/>
                </a:cxn>
                <a:cxn ang="0">
                  <a:pos x="8" y="1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10" y="10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14"/>
                  </a:lnTo>
                  <a:lnTo>
                    <a:pt x="8" y="1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47"/>
            <p:cNvSpPr/>
            <p:nvPr/>
          </p:nvSpPr>
          <p:spPr bwMode="auto">
            <a:xfrm>
              <a:off x="5635625" y="1254125"/>
              <a:ext cx="19050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0" y="4"/>
                  </a:lnTo>
                  <a:lnTo>
                    <a:pt x="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48"/>
            <p:cNvSpPr/>
            <p:nvPr/>
          </p:nvSpPr>
          <p:spPr bwMode="auto">
            <a:xfrm>
              <a:off x="6575425" y="854075"/>
              <a:ext cx="9525" cy="222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4">
                  <a:moveTo>
                    <a:pt x="4" y="0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49"/>
            <p:cNvSpPr/>
            <p:nvPr/>
          </p:nvSpPr>
          <p:spPr bwMode="auto">
            <a:xfrm>
              <a:off x="5546725" y="1231900"/>
              <a:ext cx="73025" cy="31750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22" y="20"/>
                </a:cxn>
                <a:cxn ang="0">
                  <a:pos x="30" y="18"/>
                </a:cxn>
                <a:cxn ang="0">
                  <a:pos x="38" y="14"/>
                </a:cxn>
                <a:cxn ang="0">
                  <a:pos x="42" y="14"/>
                </a:cxn>
                <a:cxn ang="0">
                  <a:pos x="46" y="14"/>
                </a:cxn>
                <a:cxn ang="0">
                  <a:pos x="46" y="14"/>
                </a:cxn>
                <a:cxn ang="0">
                  <a:pos x="38" y="8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4" y="8"/>
                </a:cxn>
                <a:cxn ang="0">
                  <a:pos x="14" y="12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6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46" h="20">
                  <a:moveTo>
                    <a:pt x="0" y="16"/>
                  </a:moveTo>
                  <a:lnTo>
                    <a:pt x="0" y="16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8" y="18"/>
                  </a:lnTo>
                  <a:lnTo>
                    <a:pt x="22" y="20"/>
                  </a:lnTo>
                  <a:lnTo>
                    <a:pt x="30" y="18"/>
                  </a:lnTo>
                  <a:lnTo>
                    <a:pt x="38" y="14"/>
                  </a:lnTo>
                  <a:lnTo>
                    <a:pt x="42" y="14"/>
                  </a:lnTo>
                  <a:lnTo>
                    <a:pt x="46" y="14"/>
                  </a:lnTo>
                  <a:lnTo>
                    <a:pt x="46" y="14"/>
                  </a:lnTo>
                  <a:lnTo>
                    <a:pt x="38" y="8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4" y="8"/>
                  </a:lnTo>
                  <a:lnTo>
                    <a:pt x="14" y="12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6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50"/>
            <p:cNvSpPr/>
            <p:nvPr/>
          </p:nvSpPr>
          <p:spPr bwMode="auto">
            <a:xfrm>
              <a:off x="8029575" y="1609725"/>
              <a:ext cx="12700" cy="12700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51"/>
            <p:cNvSpPr/>
            <p:nvPr/>
          </p:nvSpPr>
          <p:spPr bwMode="auto">
            <a:xfrm>
              <a:off x="7981950" y="1635125"/>
              <a:ext cx="9525" cy="127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6" h="8">
                  <a:moveTo>
                    <a:pt x="2" y="8"/>
                  </a:moveTo>
                  <a:lnTo>
                    <a:pt x="2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2"/>
                  </a:lnTo>
                  <a:lnTo>
                    <a:pt x="6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52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53"/>
            <p:cNvSpPr/>
            <p:nvPr/>
          </p:nvSpPr>
          <p:spPr bwMode="auto">
            <a:xfrm>
              <a:off x="7778750" y="1606550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54"/>
            <p:cNvSpPr/>
            <p:nvPr/>
          </p:nvSpPr>
          <p:spPr bwMode="auto">
            <a:xfrm>
              <a:off x="7772400" y="1587500"/>
              <a:ext cx="9525" cy="190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10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2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10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55"/>
            <p:cNvSpPr/>
            <p:nvPr/>
          </p:nvSpPr>
          <p:spPr bwMode="auto">
            <a:xfrm>
              <a:off x="5280025" y="215900"/>
              <a:ext cx="130175" cy="53975"/>
            </a:xfrm>
            <a:custGeom>
              <a:avLst/>
              <a:gdLst/>
              <a:ahLst/>
              <a:cxnLst>
                <a:cxn ang="0">
                  <a:pos x="6" y="22"/>
                </a:cxn>
                <a:cxn ang="0">
                  <a:pos x="6" y="22"/>
                </a:cxn>
                <a:cxn ang="0">
                  <a:pos x="16" y="22"/>
                </a:cxn>
                <a:cxn ang="0">
                  <a:pos x="20" y="22"/>
                </a:cxn>
                <a:cxn ang="0">
                  <a:pos x="26" y="24"/>
                </a:cxn>
                <a:cxn ang="0">
                  <a:pos x="26" y="24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28" y="32"/>
                </a:cxn>
                <a:cxn ang="0">
                  <a:pos x="40" y="34"/>
                </a:cxn>
                <a:cxn ang="0">
                  <a:pos x="54" y="30"/>
                </a:cxn>
                <a:cxn ang="0">
                  <a:pos x="70" y="24"/>
                </a:cxn>
                <a:cxn ang="0">
                  <a:pos x="70" y="24"/>
                </a:cxn>
                <a:cxn ang="0">
                  <a:pos x="82" y="22"/>
                </a:cxn>
                <a:cxn ang="0">
                  <a:pos x="82" y="22"/>
                </a:cxn>
                <a:cxn ang="0">
                  <a:pos x="80" y="20"/>
                </a:cxn>
                <a:cxn ang="0">
                  <a:pos x="78" y="20"/>
                </a:cxn>
                <a:cxn ang="0">
                  <a:pos x="72" y="18"/>
                </a:cxn>
                <a:cxn ang="0">
                  <a:pos x="72" y="18"/>
                </a:cxn>
                <a:cxn ang="0">
                  <a:pos x="64" y="14"/>
                </a:cxn>
                <a:cxn ang="0">
                  <a:pos x="58" y="12"/>
                </a:cxn>
                <a:cxn ang="0">
                  <a:pos x="52" y="12"/>
                </a:cxn>
                <a:cxn ang="0">
                  <a:pos x="52" y="12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2"/>
                </a:cxn>
                <a:cxn ang="0">
                  <a:pos x="6" y="22"/>
                </a:cxn>
              </a:cxnLst>
              <a:rect l="0" t="0" r="r" b="b"/>
              <a:pathLst>
                <a:path w="82" h="34">
                  <a:moveTo>
                    <a:pt x="6" y="22"/>
                  </a:moveTo>
                  <a:lnTo>
                    <a:pt x="6" y="22"/>
                  </a:lnTo>
                  <a:lnTo>
                    <a:pt x="16" y="22"/>
                  </a:lnTo>
                  <a:lnTo>
                    <a:pt x="20" y="22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28" y="32"/>
                  </a:lnTo>
                  <a:lnTo>
                    <a:pt x="40" y="34"/>
                  </a:lnTo>
                  <a:lnTo>
                    <a:pt x="54" y="30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0" y="20"/>
                  </a:lnTo>
                  <a:lnTo>
                    <a:pt x="78" y="20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64" y="14"/>
                  </a:lnTo>
                  <a:lnTo>
                    <a:pt x="58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2"/>
                  </a:lnTo>
                  <a:lnTo>
                    <a:pt x="6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56"/>
            <p:cNvSpPr/>
            <p:nvPr/>
          </p:nvSpPr>
          <p:spPr bwMode="auto">
            <a:xfrm>
              <a:off x="5346700" y="190500"/>
              <a:ext cx="361950" cy="107950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40" y="18"/>
                </a:cxn>
                <a:cxn ang="0">
                  <a:pos x="36" y="22"/>
                </a:cxn>
                <a:cxn ang="0">
                  <a:pos x="42" y="26"/>
                </a:cxn>
                <a:cxn ang="0">
                  <a:pos x="54" y="24"/>
                </a:cxn>
                <a:cxn ang="0">
                  <a:pos x="60" y="26"/>
                </a:cxn>
                <a:cxn ang="0">
                  <a:pos x="70" y="24"/>
                </a:cxn>
                <a:cxn ang="0">
                  <a:pos x="78" y="24"/>
                </a:cxn>
                <a:cxn ang="0">
                  <a:pos x="90" y="24"/>
                </a:cxn>
                <a:cxn ang="0">
                  <a:pos x="84" y="26"/>
                </a:cxn>
                <a:cxn ang="0">
                  <a:pos x="74" y="28"/>
                </a:cxn>
                <a:cxn ang="0">
                  <a:pos x="62" y="28"/>
                </a:cxn>
                <a:cxn ang="0">
                  <a:pos x="68" y="30"/>
                </a:cxn>
                <a:cxn ang="0">
                  <a:pos x="70" y="34"/>
                </a:cxn>
                <a:cxn ang="0">
                  <a:pos x="60" y="30"/>
                </a:cxn>
                <a:cxn ang="0">
                  <a:pos x="38" y="28"/>
                </a:cxn>
                <a:cxn ang="0">
                  <a:pos x="34" y="32"/>
                </a:cxn>
                <a:cxn ang="0">
                  <a:pos x="40" y="34"/>
                </a:cxn>
                <a:cxn ang="0">
                  <a:pos x="48" y="38"/>
                </a:cxn>
                <a:cxn ang="0">
                  <a:pos x="64" y="44"/>
                </a:cxn>
                <a:cxn ang="0">
                  <a:pos x="50" y="42"/>
                </a:cxn>
                <a:cxn ang="0">
                  <a:pos x="28" y="44"/>
                </a:cxn>
                <a:cxn ang="0">
                  <a:pos x="24" y="48"/>
                </a:cxn>
                <a:cxn ang="0">
                  <a:pos x="26" y="50"/>
                </a:cxn>
                <a:cxn ang="0">
                  <a:pos x="36" y="50"/>
                </a:cxn>
                <a:cxn ang="0">
                  <a:pos x="42" y="58"/>
                </a:cxn>
                <a:cxn ang="0">
                  <a:pos x="36" y="56"/>
                </a:cxn>
                <a:cxn ang="0">
                  <a:pos x="24" y="54"/>
                </a:cxn>
                <a:cxn ang="0">
                  <a:pos x="22" y="56"/>
                </a:cxn>
                <a:cxn ang="0">
                  <a:pos x="22" y="62"/>
                </a:cxn>
                <a:cxn ang="0">
                  <a:pos x="16" y="62"/>
                </a:cxn>
                <a:cxn ang="0">
                  <a:pos x="8" y="68"/>
                </a:cxn>
                <a:cxn ang="0">
                  <a:pos x="76" y="68"/>
                </a:cxn>
                <a:cxn ang="0">
                  <a:pos x="96" y="64"/>
                </a:cxn>
                <a:cxn ang="0">
                  <a:pos x="88" y="60"/>
                </a:cxn>
                <a:cxn ang="0">
                  <a:pos x="92" y="58"/>
                </a:cxn>
                <a:cxn ang="0">
                  <a:pos x="98" y="54"/>
                </a:cxn>
                <a:cxn ang="0">
                  <a:pos x="102" y="52"/>
                </a:cxn>
                <a:cxn ang="0">
                  <a:pos x="122" y="44"/>
                </a:cxn>
                <a:cxn ang="0">
                  <a:pos x="126" y="38"/>
                </a:cxn>
                <a:cxn ang="0">
                  <a:pos x="132" y="34"/>
                </a:cxn>
                <a:cxn ang="0">
                  <a:pos x="144" y="34"/>
                </a:cxn>
                <a:cxn ang="0">
                  <a:pos x="164" y="26"/>
                </a:cxn>
                <a:cxn ang="0">
                  <a:pos x="186" y="20"/>
                </a:cxn>
                <a:cxn ang="0">
                  <a:pos x="188" y="14"/>
                </a:cxn>
                <a:cxn ang="0">
                  <a:pos x="228" y="6"/>
                </a:cxn>
                <a:cxn ang="0">
                  <a:pos x="192" y="0"/>
                </a:cxn>
                <a:cxn ang="0">
                  <a:pos x="112" y="0"/>
                </a:cxn>
                <a:cxn ang="0">
                  <a:pos x="68" y="4"/>
                </a:cxn>
                <a:cxn ang="0">
                  <a:pos x="58" y="8"/>
                </a:cxn>
                <a:cxn ang="0">
                  <a:pos x="46" y="6"/>
                </a:cxn>
                <a:cxn ang="0">
                  <a:pos x="10" y="12"/>
                </a:cxn>
                <a:cxn ang="0">
                  <a:pos x="0" y="12"/>
                </a:cxn>
                <a:cxn ang="0">
                  <a:pos x="6" y="16"/>
                </a:cxn>
              </a:cxnLst>
              <a:rect l="0" t="0" r="r" b="b"/>
              <a:pathLst>
                <a:path w="228" h="68">
                  <a:moveTo>
                    <a:pt x="8" y="18"/>
                  </a:moveTo>
                  <a:lnTo>
                    <a:pt x="8" y="18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18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22"/>
                  </a:lnTo>
                  <a:lnTo>
                    <a:pt x="36" y="22"/>
                  </a:lnTo>
                  <a:lnTo>
                    <a:pt x="36" y="22"/>
                  </a:lnTo>
                  <a:lnTo>
                    <a:pt x="38" y="26"/>
                  </a:lnTo>
                  <a:lnTo>
                    <a:pt x="42" y="26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54" y="24"/>
                  </a:lnTo>
                  <a:lnTo>
                    <a:pt x="58" y="24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88" y="24"/>
                  </a:lnTo>
                  <a:lnTo>
                    <a:pt x="84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4" y="28"/>
                  </a:lnTo>
                  <a:lnTo>
                    <a:pt x="70" y="28"/>
                  </a:lnTo>
                  <a:lnTo>
                    <a:pt x="62" y="28"/>
                  </a:lnTo>
                  <a:lnTo>
                    <a:pt x="62" y="28"/>
                  </a:lnTo>
                  <a:lnTo>
                    <a:pt x="64" y="30"/>
                  </a:lnTo>
                  <a:lnTo>
                    <a:pt x="66" y="30"/>
                  </a:lnTo>
                  <a:lnTo>
                    <a:pt x="68" y="30"/>
                  </a:lnTo>
                  <a:lnTo>
                    <a:pt x="70" y="32"/>
                  </a:lnTo>
                  <a:lnTo>
                    <a:pt x="70" y="32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64" y="34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46" y="28"/>
                  </a:lnTo>
                  <a:lnTo>
                    <a:pt x="38" y="28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4" y="32"/>
                  </a:lnTo>
                  <a:lnTo>
                    <a:pt x="36" y="32"/>
                  </a:lnTo>
                  <a:lnTo>
                    <a:pt x="38" y="32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4" y="36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64" y="44"/>
                  </a:lnTo>
                  <a:lnTo>
                    <a:pt x="64" y="44"/>
                  </a:lnTo>
                  <a:lnTo>
                    <a:pt x="58" y="46"/>
                  </a:lnTo>
                  <a:lnTo>
                    <a:pt x="54" y="44"/>
                  </a:lnTo>
                  <a:lnTo>
                    <a:pt x="50" y="42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28" y="44"/>
                  </a:lnTo>
                  <a:lnTo>
                    <a:pt x="28" y="44"/>
                  </a:lnTo>
                  <a:lnTo>
                    <a:pt x="26" y="46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50"/>
                  </a:lnTo>
                  <a:lnTo>
                    <a:pt x="26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6" y="50"/>
                  </a:lnTo>
                  <a:lnTo>
                    <a:pt x="42" y="56"/>
                  </a:lnTo>
                  <a:lnTo>
                    <a:pt x="42" y="56"/>
                  </a:lnTo>
                  <a:lnTo>
                    <a:pt x="42" y="58"/>
                  </a:lnTo>
                  <a:lnTo>
                    <a:pt x="42" y="58"/>
                  </a:lnTo>
                  <a:lnTo>
                    <a:pt x="38" y="58"/>
                  </a:lnTo>
                  <a:lnTo>
                    <a:pt x="36" y="56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24" y="54"/>
                  </a:lnTo>
                  <a:lnTo>
                    <a:pt x="22" y="54"/>
                  </a:lnTo>
                  <a:lnTo>
                    <a:pt x="22" y="56"/>
                  </a:lnTo>
                  <a:lnTo>
                    <a:pt x="22" y="56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2" y="62"/>
                  </a:lnTo>
                  <a:lnTo>
                    <a:pt x="18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2" y="62"/>
                  </a:lnTo>
                  <a:lnTo>
                    <a:pt x="10" y="64"/>
                  </a:lnTo>
                  <a:lnTo>
                    <a:pt x="8" y="68"/>
                  </a:lnTo>
                  <a:lnTo>
                    <a:pt x="8" y="68"/>
                  </a:lnTo>
                  <a:lnTo>
                    <a:pt x="54" y="68"/>
                  </a:lnTo>
                  <a:lnTo>
                    <a:pt x="76" y="68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96" y="64"/>
                  </a:lnTo>
                  <a:lnTo>
                    <a:pt x="92" y="64"/>
                  </a:lnTo>
                  <a:lnTo>
                    <a:pt x="90" y="64"/>
                  </a:lnTo>
                  <a:lnTo>
                    <a:pt x="88" y="60"/>
                  </a:lnTo>
                  <a:lnTo>
                    <a:pt x="88" y="60"/>
                  </a:lnTo>
                  <a:lnTo>
                    <a:pt x="90" y="60"/>
                  </a:lnTo>
                  <a:lnTo>
                    <a:pt x="92" y="58"/>
                  </a:lnTo>
                  <a:lnTo>
                    <a:pt x="92" y="58"/>
                  </a:lnTo>
                  <a:lnTo>
                    <a:pt x="96" y="58"/>
                  </a:lnTo>
                  <a:lnTo>
                    <a:pt x="98" y="54"/>
                  </a:lnTo>
                  <a:lnTo>
                    <a:pt x="100" y="52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52"/>
                  </a:lnTo>
                  <a:lnTo>
                    <a:pt x="114" y="50"/>
                  </a:lnTo>
                  <a:lnTo>
                    <a:pt x="122" y="44"/>
                  </a:lnTo>
                  <a:lnTo>
                    <a:pt x="122" y="44"/>
                  </a:lnTo>
                  <a:lnTo>
                    <a:pt x="122" y="40"/>
                  </a:lnTo>
                  <a:lnTo>
                    <a:pt x="126" y="38"/>
                  </a:lnTo>
                  <a:lnTo>
                    <a:pt x="130" y="38"/>
                  </a:lnTo>
                  <a:lnTo>
                    <a:pt x="132" y="34"/>
                  </a:lnTo>
                  <a:lnTo>
                    <a:pt x="132" y="34"/>
                  </a:lnTo>
                  <a:lnTo>
                    <a:pt x="136" y="34"/>
                  </a:lnTo>
                  <a:lnTo>
                    <a:pt x="140" y="34"/>
                  </a:lnTo>
                  <a:lnTo>
                    <a:pt x="144" y="34"/>
                  </a:lnTo>
                  <a:lnTo>
                    <a:pt x="148" y="32"/>
                  </a:lnTo>
                  <a:lnTo>
                    <a:pt x="148" y="32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86" y="20"/>
                  </a:lnTo>
                  <a:lnTo>
                    <a:pt x="186" y="20"/>
                  </a:lnTo>
                  <a:lnTo>
                    <a:pt x="188" y="18"/>
                  </a:lnTo>
                  <a:lnTo>
                    <a:pt x="188" y="18"/>
                  </a:lnTo>
                  <a:lnTo>
                    <a:pt x="188" y="14"/>
                  </a:lnTo>
                  <a:lnTo>
                    <a:pt x="188" y="14"/>
                  </a:lnTo>
                  <a:lnTo>
                    <a:pt x="208" y="12"/>
                  </a:lnTo>
                  <a:lnTo>
                    <a:pt x="228" y="6"/>
                  </a:lnTo>
                  <a:lnTo>
                    <a:pt x="228" y="6"/>
                  </a:lnTo>
                  <a:lnTo>
                    <a:pt x="210" y="4"/>
                  </a:lnTo>
                  <a:lnTo>
                    <a:pt x="19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12" y="0"/>
                  </a:lnTo>
                  <a:lnTo>
                    <a:pt x="90" y="2"/>
                  </a:lnTo>
                  <a:lnTo>
                    <a:pt x="68" y="4"/>
                  </a:lnTo>
                  <a:lnTo>
                    <a:pt x="68" y="4"/>
                  </a:lnTo>
                  <a:lnTo>
                    <a:pt x="64" y="4"/>
                  </a:lnTo>
                  <a:lnTo>
                    <a:pt x="62" y="6"/>
                  </a:lnTo>
                  <a:lnTo>
                    <a:pt x="58" y="8"/>
                  </a:lnTo>
                  <a:lnTo>
                    <a:pt x="58" y="8"/>
                  </a:lnTo>
                  <a:lnTo>
                    <a:pt x="52" y="6"/>
                  </a:lnTo>
                  <a:lnTo>
                    <a:pt x="46" y="6"/>
                  </a:lnTo>
                  <a:lnTo>
                    <a:pt x="34" y="8"/>
                  </a:lnTo>
                  <a:lnTo>
                    <a:pt x="2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57"/>
            <p:cNvSpPr/>
            <p:nvPr/>
          </p:nvSpPr>
          <p:spPr bwMode="auto">
            <a:xfrm>
              <a:off x="7985125" y="1377950"/>
              <a:ext cx="12700" cy="31750"/>
            </a:xfrm>
            <a:custGeom>
              <a:avLst/>
              <a:gdLst/>
              <a:ahLst/>
              <a:cxnLst>
                <a:cxn ang="0">
                  <a:pos x="4" y="20"/>
                </a:cxn>
                <a:cxn ang="0">
                  <a:pos x="4" y="20"/>
                </a:cxn>
                <a:cxn ang="0">
                  <a:pos x="6" y="16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4" y="20"/>
                </a:cxn>
              </a:cxnLst>
              <a:rect l="0" t="0" r="r" b="b"/>
              <a:pathLst>
                <a:path w="8" h="20">
                  <a:moveTo>
                    <a:pt x="4" y="20"/>
                  </a:moveTo>
                  <a:lnTo>
                    <a:pt x="4" y="20"/>
                  </a:lnTo>
                  <a:lnTo>
                    <a:pt x="6" y="16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8"/>
                  </a:lnTo>
                  <a:lnTo>
                    <a:pt x="8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58"/>
            <p:cNvSpPr/>
            <p:nvPr/>
          </p:nvSpPr>
          <p:spPr bwMode="auto">
            <a:xfrm>
              <a:off x="6765925" y="974725"/>
              <a:ext cx="19050" cy="952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8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2" h="6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8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59"/>
            <p:cNvSpPr/>
            <p:nvPr/>
          </p:nvSpPr>
          <p:spPr bwMode="auto">
            <a:xfrm>
              <a:off x="7962900" y="1343025"/>
              <a:ext cx="9525" cy="1270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60"/>
            <p:cNvSpPr/>
            <p:nvPr/>
          </p:nvSpPr>
          <p:spPr bwMode="auto">
            <a:xfrm>
              <a:off x="4451350" y="638175"/>
              <a:ext cx="25400" cy="1270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8" y="4"/>
                </a:cxn>
                <a:cxn ang="0">
                  <a:pos x="12" y="4"/>
                </a:cxn>
                <a:cxn ang="0">
                  <a:pos x="14" y="4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16" h="8">
                  <a:moveTo>
                    <a:pt x="4" y="2"/>
                  </a:move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4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4" y="4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61"/>
            <p:cNvSpPr/>
            <p:nvPr/>
          </p:nvSpPr>
          <p:spPr bwMode="auto">
            <a:xfrm>
              <a:off x="8080375" y="1749425"/>
              <a:ext cx="12700" cy="635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62"/>
            <p:cNvSpPr/>
            <p:nvPr/>
          </p:nvSpPr>
          <p:spPr bwMode="auto">
            <a:xfrm>
              <a:off x="7943850" y="1717675"/>
              <a:ext cx="19050" cy="95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6" y="4"/>
                </a:cxn>
                <a:cxn ang="0">
                  <a:pos x="8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6" y="4"/>
                  </a:lnTo>
                  <a:lnTo>
                    <a:pt x="8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63"/>
            <p:cNvSpPr/>
            <p:nvPr/>
          </p:nvSpPr>
          <p:spPr bwMode="auto">
            <a:xfrm>
              <a:off x="7915275" y="1701800"/>
              <a:ext cx="15875" cy="63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lnTo>
                    <a:pt x="10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64"/>
            <p:cNvSpPr/>
            <p:nvPr/>
          </p:nvSpPr>
          <p:spPr bwMode="auto">
            <a:xfrm>
              <a:off x="7931150" y="1698625"/>
              <a:ext cx="9525" cy="63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65"/>
            <p:cNvSpPr/>
            <p:nvPr/>
          </p:nvSpPr>
          <p:spPr bwMode="auto">
            <a:xfrm>
              <a:off x="5473700" y="530225"/>
              <a:ext cx="9525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66"/>
            <p:cNvSpPr/>
            <p:nvPr/>
          </p:nvSpPr>
          <p:spPr bwMode="auto">
            <a:xfrm>
              <a:off x="8201025" y="809625"/>
              <a:ext cx="66675" cy="60325"/>
            </a:xfrm>
            <a:custGeom>
              <a:avLst/>
              <a:gdLst/>
              <a:ahLst/>
              <a:cxnLst>
                <a:cxn ang="0">
                  <a:pos x="4" y="38"/>
                </a:cxn>
                <a:cxn ang="0">
                  <a:pos x="4" y="38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26" y="32"/>
                </a:cxn>
                <a:cxn ang="0">
                  <a:pos x="32" y="28"/>
                </a:cxn>
                <a:cxn ang="0">
                  <a:pos x="42" y="22"/>
                </a:cxn>
                <a:cxn ang="0">
                  <a:pos x="42" y="22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2" y="16"/>
                </a:cxn>
                <a:cxn ang="0">
                  <a:pos x="24" y="10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4" y="4"/>
                </a:cxn>
                <a:cxn ang="0">
                  <a:pos x="14" y="10"/>
                </a:cxn>
                <a:cxn ang="0">
                  <a:pos x="12" y="18"/>
                </a:cxn>
                <a:cxn ang="0">
                  <a:pos x="6" y="2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4" y="38"/>
                </a:cxn>
              </a:cxnLst>
              <a:rect l="0" t="0" r="r" b="b"/>
              <a:pathLst>
                <a:path w="42" h="38">
                  <a:moveTo>
                    <a:pt x="4" y="38"/>
                  </a:moveTo>
                  <a:lnTo>
                    <a:pt x="4" y="38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26" y="32"/>
                  </a:lnTo>
                  <a:lnTo>
                    <a:pt x="32" y="28"/>
                  </a:lnTo>
                  <a:lnTo>
                    <a:pt x="42" y="22"/>
                  </a:lnTo>
                  <a:lnTo>
                    <a:pt x="42" y="22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2" y="16"/>
                  </a:lnTo>
                  <a:lnTo>
                    <a:pt x="24" y="10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4"/>
                  </a:lnTo>
                  <a:lnTo>
                    <a:pt x="14" y="10"/>
                  </a:lnTo>
                  <a:lnTo>
                    <a:pt x="12" y="18"/>
                  </a:lnTo>
                  <a:lnTo>
                    <a:pt x="6" y="2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4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67"/>
            <p:cNvSpPr/>
            <p:nvPr/>
          </p:nvSpPr>
          <p:spPr bwMode="auto">
            <a:xfrm>
              <a:off x="7870825" y="1736725"/>
              <a:ext cx="495300" cy="463550"/>
            </a:xfrm>
            <a:custGeom>
              <a:avLst/>
              <a:gdLst/>
              <a:ahLst/>
              <a:cxnLst>
                <a:cxn ang="0">
                  <a:pos x="312" y="152"/>
                </a:cxn>
                <a:cxn ang="0">
                  <a:pos x="284" y="120"/>
                </a:cxn>
                <a:cxn ang="0">
                  <a:pos x="266" y="92"/>
                </a:cxn>
                <a:cxn ang="0">
                  <a:pos x="256" y="74"/>
                </a:cxn>
                <a:cxn ang="0">
                  <a:pos x="246" y="44"/>
                </a:cxn>
                <a:cxn ang="0">
                  <a:pos x="232" y="16"/>
                </a:cxn>
                <a:cxn ang="0">
                  <a:pos x="222" y="20"/>
                </a:cxn>
                <a:cxn ang="0">
                  <a:pos x="216" y="68"/>
                </a:cxn>
                <a:cxn ang="0">
                  <a:pos x="208" y="74"/>
                </a:cxn>
                <a:cxn ang="0">
                  <a:pos x="176" y="48"/>
                </a:cxn>
                <a:cxn ang="0">
                  <a:pos x="176" y="32"/>
                </a:cxn>
                <a:cxn ang="0">
                  <a:pos x="182" y="18"/>
                </a:cxn>
                <a:cxn ang="0">
                  <a:pos x="162" y="14"/>
                </a:cxn>
                <a:cxn ang="0">
                  <a:pos x="150" y="14"/>
                </a:cxn>
                <a:cxn ang="0">
                  <a:pos x="140" y="18"/>
                </a:cxn>
                <a:cxn ang="0">
                  <a:pos x="128" y="40"/>
                </a:cxn>
                <a:cxn ang="0">
                  <a:pos x="126" y="44"/>
                </a:cxn>
                <a:cxn ang="0">
                  <a:pos x="116" y="44"/>
                </a:cxn>
                <a:cxn ang="0">
                  <a:pos x="100" y="38"/>
                </a:cxn>
                <a:cxn ang="0">
                  <a:pos x="86" y="60"/>
                </a:cxn>
                <a:cxn ang="0">
                  <a:pos x="72" y="66"/>
                </a:cxn>
                <a:cxn ang="0">
                  <a:pos x="68" y="80"/>
                </a:cxn>
                <a:cxn ang="0">
                  <a:pos x="54" y="96"/>
                </a:cxn>
                <a:cxn ang="0">
                  <a:pos x="10" y="116"/>
                </a:cxn>
                <a:cxn ang="0">
                  <a:pos x="2" y="144"/>
                </a:cxn>
                <a:cxn ang="0">
                  <a:pos x="0" y="166"/>
                </a:cxn>
                <a:cxn ang="0">
                  <a:pos x="12" y="194"/>
                </a:cxn>
                <a:cxn ang="0">
                  <a:pos x="20" y="232"/>
                </a:cxn>
                <a:cxn ang="0">
                  <a:pos x="14" y="244"/>
                </a:cxn>
                <a:cxn ang="0">
                  <a:pos x="30" y="254"/>
                </a:cxn>
                <a:cxn ang="0">
                  <a:pos x="48" y="244"/>
                </a:cxn>
                <a:cxn ang="0">
                  <a:pos x="72" y="242"/>
                </a:cxn>
                <a:cxn ang="0">
                  <a:pos x="82" y="236"/>
                </a:cxn>
                <a:cxn ang="0">
                  <a:pos x="112" y="222"/>
                </a:cxn>
                <a:cxn ang="0">
                  <a:pos x="150" y="220"/>
                </a:cxn>
                <a:cxn ang="0">
                  <a:pos x="170" y="238"/>
                </a:cxn>
                <a:cxn ang="0">
                  <a:pos x="178" y="248"/>
                </a:cxn>
                <a:cxn ang="0">
                  <a:pos x="192" y="230"/>
                </a:cxn>
                <a:cxn ang="0">
                  <a:pos x="190" y="242"/>
                </a:cxn>
                <a:cxn ang="0">
                  <a:pos x="196" y="258"/>
                </a:cxn>
                <a:cxn ang="0">
                  <a:pos x="206" y="268"/>
                </a:cxn>
                <a:cxn ang="0">
                  <a:pos x="216" y="284"/>
                </a:cxn>
                <a:cxn ang="0">
                  <a:pos x="238" y="288"/>
                </a:cxn>
                <a:cxn ang="0">
                  <a:pos x="248" y="284"/>
                </a:cxn>
                <a:cxn ang="0">
                  <a:pos x="258" y="292"/>
                </a:cxn>
                <a:cxn ang="0">
                  <a:pos x="276" y="280"/>
                </a:cxn>
                <a:cxn ang="0">
                  <a:pos x="284" y="280"/>
                </a:cxn>
                <a:cxn ang="0">
                  <a:pos x="286" y="272"/>
                </a:cxn>
                <a:cxn ang="0">
                  <a:pos x="304" y="228"/>
                </a:cxn>
                <a:cxn ang="0">
                  <a:pos x="312" y="196"/>
                </a:cxn>
                <a:cxn ang="0">
                  <a:pos x="310" y="158"/>
                </a:cxn>
              </a:cxnLst>
              <a:rect l="0" t="0" r="r" b="b"/>
              <a:pathLst>
                <a:path w="312" h="292">
                  <a:moveTo>
                    <a:pt x="310" y="158"/>
                  </a:moveTo>
                  <a:lnTo>
                    <a:pt x="310" y="158"/>
                  </a:lnTo>
                  <a:lnTo>
                    <a:pt x="312" y="152"/>
                  </a:lnTo>
                  <a:lnTo>
                    <a:pt x="312" y="152"/>
                  </a:lnTo>
                  <a:lnTo>
                    <a:pt x="308" y="150"/>
                  </a:lnTo>
                  <a:lnTo>
                    <a:pt x="308" y="150"/>
                  </a:lnTo>
                  <a:lnTo>
                    <a:pt x="292" y="130"/>
                  </a:lnTo>
                  <a:lnTo>
                    <a:pt x="284" y="120"/>
                  </a:lnTo>
                  <a:lnTo>
                    <a:pt x="278" y="108"/>
                  </a:lnTo>
                  <a:lnTo>
                    <a:pt x="278" y="108"/>
                  </a:lnTo>
                  <a:lnTo>
                    <a:pt x="274" y="98"/>
                  </a:lnTo>
                  <a:lnTo>
                    <a:pt x="266" y="92"/>
                  </a:lnTo>
                  <a:lnTo>
                    <a:pt x="266" y="92"/>
                  </a:lnTo>
                  <a:lnTo>
                    <a:pt x="260" y="88"/>
                  </a:lnTo>
                  <a:lnTo>
                    <a:pt x="258" y="84"/>
                  </a:lnTo>
                  <a:lnTo>
                    <a:pt x="256" y="74"/>
                  </a:lnTo>
                  <a:lnTo>
                    <a:pt x="256" y="74"/>
                  </a:lnTo>
                  <a:lnTo>
                    <a:pt x="252" y="56"/>
                  </a:lnTo>
                  <a:lnTo>
                    <a:pt x="250" y="48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40" y="38"/>
                  </a:lnTo>
                  <a:lnTo>
                    <a:pt x="236" y="30"/>
                  </a:lnTo>
                  <a:lnTo>
                    <a:pt x="232" y="16"/>
                  </a:lnTo>
                  <a:lnTo>
                    <a:pt x="232" y="16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22" y="2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0" y="54"/>
                  </a:lnTo>
                  <a:lnTo>
                    <a:pt x="216" y="68"/>
                  </a:lnTo>
                  <a:lnTo>
                    <a:pt x="216" y="68"/>
                  </a:lnTo>
                  <a:lnTo>
                    <a:pt x="214" y="72"/>
                  </a:lnTo>
                  <a:lnTo>
                    <a:pt x="212" y="74"/>
                  </a:lnTo>
                  <a:lnTo>
                    <a:pt x="208" y="74"/>
                  </a:lnTo>
                  <a:lnTo>
                    <a:pt x="206" y="72"/>
                  </a:lnTo>
                  <a:lnTo>
                    <a:pt x="206" y="72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4" y="44"/>
                  </a:lnTo>
                  <a:lnTo>
                    <a:pt x="174" y="38"/>
                  </a:lnTo>
                  <a:lnTo>
                    <a:pt x="174" y="38"/>
                  </a:lnTo>
                  <a:lnTo>
                    <a:pt x="176" y="32"/>
                  </a:lnTo>
                  <a:lnTo>
                    <a:pt x="180" y="28"/>
                  </a:lnTo>
                  <a:lnTo>
                    <a:pt x="182" y="22"/>
                  </a:lnTo>
                  <a:lnTo>
                    <a:pt x="182" y="18"/>
                  </a:lnTo>
                  <a:lnTo>
                    <a:pt x="182" y="18"/>
                  </a:lnTo>
                  <a:lnTo>
                    <a:pt x="178" y="16"/>
                  </a:lnTo>
                  <a:lnTo>
                    <a:pt x="174" y="16"/>
                  </a:lnTo>
                  <a:lnTo>
                    <a:pt x="168" y="16"/>
                  </a:lnTo>
                  <a:lnTo>
                    <a:pt x="162" y="14"/>
                  </a:lnTo>
                  <a:lnTo>
                    <a:pt x="162" y="14"/>
                  </a:lnTo>
                  <a:lnTo>
                    <a:pt x="150" y="8"/>
                  </a:lnTo>
                  <a:lnTo>
                    <a:pt x="150" y="8"/>
                  </a:lnTo>
                  <a:lnTo>
                    <a:pt x="150" y="14"/>
                  </a:lnTo>
                  <a:lnTo>
                    <a:pt x="150" y="16"/>
                  </a:lnTo>
                  <a:lnTo>
                    <a:pt x="146" y="18"/>
                  </a:lnTo>
                  <a:lnTo>
                    <a:pt x="146" y="18"/>
                  </a:lnTo>
                  <a:lnTo>
                    <a:pt x="140" y="18"/>
                  </a:lnTo>
                  <a:lnTo>
                    <a:pt x="136" y="20"/>
                  </a:lnTo>
                  <a:lnTo>
                    <a:pt x="132" y="24"/>
                  </a:lnTo>
                  <a:lnTo>
                    <a:pt x="130" y="32"/>
                  </a:lnTo>
                  <a:lnTo>
                    <a:pt x="128" y="40"/>
                  </a:lnTo>
                  <a:lnTo>
                    <a:pt x="128" y="40"/>
                  </a:lnTo>
                  <a:lnTo>
                    <a:pt x="12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0" y="44"/>
                  </a:lnTo>
                  <a:lnTo>
                    <a:pt x="118" y="46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08" y="38"/>
                  </a:lnTo>
                  <a:lnTo>
                    <a:pt x="104" y="36"/>
                  </a:lnTo>
                  <a:lnTo>
                    <a:pt x="100" y="38"/>
                  </a:lnTo>
                  <a:lnTo>
                    <a:pt x="92" y="46"/>
                  </a:lnTo>
                  <a:lnTo>
                    <a:pt x="92" y="46"/>
                  </a:lnTo>
                  <a:lnTo>
                    <a:pt x="88" y="52"/>
                  </a:lnTo>
                  <a:lnTo>
                    <a:pt x="86" y="60"/>
                  </a:lnTo>
                  <a:lnTo>
                    <a:pt x="84" y="62"/>
                  </a:lnTo>
                  <a:lnTo>
                    <a:pt x="82" y="64"/>
                  </a:lnTo>
                  <a:lnTo>
                    <a:pt x="78" y="66"/>
                  </a:lnTo>
                  <a:lnTo>
                    <a:pt x="72" y="66"/>
                  </a:lnTo>
                  <a:lnTo>
                    <a:pt x="72" y="66"/>
                  </a:lnTo>
                  <a:lnTo>
                    <a:pt x="70" y="72"/>
                  </a:lnTo>
                  <a:lnTo>
                    <a:pt x="70" y="72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6" y="86"/>
                  </a:lnTo>
                  <a:lnTo>
                    <a:pt x="62" y="90"/>
                  </a:lnTo>
                  <a:lnTo>
                    <a:pt x="54" y="96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16" y="112"/>
                  </a:lnTo>
                  <a:lnTo>
                    <a:pt x="10" y="116"/>
                  </a:lnTo>
                  <a:lnTo>
                    <a:pt x="6" y="122"/>
                  </a:lnTo>
                  <a:lnTo>
                    <a:pt x="4" y="128"/>
                  </a:lnTo>
                  <a:lnTo>
                    <a:pt x="2" y="136"/>
                  </a:lnTo>
                  <a:lnTo>
                    <a:pt x="2" y="144"/>
                  </a:lnTo>
                  <a:lnTo>
                    <a:pt x="4" y="152"/>
                  </a:lnTo>
                  <a:lnTo>
                    <a:pt x="4" y="152"/>
                  </a:lnTo>
                  <a:lnTo>
                    <a:pt x="0" y="162"/>
                  </a:lnTo>
                  <a:lnTo>
                    <a:pt x="0" y="166"/>
                  </a:lnTo>
                  <a:lnTo>
                    <a:pt x="4" y="170"/>
                  </a:lnTo>
                  <a:lnTo>
                    <a:pt x="4" y="170"/>
                  </a:lnTo>
                  <a:lnTo>
                    <a:pt x="8" y="182"/>
                  </a:lnTo>
                  <a:lnTo>
                    <a:pt x="12" y="194"/>
                  </a:lnTo>
                  <a:lnTo>
                    <a:pt x="18" y="220"/>
                  </a:lnTo>
                  <a:lnTo>
                    <a:pt x="18" y="220"/>
                  </a:lnTo>
                  <a:lnTo>
                    <a:pt x="20" y="228"/>
                  </a:lnTo>
                  <a:lnTo>
                    <a:pt x="20" y="232"/>
                  </a:lnTo>
                  <a:lnTo>
                    <a:pt x="18" y="236"/>
                  </a:lnTo>
                  <a:lnTo>
                    <a:pt x="18" y="236"/>
                  </a:lnTo>
                  <a:lnTo>
                    <a:pt x="14" y="240"/>
                  </a:lnTo>
                  <a:lnTo>
                    <a:pt x="14" y="244"/>
                  </a:lnTo>
                  <a:lnTo>
                    <a:pt x="18" y="248"/>
                  </a:lnTo>
                  <a:lnTo>
                    <a:pt x="18" y="248"/>
                  </a:lnTo>
                  <a:lnTo>
                    <a:pt x="24" y="252"/>
                  </a:lnTo>
                  <a:lnTo>
                    <a:pt x="30" y="254"/>
                  </a:lnTo>
                  <a:lnTo>
                    <a:pt x="36" y="252"/>
                  </a:lnTo>
                  <a:lnTo>
                    <a:pt x="40" y="250"/>
                  </a:lnTo>
                  <a:lnTo>
                    <a:pt x="40" y="250"/>
                  </a:lnTo>
                  <a:lnTo>
                    <a:pt x="48" y="244"/>
                  </a:lnTo>
                  <a:lnTo>
                    <a:pt x="56" y="242"/>
                  </a:lnTo>
                  <a:lnTo>
                    <a:pt x="62" y="240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8" y="242"/>
                  </a:lnTo>
                  <a:lnTo>
                    <a:pt x="82" y="240"/>
                  </a:lnTo>
                  <a:lnTo>
                    <a:pt x="82" y="236"/>
                  </a:lnTo>
                  <a:lnTo>
                    <a:pt x="82" y="236"/>
                  </a:lnTo>
                  <a:lnTo>
                    <a:pt x="86" y="232"/>
                  </a:lnTo>
                  <a:lnTo>
                    <a:pt x="90" y="230"/>
                  </a:lnTo>
                  <a:lnTo>
                    <a:pt x="90" y="230"/>
                  </a:lnTo>
                  <a:lnTo>
                    <a:pt x="112" y="222"/>
                  </a:lnTo>
                  <a:lnTo>
                    <a:pt x="124" y="218"/>
                  </a:lnTo>
                  <a:lnTo>
                    <a:pt x="136" y="218"/>
                  </a:lnTo>
                  <a:lnTo>
                    <a:pt x="136" y="218"/>
                  </a:lnTo>
                  <a:lnTo>
                    <a:pt x="150" y="220"/>
                  </a:lnTo>
                  <a:lnTo>
                    <a:pt x="156" y="222"/>
                  </a:lnTo>
                  <a:lnTo>
                    <a:pt x="162" y="228"/>
                  </a:lnTo>
                  <a:lnTo>
                    <a:pt x="162" y="228"/>
                  </a:lnTo>
                  <a:lnTo>
                    <a:pt x="170" y="238"/>
                  </a:lnTo>
                  <a:lnTo>
                    <a:pt x="172" y="246"/>
                  </a:lnTo>
                  <a:lnTo>
                    <a:pt x="174" y="254"/>
                  </a:lnTo>
                  <a:lnTo>
                    <a:pt x="174" y="254"/>
                  </a:lnTo>
                  <a:lnTo>
                    <a:pt x="178" y="248"/>
                  </a:lnTo>
                  <a:lnTo>
                    <a:pt x="182" y="242"/>
                  </a:lnTo>
                  <a:lnTo>
                    <a:pt x="188" y="236"/>
                  </a:lnTo>
                  <a:lnTo>
                    <a:pt x="192" y="230"/>
                  </a:lnTo>
                  <a:lnTo>
                    <a:pt x="192" y="230"/>
                  </a:lnTo>
                  <a:lnTo>
                    <a:pt x="192" y="236"/>
                  </a:lnTo>
                  <a:lnTo>
                    <a:pt x="192" y="236"/>
                  </a:lnTo>
                  <a:lnTo>
                    <a:pt x="190" y="240"/>
                  </a:lnTo>
                  <a:lnTo>
                    <a:pt x="190" y="242"/>
                  </a:lnTo>
                  <a:lnTo>
                    <a:pt x="194" y="248"/>
                  </a:lnTo>
                  <a:lnTo>
                    <a:pt x="196" y="252"/>
                  </a:lnTo>
                  <a:lnTo>
                    <a:pt x="198" y="254"/>
                  </a:lnTo>
                  <a:lnTo>
                    <a:pt x="196" y="258"/>
                  </a:lnTo>
                  <a:lnTo>
                    <a:pt x="196" y="258"/>
                  </a:lnTo>
                  <a:lnTo>
                    <a:pt x="202" y="258"/>
                  </a:lnTo>
                  <a:lnTo>
                    <a:pt x="204" y="260"/>
                  </a:lnTo>
                  <a:lnTo>
                    <a:pt x="206" y="268"/>
                  </a:lnTo>
                  <a:lnTo>
                    <a:pt x="206" y="268"/>
                  </a:lnTo>
                  <a:lnTo>
                    <a:pt x="208" y="274"/>
                  </a:lnTo>
                  <a:lnTo>
                    <a:pt x="212" y="280"/>
                  </a:lnTo>
                  <a:lnTo>
                    <a:pt x="216" y="284"/>
                  </a:lnTo>
                  <a:lnTo>
                    <a:pt x="220" y="288"/>
                  </a:lnTo>
                  <a:lnTo>
                    <a:pt x="226" y="290"/>
                  </a:lnTo>
                  <a:lnTo>
                    <a:pt x="232" y="290"/>
                  </a:lnTo>
                  <a:lnTo>
                    <a:pt x="238" y="288"/>
                  </a:lnTo>
                  <a:lnTo>
                    <a:pt x="244" y="286"/>
                  </a:lnTo>
                  <a:lnTo>
                    <a:pt x="244" y="286"/>
                  </a:lnTo>
                  <a:lnTo>
                    <a:pt x="246" y="284"/>
                  </a:lnTo>
                  <a:lnTo>
                    <a:pt x="248" y="284"/>
                  </a:lnTo>
                  <a:lnTo>
                    <a:pt x="250" y="288"/>
                  </a:lnTo>
                  <a:lnTo>
                    <a:pt x="250" y="288"/>
                  </a:lnTo>
                  <a:lnTo>
                    <a:pt x="254" y="290"/>
                  </a:lnTo>
                  <a:lnTo>
                    <a:pt x="258" y="292"/>
                  </a:lnTo>
                  <a:lnTo>
                    <a:pt x="262" y="290"/>
                  </a:lnTo>
                  <a:lnTo>
                    <a:pt x="266" y="288"/>
                  </a:lnTo>
                  <a:lnTo>
                    <a:pt x="272" y="282"/>
                  </a:lnTo>
                  <a:lnTo>
                    <a:pt x="276" y="280"/>
                  </a:lnTo>
                  <a:lnTo>
                    <a:pt x="280" y="282"/>
                  </a:lnTo>
                  <a:lnTo>
                    <a:pt x="280" y="282"/>
                  </a:lnTo>
                  <a:lnTo>
                    <a:pt x="282" y="282"/>
                  </a:lnTo>
                  <a:lnTo>
                    <a:pt x="284" y="280"/>
                  </a:lnTo>
                  <a:lnTo>
                    <a:pt x="286" y="274"/>
                  </a:lnTo>
                  <a:lnTo>
                    <a:pt x="286" y="274"/>
                  </a:lnTo>
                  <a:lnTo>
                    <a:pt x="286" y="272"/>
                  </a:lnTo>
                  <a:lnTo>
                    <a:pt x="286" y="272"/>
                  </a:lnTo>
                  <a:lnTo>
                    <a:pt x="292" y="250"/>
                  </a:lnTo>
                  <a:lnTo>
                    <a:pt x="296" y="238"/>
                  </a:lnTo>
                  <a:lnTo>
                    <a:pt x="304" y="228"/>
                  </a:lnTo>
                  <a:lnTo>
                    <a:pt x="304" y="228"/>
                  </a:lnTo>
                  <a:lnTo>
                    <a:pt x="308" y="218"/>
                  </a:lnTo>
                  <a:lnTo>
                    <a:pt x="310" y="208"/>
                  </a:lnTo>
                  <a:lnTo>
                    <a:pt x="310" y="208"/>
                  </a:lnTo>
                  <a:lnTo>
                    <a:pt x="312" y="196"/>
                  </a:lnTo>
                  <a:lnTo>
                    <a:pt x="312" y="184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68"/>
            <p:cNvSpPr/>
            <p:nvPr/>
          </p:nvSpPr>
          <p:spPr bwMode="auto">
            <a:xfrm>
              <a:off x="5556250" y="243840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69"/>
            <p:cNvSpPr/>
            <p:nvPr/>
          </p:nvSpPr>
          <p:spPr bwMode="auto">
            <a:xfrm>
              <a:off x="5543550" y="2432050"/>
              <a:ext cx="12700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70"/>
            <p:cNvSpPr/>
            <p:nvPr/>
          </p:nvSpPr>
          <p:spPr bwMode="auto">
            <a:xfrm>
              <a:off x="7978775" y="1403350"/>
              <a:ext cx="57150" cy="57150"/>
            </a:xfrm>
            <a:custGeom>
              <a:avLst/>
              <a:gdLst/>
              <a:ahLst/>
              <a:cxnLst>
                <a:cxn ang="0">
                  <a:pos x="0" y="24"/>
                </a:cxn>
                <a:cxn ang="0">
                  <a:pos x="0" y="24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8"/>
                </a:cxn>
                <a:cxn ang="0">
                  <a:pos x="16" y="18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6" y="30"/>
                </a:cxn>
                <a:cxn ang="0">
                  <a:pos x="16" y="34"/>
                </a:cxn>
                <a:cxn ang="0">
                  <a:pos x="20" y="36"/>
                </a:cxn>
                <a:cxn ang="0">
                  <a:pos x="24" y="36"/>
                </a:cxn>
                <a:cxn ang="0">
                  <a:pos x="24" y="36"/>
                </a:cxn>
                <a:cxn ang="0">
                  <a:pos x="28" y="36"/>
                </a:cxn>
                <a:cxn ang="0">
                  <a:pos x="28" y="34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34" y="26"/>
                </a:cxn>
                <a:cxn ang="0">
                  <a:pos x="36" y="22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8"/>
                </a:cxn>
                <a:cxn ang="0">
                  <a:pos x="32" y="4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6" y="4"/>
                </a:cxn>
                <a:cxn ang="0">
                  <a:pos x="24" y="8"/>
                </a:cxn>
                <a:cxn ang="0">
                  <a:pos x="16" y="10"/>
                </a:cxn>
                <a:cxn ang="0">
                  <a:pos x="10" y="12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0" y="20"/>
                </a:cxn>
                <a:cxn ang="0">
                  <a:pos x="0" y="24"/>
                </a:cxn>
                <a:cxn ang="0">
                  <a:pos x="0" y="24"/>
                </a:cxn>
              </a:cxnLst>
              <a:rect l="0" t="0" r="r" b="b"/>
              <a:pathLst>
                <a:path w="36" h="36">
                  <a:moveTo>
                    <a:pt x="0" y="24"/>
                  </a:moveTo>
                  <a:lnTo>
                    <a:pt x="0" y="24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8"/>
                  </a:lnTo>
                  <a:lnTo>
                    <a:pt x="16" y="18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20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8" y="36"/>
                  </a:lnTo>
                  <a:lnTo>
                    <a:pt x="28" y="34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34" y="26"/>
                  </a:lnTo>
                  <a:lnTo>
                    <a:pt x="36" y="22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8"/>
                  </a:lnTo>
                  <a:lnTo>
                    <a:pt x="32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24" y="8"/>
                  </a:lnTo>
                  <a:lnTo>
                    <a:pt x="16" y="10"/>
                  </a:lnTo>
                  <a:lnTo>
                    <a:pt x="10" y="12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71"/>
            <p:cNvSpPr/>
            <p:nvPr/>
          </p:nvSpPr>
          <p:spPr bwMode="auto">
            <a:xfrm>
              <a:off x="6499225" y="901700"/>
              <a:ext cx="9525" cy="63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72"/>
            <p:cNvSpPr/>
            <p:nvPr/>
          </p:nvSpPr>
          <p:spPr bwMode="auto">
            <a:xfrm>
              <a:off x="7854950" y="330200"/>
              <a:ext cx="9525" cy="635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73"/>
            <p:cNvSpPr/>
            <p:nvPr/>
          </p:nvSpPr>
          <p:spPr bwMode="auto">
            <a:xfrm>
              <a:off x="5705475" y="1384300"/>
              <a:ext cx="6350" cy="952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4" h="6">
                  <a:moveTo>
                    <a:pt x="2" y="6"/>
                  </a:moveTo>
                  <a:lnTo>
                    <a:pt x="2" y="6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74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75"/>
            <p:cNvSpPr/>
            <p:nvPr/>
          </p:nvSpPr>
          <p:spPr bwMode="auto">
            <a:xfrm>
              <a:off x="7943850" y="1381125"/>
              <a:ext cx="952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lnTo>
                    <a:pt x="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76"/>
            <p:cNvSpPr/>
            <p:nvPr/>
          </p:nvSpPr>
          <p:spPr bwMode="auto">
            <a:xfrm>
              <a:off x="5276850" y="276225"/>
              <a:ext cx="22225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4" h="4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77"/>
            <p:cNvSpPr/>
            <p:nvPr/>
          </p:nvSpPr>
          <p:spPr bwMode="auto">
            <a:xfrm>
              <a:off x="5670550" y="736600"/>
              <a:ext cx="285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8" h="8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78"/>
            <p:cNvSpPr/>
            <p:nvPr/>
          </p:nvSpPr>
          <p:spPr bwMode="auto">
            <a:xfrm>
              <a:off x="8083550" y="1558925"/>
              <a:ext cx="6350" cy="635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3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3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3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182123" y="523016"/>
            <a:ext cx="11827754" cy="6138886"/>
            <a:chOff x="4391025" y="180975"/>
            <a:chExt cx="4422775" cy="2295525"/>
          </a:xfrm>
          <a:solidFill>
            <a:schemeClr val="bg1">
              <a:lumMod val="95000"/>
            </a:schemeClr>
          </a:solidFill>
        </p:grpSpPr>
        <p:sp>
          <p:nvSpPr>
            <p:cNvPr id="7" name="Freeform 70"/>
            <p:cNvSpPr/>
            <p:nvPr/>
          </p:nvSpPr>
          <p:spPr bwMode="auto">
            <a:xfrm>
              <a:off x="5565775" y="180975"/>
              <a:ext cx="746125" cy="387350"/>
            </a:xfrm>
            <a:custGeom>
              <a:avLst/>
              <a:gdLst/>
              <a:ahLst/>
              <a:cxnLst>
                <a:cxn ang="0">
                  <a:pos x="368" y="128"/>
                </a:cxn>
                <a:cxn ang="0">
                  <a:pos x="398" y="134"/>
                </a:cxn>
                <a:cxn ang="0">
                  <a:pos x="392" y="122"/>
                </a:cxn>
                <a:cxn ang="0">
                  <a:pos x="378" y="114"/>
                </a:cxn>
                <a:cxn ang="0">
                  <a:pos x="378" y="106"/>
                </a:cxn>
                <a:cxn ang="0">
                  <a:pos x="398" y="106"/>
                </a:cxn>
                <a:cxn ang="0">
                  <a:pos x="400" y="100"/>
                </a:cxn>
                <a:cxn ang="0">
                  <a:pos x="406" y="86"/>
                </a:cxn>
                <a:cxn ang="0">
                  <a:pos x="416" y="82"/>
                </a:cxn>
                <a:cxn ang="0">
                  <a:pos x="398" y="76"/>
                </a:cxn>
                <a:cxn ang="0">
                  <a:pos x="416" y="68"/>
                </a:cxn>
                <a:cxn ang="0">
                  <a:pos x="424" y="66"/>
                </a:cxn>
                <a:cxn ang="0">
                  <a:pos x="408" y="60"/>
                </a:cxn>
                <a:cxn ang="0">
                  <a:pos x="408" y="48"/>
                </a:cxn>
                <a:cxn ang="0">
                  <a:pos x="428" y="38"/>
                </a:cxn>
                <a:cxn ang="0">
                  <a:pos x="440" y="30"/>
                </a:cxn>
                <a:cxn ang="0">
                  <a:pos x="410" y="22"/>
                </a:cxn>
                <a:cxn ang="0">
                  <a:pos x="382" y="16"/>
                </a:cxn>
                <a:cxn ang="0">
                  <a:pos x="382" y="14"/>
                </a:cxn>
                <a:cxn ang="0">
                  <a:pos x="396" y="10"/>
                </a:cxn>
                <a:cxn ang="0">
                  <a:pos x="362" y="2"/>
                </a:cxn>
                <a:cxn ang="0">
                  <a:pos x="324" y="0"/>
                </a:cxn>
                <a:cxn ang="0">
                  <a:pos x="272" y="0"/>
                </a:cxn>
                <a:cxn ang="0">
                  <a:pos x="238" y="6"/>
                </a:cxn>
                <a:cxn ang="0">
                  <a:pos x="218" y="4"/>
                </a:cxn>
                <a:cxn ang="0">
                  <a:pos x="214" y="14"/>
                </a:cxn>
                <a:cxn ang="0">
                  <a:pos x="202" y="14"/>
                </a:cxn>
                <a:cxn ang="0">
                  <a:pos x="176" y="14"/>
                </a:cxn>
                <a:cxn ang="0">
                  <a:pos x="152" y="16"/>
                </a:cxn>
                <a:cxn ang="0">
                  <a:pos x="110" y="20"/>
                </a:cxn>
                <a:cxn ang="0">
                  <a:pos x="90" y="26"/>
                </a:cxn>
                <a:cxn ang="0">
                  <a:pos x="44" y="34"/>
                </a:cxn>
                <a:cxn ang="0">
                  <a:pos x="60" y="44"/>
                </a:cxn>
                <a:cxn ang="0">
                  <a:pos x="2" y="54"/>
                </a:cxn>
                <a:cxn ang="0">
                  <a:pos x="22" y="66"/>
                </a:cxn>
                <a:cxn ang="0">
                  <a:pos x="24" y="70"/>
                </a:cxn>
                <a:cxn ang="0">
                  <a:pos x="72" y="76"/>
                </a:cxn>
                <a:cxn ang="0">
                  <a:pos x="134" y="100"/>
                </a:cxn>
                <a:cxn ang="0">
                  <a:pos x="146" y="126"/>
                </a:cxn>
                <a:cxn ang="0">
                  <a:pos x="170" y="132"/>
                </a:cxn>
                <a:cxn ang="0">
                  <a:pos x="158" y="134"/>
                </a:cxn>
                <a:cxn ang="0">
                  <a:pos x="142" y="142"/>
                </a:cxn>
                <a:cxn ang="0">
                  <a:pos x="162" y="144"/>
                </a:cxn>
                <a:cxn ang="0">
                  <a:pos x="170" y="160"/>
                </a:cxn>
                <a:cxn ang="0">
                  <a:pos x="150" y="168"/>
                </a:cxn>
                <a:cxn ang="0">
                  <a:pos x="152" y="176"/>
                </a:cxn>
                <a:cxn ang="0">
                  <a:pos x="162" y="194"/>
                </a:cxn>
                <a:cxn ang="0">
                  <a:pos x="176" y="196"/>
                </a:cxn>
                <a:cxn ang="0">
                  <a:pos x="182" y="224"/>
                </a:cxn>
                <a:cxn ang="0">
                  <a:pos x="208" y="234"/>
                </a:cxn>
                <a:cxn ang="0">
                  <a:pos x="226" y="242"/>
                </a:cxn>
                <a:cxn ang="0">
                  <a:pos x="240" y="214"/>
                </a:cxn>
                <a:cxn ang="0">
                  <a:pos x="252" y="192"/>
                </a:cxn>
                <a:cxn ang="0">
                  <a:pos x="272" y="182"/>
                </a:cxn>
                <a:cxn ang="0">
                  <a:pos x="288" y="182"/>
                </a:cxn>
                <a:cxn ang="0">
                  <a:pos x="322" y="160"/>
                </a:cxn>
                <a:cxn ang="0">
                  <a:pos x="376" y="138"/>
                </a:cxn>
              </a:cxnLst>
              <a:rect l="0" t="0" r="r" b="b"/>
              <a:pathLst>
                <a:path w="470" h="244">
                  <a:moveTo>
                    <a:pt x="362" y="140"/>
                  </a:moveTo>
                  <a:lnTo>
                    <a:pt x="362" y="140"/>
                  </a:lnTo>
                  <a:lnTo>
                    <a:pt x="362" y="136"/>
                  </a:lnTo>
                  <a:lnTo>
                    <a:pt x="362" y="136"/>
                  </a:lnTo>
                  <a:lnTo>
                    <a:pt x="368" y="136"/>
                  </a:lnTo>
                  <a:lnTo>
                    <a:pt x="368" y="132"/>
                  </a:lnTo>
                  <a:lnTo>
                    <a:pt x="368" y="128"/>
                  </a:lnTo>
                  <a:lnTo>
                    <a:pt x="368" y="126"/>
                  </a:lnTo>
                  <a:lnTo>
                    <a:pt x="368" y="126"/>
                  </a:lnTo>
                  <a:lnTo>
                    <a:pt x="376" y="128"/>
                  </a:lnTo>
                  <a:lnTo>
                    <a:pt x="382" y="134"/>
                  </a:lnTo>
                  <a:lnTo>
                    <a:pt x="390" y="136"/>
                  </a:lnTo>
                  <a:lnTo>
                    <a:pt x="394" y="136"/>
                  </a:lnTo>
                  <a:lnTo>
                    <a:pt x="398" y="134"/>
                  </a:lnTo>
                  <a:lnTo>
                    <a:pt x="398" y="134"/>
                  </a:lnTo>
                  <a:lnTo>
                    <a:pt x="398" y="130"/>
                  </a:lnTo>
                  <a:lnTo>
                    <a:pt x="396" y="128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88" y="120"/>
                  </a:lnTo>
                  <a:lnTo>
                    <a:pt x="386" y="120"/>
                  </a:lnTo>
                  <a:lnTo>
                    <a:pt x="384" y="120"/>
                  </a:lnTo>
                  <a:lnTo>
                    <a:pt x="384" y="116"/>
                  </a:lnTo>
                  <a:lnTo>
                    <a:pt x="384" y="116"/>
                  </a:lnTo>
                  <a:lnTo>
                    <a:pt x="380" y="116"/>
                  </a:lnTo>
                  <a:lnTo>
                    <a:pt x="378" y="114"/>
                  </a:lnTo>
                  <a:lnTo>
                    <a:pt x="374" y="112"/>
                  </a:lnTo>
                  <a:lnTo>
                    <a:pt x="374" y="112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6" y="106"/>
                  </a:lnTo>
                  <a:lnTo>
                    <a:pt x="378" y="106"/>
                  </a:lnTo>
                  <a:lnTo>
                    <a:pt x="384" y="108"/>
                  </a:lnTo>
                  <a:lnTo>
                    <a:pt x="384" y="108"/>
                  </a:lnTo>
                  <a:lnTo>
                    <a:pt x="384" y="106"/>
                  </a:lnTo>
                  <a:lnTo>
                    <a:pt x="384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404" y="106"/>
                  </a:lnTo>
                  <a:lnTo>
                    <a:pt x="406" y="104"/>
                  </a:lnTo>
                  <a:lnTo>
                    <a:pt x="408" y="102"/>
                  </a:lnTo>
                  <a:lnTo>
                    <a:pt x="408" y="102"/>
                  </a:lnTo>
                  <a:lnTo>
                    <a:pt x="406" y="100"/>
                  </a:lnTo>
                  <a:lnTo>
                    <a:pt x="404" y="100"/>
                  </a:lnTo>
                  <a:lnTo>
                    <a:pt x="400" y="100"/>
                  </a:lnTo>
                  <a:lnTo>
                    <a:pt x="400" y="98"/>
                  </a:lnTo>
                  <a:lnTo>
                    <a:pt x="400" y="98"/>
                  </a:lnTo>
                  <a:lnTo>
                    <a:pt x="408" y="98"/>
                  </a:lnTo>
                  <a:lnTo>
                    <a:pt x="408" y="98"/>
                  </a:lnTo>
                  <a:lnTo>
                    <a:pt x="406" y="92"/>
                  </a:lnTo>
                  <a:lnTo>
                    <a:pt x="406" y="88"/>
                  </a:lnTo>
                  <a:lnTo>
                    <a:pt x="406" y="86"/>
                  </a:lnTo>
                  <a:lnTo>
                    <a:pt x="406" y="86"/>
                  </a:lnTo>
                  <a:lnTo>
                    <a:pt x="408" y="86"/>
                  </a:lnTo>
                  <a:lnTo>
                    <a:pt x="412" y="86"/>
                  </a:lnTo>
                  <a:lnTo>
                    <a:pt x="414" y="86"/>
                  </a:lnTo>
                  <a:lnTo>
                    <a:pt x="416" y="84"/>
                  </a:lnTo>
                  <a:lnTo>
                    <a:pt x="416" y="84"/>
                  </a:lnTo>
                  <a:lnTo>
                    <a:pt x="416" y="82"/>
                  </a:lnTo>
                  <a:lnTo>
                    <a:pt x="414" y="80"/>
                  </a:lnTo>
                  <a:lnTo>
                    <a:pt x="412" y="80"/>
                  </a:lnTo>
                  <a:lnTo>
                    <a:pt x="410" y="78"/>
                  </a:lnTo>
                  <a:lnTo>
                    <a:pt x="410" y="78"/>
                  </a:lnTo>
                  <a:lnTo>
                    <a:pt x="408" y="76"/>
                  </a:lnTo>
                  <a:lnTo>
                    <a:pt x="406" y="76"/>
                  </a:lnTo>
                  <a:lnTo>
                    <a:pt x="398" y="76"/>
                  </a:lnTo>
                  <a:lnTo>
                    <a:pt x="398" y="76"/>
                  </a:lnTo>
                  <a:lnTo>
                    <a:pt x="392" y="72"/>
                  </a:lnTo>
                  <a:lnTo>
                    <a:pt x="392" y="72"/>
                  </a:lnTo>
                  <a:lnTo>
                    <a:pt x="404" y="70"/>
                  </a:lnTo>
                  <a:lnTo>
                    <a:pt x="410" y="68"/>
                  </a:lnTo>
                  <a:lnTo>
                    <a:pt x="416" y="68"/>
                  </a:lnTo>
                  <a:lnTo>
                    <a:pt x="416" y="68"/>
                  </a:lnTo>
                  <a:lnTo>
                    <a:pt x="418" y="72"/>
                  </a:lnTo>
                  <a:lnTo>
                    <a:pt x="422" y="74"/>
                  </a:lnTo>
                  <a:lnTo>
                    <a:pt x="424" y="72"/>
                  </a:lnTo>
                  <a:lnTo>
                    <a:pt x="426" y="68"/>
                  </a:lnTo>
                  <a:lnTo>
                    <a:pt x="426" y="68"/>
                  </a:lnTo>
                  <a:lnTo>
                    <a:pt x="424" y="66"/>
                  </a:lnTo>
                  <a:lnTo>
                    <a:pt x="424" y="66"/>
                  </a:lnTo>
                  <a:lnTo>
                    <a:pt x="416" y="66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0"/>
                  </a:lnTo>
                  <a:lnTo>
                    <a:pt x="408" y="60"/>
                  </a:lnTo>
                  <a:lnTo>
                    <a:pt x="406" y="58"/>
                  </a:lnTo>
                  <a:lnTo>
                    <a:pt x="406" y="58"/>
                  </a:lnTo>
                  <a:lnTo>
                    <a:pt x="404" y="52"/>
                  </a:lnTo>
                  <a:lnTo>
                    <a:pt x="404" y="52"/>
                  </a:lnTo>
                  <a:lnTo>
                    <a:pt x="404" y="50"/>
                  </a:lnTo>
                  <a:lnTo>
                    <a:pt x="408" y="48"/>
                  </a:lnTo>
                  <a:lnTo>
                    <a:pt x="408" y="48"/>
                  </a:lnTo>
                  <a:lnTo>
                    <a:pt x="412" y="46"/>
                  </a:lnTo>
                  <a:lnTo>
                    <a:pt x="414" y="42"/>
                  </a:lnTo>
                  <a:lnTo>
                    <a:pt x="414" y="42"/>
                  </a:lnTo>
                  <a:lnTo>
                    <a:pt x="418" y="40"/>
                  </a:lnTo>
                  <a:lnTo>
                    <a:pt x="420" y="40"/>
                  </a:lnTo>
                  <a:lnTo>
                    <a:pt x="428" y="38"/>
                  </a:lnTo>
                  <a:lnTo>
                    <a:pt x="428" y="38"/>
                  </a:lnTo>
                  <a:lnTo>
                    <a:pt x="430" y="38"/>
                  </a:lnTo>
                  <a:lnTo>
                    <a:pt x="432" y="34"/>
                  </a:lnTo>
                  <a:lnTo>
                    <a:pt x="432" y="34"/>
                  </a:lnTo>
                  <a:lnTo>
                    <a:pt x="438" y="34"/>
                  </a:lnTo>
                  <a:lnTo>
                    <a:pt x="438" y="34"/>
                  </a:lnTo>
                  <a:lnTo>
                    <a:pt x="440" y="32"/>
                  </a:lnTo>
                  <a:lnTo>
                    <a:pt x="440" y="30"/>
                  </a:lnTo>
                  <a:lnTo>
                    <a:pt x="440" y="30"/>
                  </a:lnTo>
                  <a:lnTo>
                    <a:pt x="470" y="20"/>
                  </a:lnTo>
                  <a:lnTo>
                    <a:pt x="470" y="20"/>
                  </a:lnTo>
                  <a:lnTo>
                    <a:pt x="460" y="18"/>
                  </a:lnTo>
                  <a:lnTo>
                    <a:pt x="450" y="18"/>
                  </a:lnTo>
                  <a:lnTo>
                    <a:pt x="430" y="20"/>
                  </a:lnTo>
                  <a:lnTo>
                    <a:pt x="410" y="22"/>
                  </a:lnTo>
                  <a:lnTo>
                    <a:pt x="390" y="24"/>
                  </a:lnTo>
                  <a:lnTo>
                    <a:pt x="390" y="24"/>
                  </a:lnTo>
                  <a:lnTo>
                    <a:pt x="394" y="20"/>
                  </a:lnTo>
                  <a:lnTo>
                    <a:pt x="396" y="18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382" y="16"/>
                  </a:lnTo>
                  <a:lnTo>
                    <a:pt x="382" y="16"/>
                  </a:lnTo>
                  <a:lnTo>
                    <a:pt x="378" y="18"/>
                  </a:lnTo>
                  <a:lnTo>
                    <a:pt x="374" y="20"/>
                  </a:lnTo>
                  <a:lnTo>
                    <a:pt x="370" y="18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82" y="14"/>
                  </a:lnTo>
                  <a:lnTo>
                    <a:pt x="382" y="14"/>
                  </a:lnTo>
                  <a:lnTo>
                    <a:pt x="388" y="12"/>
                  </a:lnTo>
                  <a:lnTo>
                    <a:pt x="394" y="12"/>
                  </a:lnTo>
                  <a:lnTo>
                    <a:pt x="394" y="12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80" y="8"/>
                  </a:lnTo>
                  <a:lnTo>
                    <a:pt x="364" y="4"/>
                  </a:lnTo>
                  <a:lnTo>
                    <a:pt x="364" y="4"/>
                  </a:lnTo>
                  <a:lnTo>
                    <a:pt x="364" y="2"/>
                  </a:lnTo>
                  <a:lnTo>
                    <a:pt x="362" y="2"/>
                  </a:lnTo>
                  <a:lnTo>
                    <a:pt x="362" y="2"/>
                  </a:lnTo>
                  <a:lnTo>
                    <a:pt x="356" y="2"/>
                  </a:lnTo>
                  <a:lnTo>
                    <a:pt x="356" y="2"/>
                  </a:lnTo>
                  <a:lnTo>
                    <a:pt x="356" y="0"/>
                  </a:lnTo>
                  <a:lnTo>
                    <a:pt x="356" y="0"/>
                  </a:lnTo>
                  <a:lnTo>
                    <a:pt x="340" y="0"/>
                  </a:lnTo>
                  <a:lnTo>
                    <a:pt x="340" y="0"/>
                  </a:lnTo>
                  <a:lnTo>
                    <a:pt x="324" y="0"/>
                  </a:lnTo>
                  <a:lnTo>
                    <a:pt x="324" y="0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272" y="0"/>
                  </a:lnTo>
                  <a:lnTo>
                    <a:pt x="272" y="0"/>
                  </a:lnTo>
                  <a:lnTo>
                    <a:pt x="268" y="4"/>
                  </a:lnTo>
                  <a:lnTo>
                    <a:pt x="262" y="6"/>
                  </a:lnTo>
                  <a:lnTo>
                    <a:pt x="250" y="6"/>
                  </a:lnTo>
                  <a:lnTo>
                    <a:pt x="250" y="6"/>
                  </a:lnTo>
                  <a:lnTo>
                    <a:pt x="248" y="4"/>
                  </a:lnTo>
                  <a:lnTo>
                    <a:pt x="244" y="4"/>
                  </a:lnTo>
                  <a:lnTo>
                    <a:pt x="238" y="6"/>
                  </a:lnTo>
                  <a:lnTo>
                    <a:pt x="238" y="6"/>
                  </a:lnTo>
                  <a:lnTo>
                    <a:pt x="232" y="6"/>
                  </a:lnTo>
                  <a:lnTo>
                    <a:pt x="232" y="6"/>
                  </a:lnTo>
                  <a:lnTo>
                    <a:pt x="228" y="4"/>
                  </a:lnTo>
                  <a:lnTo>
                    <a:pt x="226" y="4"/>
                  </a:lnTo>
                  <a:lnTo>
                    <a:pt x="218" y="4"/>
                  </a:lnTo>
                  <a:lnTo>
                    <a:pt x="218" y="4"/>
                  </a:lnTo>
                  <a:lnTo>
                    <a:pt x="216" y="4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0" y="6"/>
                  </a:lnTo>
                  <a:lnTo>
                    <a:pt x="208" y="8"/>
                  </a:lnTo>
                  <a:lnTo>
                    <a:pt x="208" y="8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208" y="16"/>
                  </a:lnTo>
                  <a:lnTo>
                    <a:pt x="202" y="14"/>
                  </a:lnTo>
                  <a:lnTo>
                    <a:pt x="202" y="14"/>
                  </a:lnTo>
                  <a:lnTo>
                    <a:pt x="188" y="12"/>
                  </a:lnTo>
                  <a:lnTo>
                    <a:pt x="176" y="12"/>
                  </a:lnTo>
                  <a:lnTo>
                    <a:pt x="176" y="12"/>
                  </a:lnTo>
                  <a:lnTo>
                    <a:pt x="172" y="12"/>
                  </a:lnTo>
                  <a:lnTo>
                    <a:pt x="172" y="14"/>
                  </a:lnTo>
                  <a:lnTo>
                    <a:pt x="176" y="14"/>
                  </a:lnTo>
                  <a:lnTo>
                    <a:pt x="176" y="14"/>
                  </a:lnTo>
                  <a:lnTo>
                    <a:pt x="174" y="16"/>
                  </a:lnTo>
                  <a:lnTo>
                    <a:pt x="170" y="18"/>
                  </a:lnTo>
                  <a:lnTo>
                    <a:pt x="166" y="16"/>
                  </a:lnTo>
                  <a:lnTo>
                    <a:pt x="166" y="16"/>
                  </a:lnTo>
                  <a:lnTo>
                    <a:pt x="158" y="14"/>
                  </a:lnTo>
                  <a:lnTo>
                    <a:pt x="154" y="14"/>
                  </a:lnTo>
                  <a:lnTo>
                    <a:pt x="152" y="16"/>
                  </a:lnTo>
                  <a:lnTo>
                    <a:pt x="152" y="16"/>
                  </a:lnTo>
                  <a:lnTo>
                    <a:pt x="142" y="14"/>
                  </a:lnTo>
                  <a:lnTo>
                    <a:pt x="132" y="14"/>
                  </a:lnTo>
                  <a:lnTo>
                    <a:pt x="122" y="14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0" y="16"/>
                  </a:lnTo>
                  <a:lnTo>
                    <a:pt x="94" y="18"/>
                  </a:lnTo>
                  <a:lnTo>
                    <a:pt x="92" y="20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0" y="26"/>
                  </a:lnTo>
                  <a:lnTo>
                    <a:pt x="88" y="26"/>
                  </a:lnTo>
                  <a:lnTo>
                    <a:pt x="84" y="26"/>
                  </a:lnTo>
                  <a:lnTo>
                    <a:pt x="84" y="26"/>
                  </a:lnTo>
                  <a:lnTo>
                    <a:pt x="74" y="26"/>
                  </a:lnTo>
                  <a:lnTo>
                    <a:pt x="64" y="28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58" y="36"/>
                  </a:lnTo>
                  <a:lnTo>
                    <a:pt x="60" y="36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0" y="44"/>
                  </a:lnTo>
                  <a:lnTo>
                    <a:pt x="58" y="44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6" y="46"/>
                  </a:lnTo>
                  <a:lnTo>
                    <a:pt x="46" y="46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6"/>
                  </a:lnTo>
                  <a:lnTo>
                    <a:pt x="30" y="66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6" y="70"/>
                  </a:lnTo>
                  <a:lnTo>
                    <a:pt x="20" y="70"/>
                  </a:lnTo>
                  <a:lnTo>
                    <a:pt x="24" y="70"/>
                  </a:lnTo>
                  <a:lnTo>
                    <a:pt x="24" y="70"/>
                  </a:lnTo>
                  <a:lnTo>
                    <a:pt x="32" y="76"/>
                  </a:lnTo>
                  <a:lnTo>
                    <a:pt x="36" y="78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48" y="76"/>
                  </a:lnTo>
                  <a:lnTo>
                    <a:pt x="56" y="76"/>
                  </a:lnTo>
                  <a:lnTo>
                    <a:pt x="72" y="76"/>
                  </a:lnTo>
                  <a:lnTo>
                    <a:pt x="72" y="76"/>
                  </a:lnTo>
                  <a:lnTo>
                    <a:pt x="86" y="76"/>
                  </a:lnTo>
                  <a:lnTo>
                    <a:pt x="100" y="78"/>
                  </a:lnTo>
                  <a:lnTo>
                    <a:pt x="114" y="84"/>
                  </a:lnTo>
                  <a:lnTo>
                    <a:pt x="126" y="92"/>
                  </a:lnTo>
                  <a:lnTo>
                    <a:pt x="126" y="92"/>
                  </a:lnTo>
                  <a:lnTo>
                    <a:pt x="134" y="100"/>
                  </a:lnTo>
                  <a:lnTo>
                    <a:pt x="138" y="108"/>
                  </a:lnTo>
                  <a:lnTo>
                    <a:pt x="138" y="116"/>
                  </a:lnTo>
                  <a:lnTo>
                    <a:pt x="134" y="124"/>
                  </a:lnTo>
                  <a:lnTo>
                    <a:pt x="134" y="124"/>
                  </a:lnTo>
                  <a:lnTo>
                    <a:pt x="138" y="126"/>
                  </a:lnTo>
                  <a:lnTo>
                    <a:pt x="142" y="126"/>
                  </a:lnTo>
                  <a:lnTo>
                    <a:pt x="146" y="126"/>
                  </a:lnTo>
                  <a:lnTo>
                    <a:pt x="150" y="122"/>
                  </a:lnTo>
                  <a:lnTo>
                    <a:pt x="150" y="122"/>
                  </a:lnTo>
                  <a:lnTo>
                    <a:pt x="156" y="122"/>
                  </a:lnTo>
                  <a:lnTo>
                    <a:pt x="156" y="122"/>
                  </a:lnTo>
                  <a:lnTo>
                    <a:pt x="160" y="126"/>
                  </a:lnTo>
                  <a:lnTo>
                    <a:pt x="164" y="128"/>
                  </a:lnTo>
                  <a:lnTo>
                    <a:pt x="170" y="132"/>
                  </a:lnTo>
                  <a:lnTo>
                    <a:pt x="172" y="136"/>
                  </a:lnTo>
                  <a:lnTo>
                    <a:pt x="172" y="136"/>
                  </a:lnTo>
                  <a:lnTo>
                    <a:pt x="168" y="138"/>
                  </a:lnTo>
                  <a:lnTo>
                    <a:pt x="164" y="136"/>
                  </a:lnTo>
                  <a:lnTo>
                    <a:pt x="162" y="136"/>
                  </a:lnTo>
                  <a:lnTo>
                    <a:pt x="158" y="134"/>
                  </a:lnTo>
                  <a:lnTo>
                    <a:pt x="158" y="134"/>
                  </a:lnTo>
                  <a:lnTo>
                    <a:pt x="154" y="132"/>
                  </a:lnTo>
                  <a:lnTo>
                    <a:pt x="154" y="132"/>
                  </a:lnTo>
                  <a:lnTo>
                    <a:pt x="148" y="132"/>
                  </a:lnTo>
                  <a:lnTo>
                    <a:pt x="144" y="134"/>
                  </a:lnTo>
                  <a:lnTo>
                    <a:pt x="142" y="138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42" y="144"/>
                  </a:lnTo>
                  <a:lnTo>
                    <a:pt x="146" y="146"/>
                  </a:lnTo>
                  <a:lnTo>
                    <a:pt x="152" y="148"/>
                  </a:lnTo>
                  <a:lnTo>
                    <a:pt x="152" y="148"/>
                  </a:lnTo>
                  <a:lnTo>
                    <a:pt x="158" y="148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70" y="142"/>
                  </a:lnTo>
                  <a:lnTo>
                    <a:pt x="170" y="142"/>
                  </a:lnTo>
                  <a:lnTo>
                    <a:pt x="172" y="144"/>
                  </a:lnTo>
                  <a:lnTo>
                    <a:pt x="172" y="144"/>
                  </a:lnTo>
                  <a:lnTo>
                    <a:pt x="170" y="156"/>
                  </a:lnTo>
                  <a:lnTo>
                    <a:pt x="170" y="156"/>
                  </a:lnTo>
                  <a:lnTo>
                    <a:pt x="170" y="160"/>
                  </a:lnTo>
                  <a:lnTo>
                    <a:pt x="170" y="160"/>
                  </a:lnTo>
                  <a:lnTo>
                    <a:pt x="164" y="162"/>
                  </a:lnTo>
                  <a:lnTo>
                    <a:pt x="164" y="162"/>
                  </a:lnTo>
                  <a:lnTo>
                    <a:pt x="160" y="158"/>
                  </a:lnTo>
                  <a:lnTo>
                    <a:pt x="156" y="158"/>
                  </a:lnTo>
                  <a:lnTo>
                    <a:pt x="152" y="162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50" y="170"/>
                  </a:lnTo>
                  <a:lnTo>
                    <a:pt x="152" y="172"/>
                  </a:lnTo>
                  <a:lnTo>
                    <a:pt x="154" y="174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2" y="176"/>
                  </a:lnTo>
                  <a:lnTo>
                    <a:pt x="150" y="178"/>
                  </a:lnTo>
                  <a:lnTo>
                    <a:pt x="152" y="180"/>
                  </a:lnTo>
                  <a:lnTo>
                    <a:pt x="152" y="180"/>
                  </a:lnTo>
                  <a:lnTo>
                    <a:pt x="156" y="186"/>
                  </a:lnTo>
                  <a:lnTo>
                    <a:pt x="162" y="190"/>
                  </a:lnTo>
                  <a:lnTo>
                    <a:pt x="162" y="190"/>
                  </a:lnTo>
                  <a:lnTo>
                    <a:pt x="162" y="194"/>
                  </a:lnTo>
                  <a:lnTo>
                    <a:pt x="164" y="196"/>
                  </a:lnTo>
                  <a:lnTo>
                    <a:pt x="166" y="198"/>
                  </a:lnTo>
                  <a:lnTo>
                    <a:pt x="170" y="196"/>
                  </a:lnTo>
                  <a:lnTo>
                    <a:pt x="170" y="196"/>
                  </a:lnTo>
                  <a:lnTo>
                    <a:pt x="174" y="194"/>
                  </a:lnTo>
                  <a:lnTo>
                    <a:pt x="174" y="194"/>
                  </a:lnTo>
                  <a:lnTo>
                    <a:pt x="176" y="196"/>
                  </a:lnTo>
                  <a:lnTo>
                    <a:pt x="176" y="196"/>
                  </a:lnTo>
                  <a:lnTo>
                    <a:pt x="172" y="198"/>
                  </a:lnTo>
                  <a:lnTo>
                    <a:pt x="170" y="202"/>
                  </a:lnTo>
                  <a:lnTo>
                    <a:pt x="170" y="202"/>
                  </a:lnTo>
                  <a:lnTo>
                    <a:pt x="172" y="208"/>
                  </a:lnTo>
                  <a:lnTo>
                    <a:pt x="176" y="216"/>
                  </a:lnTo>
                  <a:lnTo>
                    <a:pt x="182" y="224"/>
                  </a:lnTo>
                  <a:lnTo>
                    <a:pt x="192" y="232"/>
                  </a:lnTo>
                  <a:lnTo>
                    <a:pt x="192" y="232"/>
                  </a:lnTo>
                  <a:lnTo>
                    <a:pt x="196" y="236"/>
                  </a:lnTo>
                  <a:lnTo>
                    <a:pt x="202" y="236"/>
                  </a:lnTo>
                  <a:lnTo>
                    <a:pt x="202" y="236"/>
                  </a:lnTo>
                  <a:lnTo>
                    <a:pt x="206" y="234"/>
                  </a:lnTo>
                  <a:lnTo>
                    <a:pt x="208" y="234"/>
                  </a:lnTo>
                  <a:lnTo>
                    <a:pt x="214" y="238"/>
                  </a:lnTo>
                  <a:lnTo>
                    <a:pt x="214" y="238"/>
                  </a:lnTo>
                  <a:lnTo>
                    <a:pt x="218" y="242"/>
                  </a:lnTo>
                  <a:lnTo>
                    <a:pt x="218" y="242"/>
                  </a:lnTo>
                  <a:lnTo>
                    <a:pt x="220" y="244"/>
                  </a:lnTo>
                  <a:lnTo>
                    <a:pt x="220" y="244"/>
                  </a:lnTo>
                  <a:lnTo>
                    <a:pt x="226" y="242"/>
                  </a:lnTo>
                  <a:lnTo>
                    <a:pt x="232" y="236"/>
                  </a:lnTo>
                  <a:lnTo>
                    <a:pt x="236" y="230"/>
                  </a:lnTo>
                  <a:lnTo>
                    <a:pt x="236" y="222"/>
                  </a:lnTo>
                  <a:lnTo>
                    <a:pt x="236" y="222"/>
                  </a:lnTo>
                  <a:lnTo>
                    <a:pt x="236" y="220"/>
                  </a:lnTo>
                  <a:lnTo>
                    <a:pt x="236" y="216"/>
                  </a:lnTo>
                  <a:lnTo>
                    <a:pt x="240" y="214"/>
                  </a:lnTo>
                  <a:lnTo>
                    <a:pt x="240" y="214"/>
                  </a:lnTo>
                  <a:lnTo>
                    <a:pt x="246" y="210"/>
                  </a:lnTo>
                  <a:lnTo>
                    <a:pt x="248" y="206"/>
                  </a:lnTo>
                  <a:lnTo>
                    <a:pt x="250" y="204"/>
                  </a:lnTo>
                  <a:lnTo>
                    <a:pt x="250" y="204"/>
                  </a:lnTo>
                  <a:lnTo>
                    <a:pt x="250" y="198"/>
                  </a:lnTo>
                  <a:lnTo>
                    <a:pt x="252" y="192"/>
                  </a:lnTo>
                  <a:lnTo>
                    <a:pt x="256" y="188"/>
                  </a:lnTo>
                  <a:lnTo>
                    <a:pt x="260" y="188"/>
                  </a:lnTo>
                  <a:lnTo>
                    <a:pt x="260" y="188"/>
                  </a:lnTo>
                  <a:lnTo>
                    <a:pt x="264" y="186"/>
                  </a:lnTo>
                  <a:lnTo>
                    <a:pt x="268" y="184"/>
                  </a:lnTo>
                  <a:lnTo>
                    <a:pt x="272" y="182"/>
                  </a:lnTo>
                  <a:lnTo>
                    <a:pt x="272" y="182"/>
                  </a:lnTo>
                  <a:lnTo>
                    <a:pt x="274" y="186"/>
                  </a:lnTo>
                  <a:lnTo>
                    <a:pt x="276" y="186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8" y="182"/>
                  </a:lnTo>
                  <a:lnTo>
                    <a:pt x="294" y="178"/>
                  </a:lnTo>
                  <a:lnTo>
                    <a:pt x="302" y="174"/>
                  </a:lnTo>
                  <a:lnTo>
                    <a:pt x="306" y="168"/>
                  </a:lnTo>
                  <a:lnTo>
                    <a:pt x="306" y="168"/>
                  </a:lnTo>
                  <a:lnTo>
                    <a:pt x="314" y="162"/>
                  </a:lnTo>
                  <a:lnTo>
                    <a:pt x="322" y="160"/>
                  </a:lnTo>
                  <a:lnTo>
                    <a:pt x="322" y="160"/>
                  </a:lnTo>
                  <a:lnTo>
                    <a:pt x="340" y="158"/>
                  </a:lnTo>
                  <a:lnTo>
                    <a:pt x="358" y="154"/>
                  </a:lnTo>
                  <a:lnTo>
                    <a:pt x="374" y="148"/>
                  </a:lnTo>
                  <a:lnTo>
                    <a:pt x="390" y="140"/>
                  </a:lnTo>
                  <a:lnTo>
                    <a:pt x="390" y="140"/>
                  </a:lnTo>
                  <a:lnTo>
                    <a:pt x="382" y="140"/>
                  </a:lnTo>
                  <a:lnTo>
                    <a:pt x="376" y="138"/>
                  </a:lnTo>
                  <a:lnTo>
                    <a:pt x="370" y="138"/>
                  </a:lnTo>
                  <a:lnTo>
                    <a:pt x="362" y="140"/>
                  </a:lnTo>
                  <a:lnTo>
                    <a:pt x="362" y="1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71"/>
            <p:cNvSpPr>
              <a:spLocks noEditPoints="1"/>
            </p:cNvSpPr>
            <p:nvPr/>
          </p:nvSpPr>
          <p:spPr bwMode="auto">
            <a:xfrm>
              <a:off x="6254750" y="279400"/>
              <a:ext cx="2559050" cy="1851025"/>
            </a:xfrm>
            <a:custGeom>
              <a:avLst/>
              <a:gdLst/>
              <a:ahLst/>
              <a:cxnLst>
                <a:cxn ang="0">
                  <a:pos x="1460" y="92"/>
                </a:cxn>
                <a:cxn ang="0">
                  <a:pos x="1272" y="54"/>
                </a:cxn>
                <a:cxn ang="0">
                  <a:pos x="1188" y="64"/>
                </a:cxn>
                <a:cxn ang="0">
                  <a:pos x="1078" y="48"/>
                </a:cxn>
                <a:cxn ang="0">
                  <a:pos x="1000" y="10"/>
                </a:cxn>
                <a:cxn ang="0">
                  <a:pos x="804" y="38"/>
                </a:cxn>
                <a:cxn ang="0">
                  <a:pos x="722" y="62"/>
                </a:cxn>
                <a:cxn ang="0">
                  <a:pos x="726" y="90"/>
                </a:cxn>
                <a:cxn ang="0">
                  <a:pos x="684" y="48"/>
                </a:cxn>
                <a:cxn ang="0">
                  <a:pos x="604" y="84"/>
                </a:cxn>
                <a:cxn ang="0">
                  <a:pos x="496" y="98"/>
                </a:cxn>
                <a:cxn ang="0">
                  <a:pos x="426" y="138"/>
                </a:cxn>
                <a:cxn ang="0">
                  <a:pos x="384" y="82"/>
                </a:cxn>
                <a:cxn ang="0">
                  <a:pos x="272" y="90"/>
                </a:cxn>
                <a:cxn ang="0">
                  <a:pos x="184" y="158"/>
                </a:cxn>
                <a:cxn ang="0">
                  <a:pos x="216" y="188"/>
                </a:cxn>
                <a:cxn ang="0">
                  <a:pos x="278" y="178"/>
                </a:cxn>
                <a:cxn ang="0">
                  <a:pos x="358" y="182"/>
                </a:cxn>
                <a:cxn ang="0">
                  <a:pos x="226" y="240"/>
                </a:cxn>
                <a:cxn ang="0">
                  <a:pos x="162" y="270"/>
                </a:cxn>
                <a:cxn ang="0">
                  <a:pos x="118" y="356"/>
                </a:cxn>
                <a:cxn ang="0">
                  <a:pos x="98" y="426"/>
                </a:cxn>
                <a:cxn ang="0">
                  <a:pos x="224" y="368"/>
                </a:cxn>
                <a:cxn ang="0">
                  <a:pos x="244" y="336"/>
                </a:cxn>
                <a:cxn ang="0">
                  <a:pos x="318" y="412"/>
                </a:cxn>
                <a:cxn ang="0">
                  <a:pos x="380" y="322"/>
                </a:cxn>
                <a:cxn ang="0">
                  <a:pos x="432" y="324"/>
                </a:cxn>
                <a:cxn ang="0">
                  <a:pos x="340" y="388"/>
                </a:cxn>
                <a:cxn ang="0">
                  <a:pos x="414" y="428"/>
                </a:cxn>
                <a:cxn ang="0">
                  <a:pos x="280" y="492"/>
                </a:cxn>
                <a:cxn ang="0">
                  <a:pos x="172" y="424"/>
                </a:cxn>
                <a:cxn ang="0">
                  <a:pos x="2" y="580"/>
                </a:cxn>
                <a:cxn ang="0">
                  <a:pos x="96" y="752"/>
                </a:cxn>
                <a:cxn ang="0">
                  <a:pos x="214" y="836"/>
                </a:cxn>
                <a:cxn ang="0">
                  <a:pos x="280" y="1162"/>
                </a:cxn>
                <a:cxn ang="0">
                  <a:pos x="404" y="1018"/>
                </a:cxn>
                <a:cxn ang="0">
                  <a:pos x="532" y="682"/>
                </a:cxn>
                <a:cxn ang="0">
                  <a:pos x="422" y="582"/>
                </a:cxn>
                <a:cxn ang="0">
                  <a:pos x="438" y="574"/>
                </a:cxn>
                <a:cxn ang="0">
                  <a:pos x="590" y="592"/>
                </a:cxn>
                <a:cxn ang="0">
                  <a:pos x="516" y="520"/>
                </a:cxn>
                <a:cxn ang="0">
                  <a:pos x="630" y="544"/>
                </a:cxn>
                <a:cxn ang="0">
                  <a:pos x="732" y="712"/>
                </a:cxn>
                <a:cxn ang="0">
                  <a:pos x="840" y="574"/>
                </a:cxn>
                <a:cxn ang="0">
                  <a:pos x="902" y="710"/>
                </a:cxn>
                <a:cxn ang="0">
                  <a:pos x="912" y="684"/>
                </a:cxn>
                <a:cxn ang="0">
                  <a:pos x="966" y="592"/>
                </a:cxn>
                <a:cxn ang="0">
                  <a:pos x="1084" y="498"/>
                </a:cxn>
                <a:cxn ang="0">
                  <a:pos x="1052" y="408"/>
                </a:cxn>
                <a:cxn ang="0">
                  <a:pos x="1112" y="400"/>
                </a:cxn>
                <a:cxn ang="0">
                  <a:pos x="1154" y="362"/>
                </a:cxn>
                <a:cxn ang="0">
                  <a:pos x="1200" y="242"/>
                </a:cxn>
                <a:cxn ang="0">
                  <a:pos x="1374" y="164"/>
                </a:cxn>
                <a:cxn ang="0">
                  <a:pos x="1366" y="270"/>
                </a:cxn>
                <a:cxn ang="0">
                  <a:pos x="1398" y="200"/>
                </a:cxn>
                <a:cxn ang="0">
                  <a:pos x="1518" y="134"/>
                </a:cxn>
                <a:cxn ang="0">
                  <a:pos x="1612" y="118"/>
                </a:cxn>
                <a:cxn ang="0">
                  <a:pos x="372" y="178"/>
                </a:cxn>
                <a:cxn ang="0">
                  <a:pos x="416" y="172"/>
                </a:cxn>
                <a:cxn ang="0">
                  <a:pos x="516" y="238"/>
                </a:cxn>
                <a:cxn ang="0">
                  <a:pos x="500" y="346"/>
                </a:cxn>
                <a:cxn ang="0">
                  <a:pos x="550" y="370"/>
                </a:cxn>
                <a:cxn ang="0">
                  <a:pos x="604" y="354"/>
                </a:cxn>
              </a:cxnLst>
              <a:rect l="0" t="0" r="r" b="b"/>
              <a:pathLst>
                <a:path w="1612" h="1166">
                  <a:moveTo>
                    <a:pt x="1612" y="118"/>
                  </a:moveTo>
                  <a:lnTo>
                    <a:pt x="1612" y="118"/>
                  </a:lnTo>
                  <a:lnTo>
                    <a:pt x="1608" y="114"/>
                  </a:lnTo>
                  <a:lnTo>
                    <a:pt x="1600" y="112"/>
                  </a:lnTo>
                  <a:lnTo>
                    <a:pt x="1592" y="110"/>
                  </a:lnTo>
                  <a:lnTo>
                    <a:pt x="1586" y="110"/>
                  </a:lnTo>
                  <a:lnTo>
                    <a:pt x="1586" y="110"/>
                  </a:lnTo>
                  <a:lnTo>
                    <a:pt x="1586" y="112"/>
                  </a:lnTo>
                  <a:lnTo>
                    <a:pt x="1586" y="114"/>
                  </a:lnTo>
                  <a:lnTo>
                    <a:pt x="1586" y="116"/>
                  </a:lnTo>
                  <a:lnTo>
                    <a:pt x="1582" y="116"/>
                  </a:lnTo>
                  <a:lnTo>
                    <a:pt x="1582" y="116"/>
                  </a:lnTo>
                  <a:lnTo>
                    <a:pt x="1580" y="114"/>
                  </a:lnTo>
                  <a:lnTo>
                    <a:pt x="1578" y="112"/>
                  </a:lnTo>
                  <a:lnTo>
                    <a:pt x="1578" y="108"/>
                  </a:lnTo>
                  <a:lnTo>
                    <a:pt x="1578" y="108"/>
                  </a:lnTo>
                  <a:lnTo>
                    <a:pt x="1574" y="104"/>
                  </a:lnTo>
                  <a:lnTo>
                    <a:pt x="1570" y="102"/>
                  </a:lnTo>
                  <a:lnTo>
                    <a:pt x="1570" y="102"/>
                  </a:lnTo>
                  <a:lnTo>
                    <a:pt x="1546" y="92"/>
                  </a:lnTo>
                  <a:lnTo>
                    <a:pt x="1522" y="84"/>
                  </a:lnTo>
                  <a:lnTo>
                    <a:pt x="1496" y="80"/>
                  </a:lnTo>
                  <a:lnTo>
                    <a:pt x="1470" y="78"/>
                  </a:lnTo>
                  <a:lnTo>
                    <a:pt x="1470" y="78"/>
                  </a:lnTo>
                  <a:lnTo>
                    <a:pt x="1466" y="78"/>
                  </a:lnTo>
                  <a:lnTo>
                    <a:pt x="1464" y="80"/>
                  </a:lnTo>
                  <a:lnTo>
                    <a:pt x="1466" y="84"/>
                  </a:lnTo>
                  <a:lnTo>
                    <a:pt x="1466" y="84"/>
                  </a:lnTo>
                  <a:lnTo>
                    <a:pt x="1468" y="86"/>
                  </a:lnTo>
                  <a:lnTo>
                    <a:pt x="1468" y="88"/>
                  </a:lnTo>
                  <a:lnTo>
                    <a:pt x="1466" y="90"/>
                  </a:lnTo>
                  <a:lnTo>
                    <a:pt x="1466" y="90"/>
                  </a:lnTo>
                  <a:lnTo>
                    <a:pt x="1462" y="92"/>
                  </a:lnTo>
                  <a:lnTo>
                    <a:pt x="1460" y="92"/>
                  </a:lnTo>
                  <a:lnTo>
                    <a:pt x="1458" y="92"/>
                  </a:lnTo>
                  <a:lnTo>
                    <a:pt x="1458" y="92"/>
                  </a:lnTo>
                  <a:lnTo>
                    <a:pt x="1450" y="86"/>
                  </a:lnTo>
                  <a:lnTo>
                    <a:pt x="1442" y="84"/>
                  </a:lnTo>
                  <a:lnTo>
                    <a:pt x="1426" y="84"/>
                  </a:lnTo>
                  <a:lnTo>
                    <a:pt x="1426" y="84"/>
                  </a:lnTo>
                  <a:lnTo>
                    <a:pt x="1412" y="82"/>
                  </a:lnTo>
                  <a:lnTo>
                    <a:pt x="1404" y="82"/>
                  </a:lnTo>
                  <a:lnTo>
                    <a:pt x="1398" y="84"/>
                  </a:lnTo>
                  <a:lnTo>
                    <a:pt x="1398" y="84"/>
                  </a:lnTo>
                  <a:lnTo>
                    <a:pt x="1392" y="86"/>
                  </a:lnTo>
                  <a:lnTo>
                    <a:pt x="1388" y="84"/>
                  </a:lnTo>
                  <a:lnTo>
                    <a:pt x="1382" y="82"/>
                  </a:lnTo>
                  <a:lnTo>
                    <a:pt x="1382" y="78"/>
                  </a:lnTo>
                  <a:lnTo>
                    <a:pt x="1382" y="78"/>
                  </a:lnTo>
                  <a:lnTo>
                    <a:pt x="1380" y="74"/>
                  </a:lnTo>
                  <a:lnTo>
                    <a:pt x="1378" y="72"/>
                  </a:lnTo>
                  <a:lnTo>
                    <a:pt x="1372" y="70"/>
                  </a:lnTo>
                  <a:lnTo>
                    <a:pt x="1372" y="70"/>
                  </a:lnTo>
                  <a:lnTo>
                    <a:pt x="1358" y="68"/>
                  </a:lnTo>
                  <a:lnTo>
                    <a:pt x="1344" y="68"/>
                  </a:lnTo>
                  <a:lnTo>
                    <a:pt x="1344" y="68"/>
                  </a:lnTo>
                  <a:lnTo>
                    <a:pt x="1334" y="70"/>
                  </a:lnTo>
                  <a:lnTo>
                    <a:pt x="1324" y="70"/>
                  </a:lnTo>
                  <a:lnTo>
                    <a:pt x="1304" y="62"/>
                  </a:lnTo>
                  <a:lnTo>
                    <a:pt x="1304" y="62"/>
                  </a:lnTo>
                  <a:lnTo>
                    <a:pt x="1302" y="62"/>
                  </a:lnTo>
                  <a:lnTo>
                    <a:pt x="1302" y="58"/>
                  </a:lnTo>
                  <a:lnTo>
                    <a:pt x="1302" y="56"/>
                  </a:lnTo>
                  <a:lnTo>
                    <a:pt x="1298" y="56"/>
                  </a:lnTo>
                  <a:lnTo>
                    <a:pt x="1298" y="56"/>
                  </a:lnTo>
                  <a:lnTo>
                    <a:pt x="1286" y="56"/>
                  </a:lnTo>
                  <a:lnTo>
                    <a:pt x="1278" y="56"/>
                  </a:lnTo>
                  <a:lnTo>
                    <a:pt x="1272" y="54"/>
                  </a:lnTo>
                  <a:lnTo>
                    <a:pt x="1272" y="54"/>
                  </a:lnTo>
                  <a:lnTo>
                    <a:pt x="1274" y="56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2" y="62"/>
                  </a:lnTo>
                  <a:lnTo>
                    <a:pt x="1266" y="62"/>
                  </a:lnTo>
                  <a:lnTo>
                    <a:pt x="1266" y="62"/>
                  </a:lnTo>
                  <a:lnTo>
                    <a:pt x="1268" y="58"/>
                  </a:lnTo>
                  <a:lnTo>
                    <a:pt x="1266" y="56"/>
                  </a:lnTo>
                  <a:lnTo>
                    <a:pt x="1262" y="54"/>
                  </a:lnTo>
                  <a:lnTo>
                    <a:pt x="1262" y="54"/>
                  </a:lnTo>
                  <a:lnTo>
                    <a:pt x="1258" y="52"/>
                  </a:lnTo>
                  <a:lnTo>
                    <a:pt x="1258" y="52"/>
                  </a:lnTo>
                  <a:lnTo>
                    <a:pt x="1246" y="52"/>
                  </a:lnTo>
                  <a:lnTo>
                    <a:pt x="1246" y="52"/>
                  </a:lnTo>
                  <a:lnTo>
                    <a:pt x="1238" y="50"/>
                  </a:lnTo>
                  <a:lnTo>
                    <a:pt x="1238" y="50"/>
                  </a:lnTo>
                  <a:lnTo>
                    <a:pt x="1222" y="56"/>
                  </a:lnTo>
                  <a:lnTo>
                    <a:pt x="1222" y="56"/>
                  </a:lnTo>
                  <a:lnTo>
                    <a:pt x="1224" y="58"/>
                  </a:lnTo>
                  <a:lnTo>
                    <a:pt x="1224" y="62"/>
                  </a:lnTo>
                  <a:lnTo>
                    <a:pt x="1224" y="62"/>
                  </a:lnTo>
                  <a:lnTo>
                    <a:pt x="1222" y="64"/>
                  </a:lnTo>
                  <a:lnTo>
                    <a:pt x="1220" y="64"/>
                  </a:lnTo>
                  <a:lnTo>
                    <a:pt x="1216" y="64"/>
                  </a:lnTo>
                  <a:lnTo>
                    <a:pt x="1216" y="64"/>
                  </a:lnTo>
                  <a:lnTo>
                    <a:pt x="1210" y="66"/>
                  </a:lnTo>
                  <a:lnTo>
                    <a:pt x="1206" y="64"/>
                  </a:lnTo>
                  <a:lnTo>
                    <a:pt x="1202" y="64"/>
                  </a:lnTo>
                  <a:lnTo>
                    <a:pt x="1198" y="64"/>
                  </a:lnTo>
                  <a:lnTo>
                    <a:pt x="1198" y="64"/>
                  </a:lnTo>
                  <a:lnTo>
                    <a:pt x="1192" y="64"/>
                  </a:lnTo>
                  <a:lnTo>
                    <a:pt x="1188" y="64"/>
                  </a:lnTo>
                  <a:lnTo>
                    <a:pt x="1178" y="62"/>
                  </a:lnTo>
                  <a:lnTo>
                    <a:pt x="1172" y="62"/>
                  </a:lnTo>
                  <a:lnTo>
                    <a:pt x="1168" y="64"/>
                  </a:lnTo>
                  <a:lnTo>
                    <a:pt x="1164" y="66"/>
                  </a:lnTo>
                  <a:lnTo>
                    <a:pt x="1160" y="70"/>
                  </a:lnTo>
                  <a:lnTo>
                    <a:pt x="1160" y="70"/>
                  </a:lnTo>
                  <a:lnTo>
                    <a:pt x="1156" y="72"/>
                  </a:lnTo>
                  <a:lnTo>
                    <a:pt x="1152" y="70"/>
                  </a:lnTo>
                  <a:lnTo>
                    <a:pt x="1144" y="66"/>
                  </a:lnTo>
                  <a:lnTo>
                    <a:pt x="1144" y="66"/>
                  </a:lnTo>
                  <a:lnTo>
                    <a:pt x="1132" y="56"/>
                  </a:lnTo>
                  <a:lnTo>
                    <a:pt x="1132" y="56"/>
                  </a:lnTo>
                  <a:lnTo>
                    <a:pt x="1134" y="48"/>
                  </a:lnTo>
                  <a:lnTo>
                    <a:pt x="1134" y="48"/>
                  </a:lnTo>
                  <a:lnTo>
                    <a:pt x="1136" y="48"/>
                  </a:lnTo>
                  <a:lnTo>
                    <a:pt x="1138" y="48"/>
                  </a:lnTo>
                  <a:lnTo>
                    <a:pt x="1136" y="46"/>
                  </a:lnTo>
                  <a:lnTo>
                    <a:pt x="1136" y="46"/>
                  </a:lnTo>
                  <a:lnTo>
                    <a:pt x="1130" y="44"/>
                  </a:lnTo>
                  <a:lnTo>
                    <a:pt x="1126" y="42"/>
                  </a:lnTo>
                  <a:lnTo>
                    <a:pt x="1124" y="44"/>
                  </a:lnTo>
                  <a:lnTo>
                    <a:pt x="1124" y="44"/>
                  </a:lnTo>
                  <a:lnTo>
                    <a:pt x="1118" y="44"/>
                  </a:lnTo>
                  <a:lnTo>
                    <a:pt x="1118" y="44"/>
                  </a:lnTo>
                  <a:lnTo>
                    <a:pt x="1108" y="42"/>
                  </a:lnTo>
                  <a:lnTo>
                    <a:pt x="1104" y="40"/>
                  </a:lnTo>
                  <a:lnTo>
                    <a:pt x="1098" y="42"/>
                  </a:lnTo>
                  <a:lnTo>
                    <a:pt x="1098" y="42"/>
                  </a:lnTo>
                  <a:lnTo>
                    <a:pt x="1096" y="44"/>
                  </a:lnTo>
                  <a:lnTo>
                    <a:pt x="1096" y="46"/>
                  </a:lnTo>
                  <a:lnTo>
                    <a:pt x="1096" y="50"/>
                  </a:lnTo>
                  <a:lnTo>
                    <a:pt x="1096" y="50"/>
                  </a:lnTo>
                  <a:lnTo>
                    <a:pt x="1086" y="50"/>
                  </a:lnTo>
                  <a:lnTo>
                    <a:pt x="1078" y="48"/>
                  </a:lnTo>
                  <a:lnTo>
                    <a:pt x="1070" y="48"/>
                  </a:lnTo>
                  <a:lnTo>
                    <a:pt x="1062" y="46"/>
                  </a:lnTo>
                  <a:lnTo>
                    <a:pt x="1062" y="46"/>
                  </a:lnTo>
                  <a:lnTo>
                    <a:pt x="1054" y="42"/>
                  </a:lnTo>
                  <a:lnTo>
                    <a:pt x="1046" y="42"/>
                  </a:lnTo>
                  <a:lnTo>
                    <a:pt x="1038" y="40"/>
                  </a:lnTo>
                  <a:lnTo>
                    <a:pt x="1030" y="42"/>
                  </a:lnTo>
                  <a:lnTo>
                    <a:pt x="1030" y="42"/>
                  </a:lnTo>
                  <a:lnTo>
                    <a:pt x="1024" y="42"/>
                  </a:lnTo>
                  <a:lnTo>
                    <a:pt x="1018" y="42"/>
                  </a:lnTo>
                  <a:lnTo>
                    <a:pt x="1004" y="40"/>
                  </a:lnTo>
                  <a:lnTo>
                    <a:pt x="1004" y="40"/>
                  </a:lnTo>
                  <a:lnTo>
                    <a:pt x="1000" y="38"/>
                  </a:lnTo>
                  <a:lnTo>
                    <a:pt x="994" y="40"/>
                  </a:lnTo>
                  <a:lnTo>
                    <a:pt x="994" y="40"/>
                  </a:lnTo>
                  <a:lnTo>
                    <a:pt x="986" y="44"/>
                  </a:lnTo>
                  <a:lnTo>
                    <a:pt x="980" y="46"/>
                  </a:lnTo>
                  <a:lnTo>
                    <a:pt x="964" y="44"/>
                  </a:lnTo>
                  <a:lnTo>
                    <a:pt x="964" y="44"/>
                  </a:lnTo>
                  <a:lnTo>
                    <a:pt x="990" y="36"/>
                  </a:lnTo>
                  <a:lnTo>
                    <a:pt x="990" y="36"/>
                  </a:lnTo>
                  <a:lnTo>
                    <a:pt x="994" y="34"/>
                  </a:lnTo>
                  <a:lnTo>
                    <a:pt x="998" y="32"/>
                  </a:lnTo>
                  <a:lnTo>
                    <a:pt x="1008" y="30"/>
                  </a:lnTo>
                  <a:lnTo>
                    <a:pt x="1008" y="30"/>
                  </a:lnTo>
                  <a:lnTo>
                    <a:pt x="1016" y="26"/>
                  </a:lnTo>
                  <a:lnTo>
                    <a:pt x="1016" y="26"/>
                  </a:lnTo>
                  <a:lnTo>
                    <a:pt x="1018" y="24"/>
                  </a:lnTo>
                  <a:lnTo>
                    <a:pt x="1018" y="20"/>
                  </a:lnTo>
                  <a:lnTo>
                    <a:pt x="1018" y="18"/>
                  </a:lnTo>
                  <a:lnTo>
                    <a:pt x="1018" y="16"/>
                  </a:lnTo>
                  <a:lnTo>
                    <a:pt x="1018" y="16"/>
                  </a:lnTo>
                  <a:lnTo>
                    <a:pt x="1006" y="12"/>
                  </a:lnTo>
                  <a:lnTo>
                    <a:pt x="1000" y="10"/>
                  </a:lnTo>
                  <a:lnTo>
                    <a:pt x="994" y="8"/>
                  </a:lnTo>
                  <a:lnTo>
                    <a:pt x="994" y="8"/>
                  </a:lnTo>
                  <a:lnTo>
                    <a:pt x="976" y="10"/>
                  </a:lnTo>
                  <a:lnTo>
                    <a:pt x="968" y="10"/>
                  </a:lnTo>
                  <a:lnTo>
                    <a:pt x="960" y="6"/>
                  </a:lnTo>
                  <a:lnTo>
                    <a:pt x="960" y="6"/>
                  </a:lnTo>
                  <a:lnTo>
                    <a:pt x="956" y="6"/>
                  </a:lnTo>
                  <a:lnTo>
                    <a:pt x="956" y="6"/>
                  </a:lnTo>
                  <a:lnTo>
                    <a:pt x="946" y="0"/>
                  </a:lnTo>
                  <a:lnTo>
                    <a:pt x="938" y="0"/>
                  </a:lnTo>
                  <a:lnTo>
                    <a:pt x="938" y="0"/>
                  </a:lnTo>
                  <a:lnTo>
                    <a:pt x="932" y="2"/>
                  </a:lnTo>
                  <a:lnTo>
                    <a:pt x="924" y="6"/>
                  </a:lnTo>
                  <a:lnTo>
                    <a:pt x="918" y="10"/>
                  </a:lnTo>
                  <a:lnTo>
                    <a:pt x="910" y="12"/>
                  </a:lnTo>
                  <a:lnTo>
                    <a:pt x="910" y="12"/>
                  </a:lnTo>
                  <a:lnTo>
                    <a:pt x="914" y="16"/>
                  </a:lnTo>
                  <a:lnTo>
                    <a:pt x="914" y="16"/>
                  </a:lnTo>
                  <a:lnTo>
                    <a:pt x="908" y="16"/>
                  </a:lnTo>
                  <a:lnTo>
                    <a:pt x="908" y="16"/>
                  </a:lnTo>
                  <a:lnTo>
                    <a:pt x="902" y="14"/>
                  </a:lnTo>
                  <a:lnTo>
                    <a:pt x="894" y="14"/>
                  </a:lnTo>
                  <a:lnTo>
                    <a:pt x="880" y="16"/>
                  </a:lnTo>
                  <a:lnTo>
                    <a:pt x="880" y="16"/>
                  </a:lnTo>
                  <a:lnTo>
                    <a:pt x="852" y="18"/>
                  </a:lnTo>
                  <a:lnTo>
                    <a:pt x="824" y="24"/>
                  </a:lnTo>
                  <a:lnTo>
                    <a:pt x="824" y="24"/>
                  </a:lnTo>
                  <a:lnTo>
                    <a:pt x="816" y="28"/>
                  </a:lnTo>
                  <a:lnTo>
                    <a:pt x="814" y="30"/>
                  </a:lnTo>
                  <a:lnTo>
                    <a:pt x="812" y="36"/>
                  </a:lnTo>
                  <a:lnTo>
                    <a:pt x="814" y="42"/>
                  </a:lnTo>
                  <a:lnTo>
                    <a:pt x="814" y="42"/>
                  </a:lnTo>
                  <a:lnTo>
                    <a:pt x="808" y="38"/>
                  </a:lnTo>
                  <a:lnTo>
                    <a:pt x="804" y="38"/>
                  </a:lnTo>
                  <a:lnTo>
                    <a:pt x="802" y="40"/>
                  </a:lnTo>
                  <a:lnTo>
                    <a:pt x="802" y="40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66" y="42"/>
                  </a:lnTo>
                  <a:lnTo>
                    <a:pt x="764" y="42"/>
                  </a:lnTo>
                  <a:lnTo>
                    <a:pt x="762" y="44"/>
                  </a:lnTo>
                  <a:lnTo>
                    <a:pt x="762" y="44"/>
                  </a:lnTo>
                  <a:lnTo>
                    <a:pt x="764" y="50"/>
                  </a:lnTo>
                  <a:lnTo>
                    <a:pt x="766" y="52"/>
                  </a:lnTo>
                  <a:lnTo>
                    <a:pt x="768" y="54"/>
                  </a:lnTo>
                  <a:lnTo>
                    <a:pt x="768" y="54"/>
                  </a:lnTo>
                  <a:lnTo>
                    <a:pt x="774" y="56"/>
                  </a:lnTo>
                  <a:lnTo>
                    <a:pt x="780" y="58"/>
                  </a:lnTo>
                  <a:lnTo>
                    <a:pt x="780" y="58"/>
                  </a:lnTo>
                  <a:lnTo>
                    <a:pt x="780" y="60"/>
                  </a:lnTo>
                  <a:lnTo>
                    <a:pt x="780" y="60"/>
                  </a:lnTo>
                  <a:lnTo>
                    <a:pt x="770" y="62"/>
                  </a:lnTo>
                  <a:lnTo>
                    <a:pt x="770" y="62"/>
                  </a:lnTo>
                  <a:lnTo>
                    <a:pt x="766" y="58"/>
                  </a:lnTo>
                  <a:lnTo>
                    <a:pt x="760" y="56"/>
                  </a:lnTo>
                  <a:lnTo>
                    <a:pt x="750" y="56"/>
                  </a:lnTo>
                  <a:lnTo>
                    <a:pt x="740" y="58"/>
                  </a:lnTo>
                  <a:lnTo>
                    <a:pt x="730" y="60"/>
                  </a:lnTo>
                  <a:lnTo>
                    <a:pt x="730" y="60"/>
                  </a:lnTo>
                  <a:lnTo>
                    <a:pt x="730" y="62"/>
                  </a:lnTo>
                  <a:lnTo>
                    <a:pt x="732" y="62"/>
                  </a:lnTo>
                  <a:lnTo>
                    <a:pt x="736" y="64"/>
                  </a:lnTo>
                  <a:lnTo>
                    <a:pt x="736" y="64"/>
                  </a:lnTo>
                  <a:lnTo>
                    <a:pt x="730" y="66"/>
                  </a:lnTo>
                  <a:lnTo>
                    <a:pt x="730" y="66"/>
                  </a:lnTo>
                  <a:lnTo>
                    <a:pt x="726" y="66"/>
                  </a:lnTo>
                  <a:lnTo>
                    <a:pt x="722" y="66"/>
                  </a:lnTo>
                  <a:lnTo>
                    <a:pt x="722" y="62"/>
                  </a:lnTo>
                  <a:lnTo>
                    <a:pt x="722" y="62"/>
                  </a:lnTo>
                  <a:lnTo>
                    <a:pt x="720" y="58"/>
                  </a:lnTo>
                  <a:lnTo>
                    <a:pt x="716" y="58"/>
                  </a:lnTo>
                  <a:lnTo>
                    <a:pt x="710" y="60"/>
                  </a:lnTo>
                  <a:lnTo>
                    <a:pt x="710" y="60"/>
                  </a:lnTo>
                  <a:lnTo>
                    <a:pt x="706" y="62"/>
                  </a:lnTo>
                  <a:lnTo>
                    <a:pt x="706" y="66"/>
                  </a:lnTo>
                  <a:lnTo>
                    <a:pt x="710" y="70"/>
                  </a:lnTo>
                  <a:lnTo>
                    <a:pt x="710" y="70"/>
                  </a:lnTo>
                  <a:lnTo>
                    <a:pt x="712" y="72"/>
                  </a:lnTo>
                  <a:lnTo>
                    <a:pt x="712" y="76"/>
                  </a:lnTo>
                  <a:lnTo>
                    <a:pt x="712" y="76"/>
                  </a:lnTo>
                  <a:lnTo>
                    <a:pt x="708" y="82"/>
                  </a:lnTo>
                  <a:lnTo>
                    <a:pt x="708" y="84"/>
                  </a:lnTo>
                  <a:lnTo>
                    <a:pt x="710" y="86"/>
                  </a:lnTo>
                  <a:lnTo>
                    <a:pt x="714" y="88"/>
                  </a:lnTo>
                  <a:lnTo>
                    <a:pt x="720" y="88"/>
                  </a:lnTo>
                  <a:lnTo>
                    <a:pt x="720" y="88"/>
                  </a:lnTo>
                  <a:lnTo>
                    <a:pt x="726" y="86"/>
                  </a:lnTo>
                  <a:lnTo>
                    <a:pt x="730" y="88"/>
                  </a:lnTo>
                  <a:lnTo>
                    <a:pt x="740" y="92"/>
                  </a:lnTo>
                  <a:lnTo>
                    <a:pt x="740" y="92"/>
                  </a:lnTo>
                  <a:lnTo>
                    <a:pt x="742" y="94"/>
                  </a:lnTo>
                  <a:lnTo>
                    <a:pt x="742" y="96"/>
                  </a:lnTo>
                  <a:lnTo>
                    <a:pt x="742" y="96"/>
                  </a:lnTo>
                  <a:lnTo>
                    <a:pt x="738" y="98"/>
                  </a:lnTo>
                  <a:lnTo>
                    <a:pt x="738" y="98"/>
                  </a:lnTo>
                  <a:lnTo>
                    <a:pt x="736" y="100"/>
                  </a:lnTo>
                  <a:lnTo>
                    <a:pt x="736" y="98"/>
                  </a:lnTo>
                  <a:lnTo>
                    <a:pt x="736" y="96"/>
                  </a:lnTo>
                  <a:lnTo>
                    <a:pt x="736" y="96"/>
                  </a:lnTo>
                  <a:lnTo>
                    <a:pt x="734" y="92"/>
                  </a:lnTo>
                  <a:lnTo>
                    <a:pt x="732" y="92"/>
                  </a:lnTo>
                  <a:lnTo>
                    <a:pt x="726" y="90"/>
                  </a:lnTo>
                  <a:lnTo>
                    <a:pt x="726" y="90"/>
                  </a:lnTo>
                  <a:lnTo>
                    <a:pt x="720" y="92"/>
                  </a:lnTo>
                  <a:lnTo>
                    <a:pt x="718" y="92"/>
                  </a:lnTo>
                  <a:lnTo>
                    <a:pt x="716" y="96"/>
                  </a:lnTo>
                  <a:lnTo>
                    <a:pt x="716" y="96"/>
                  </a:lnTo>
                  <a:lnTo>
                    <a:pt x="712" y="104"/>
                  </a:lnTo>
                  <a:lnTo>
                    <a:pt x="708" y="112"/>
                  </a:lnTo>
                  <a:lnTo>
                    <a:pt x="700" y="116"/>
                  </a:lnTo>
                  <a:lnTo>
                    <a:pt x="692" y="118"/>
                  </a:lnTo>
                  <a:lnTo>
                    <a:pt x="692" y="118"/>
                  </a:lnTo>
                  <a:lnTo>
                    <a:pt x="692" y="112"/>
                  </a:lnTo>
                  <a:lnTo>
                    <a:pt x="692" y="112"/>
                  </a:lnTo>
                  <a:lnTo>
                    <a:pt x="702" y="102"/>
                  </a:lnTo>
                  <a:lnTo>
                    <a:pt x="702" y="102"/>
                  </a:lnTo>
                  <a:lnTo>
                    <a:pt x="706" y="98"/>
                  </a:lnTo>
                  <a:lnTo>
                    <a:pt x="706" y="96"/>
                  </a:lnTo>
                  <a:lnTo>
                    <a:pt x="704" y="94"/>
                  </a:lnTo>
                  <a:lnTo>
                    <a:pt x="704" y="94"/>
                  </a:lnTo>
                  <a:lnTo>
                    <a:pt x="700" y="90"/>
                  </a:lnTo>
                  <a:lnTo>
                    <a:pt x="698" y="84"/>
                  </a:lnTo>
                  <a:lnTo>
                    <a:pt x="700" y="80"/>
                  </a:lnTo>
                  <a:lnTo>
                    <a:pt x="702" y="74"/>
                  </a:lnTo>
                  <a:lnTo>
                    <a:pt x="702" y="74"/>
                  </a:lnTo>
                  <a:lnTo>
                    <a:pt x="700" y="70"/>
                  </a:lnTo>
                  <a:lnTo>
                    <a:pt x="698" y="68"/>
                  </a:lnTo>
                  <a:lnTo>
                    <a:pt x="696" y="64"/>
                  </a:lnTo>
                  <a:lnTo>
                    <a:pt x="698" y="62"/>
                  </a:lnTo>
                  <a:lnTo>
                    <a:pt x="698" y="62"/>
                  </a:lnTo>
                  <a:lnTo>
                    <a:pt x="700" y="56"/>
                  </a:lnTo>
                  <a:lnTo>
                    <a:pt x="700" y="52"/>
                  </a:lnTo>
                  <a:lnTo>
                    <a:pt x="696" y="50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84" y="48"/>
                  </a:lnTo>
                  <a:lnTo>
                    <a:pt x="678" y="48"/>
                  </a:lnTo>
                  <a:lnTo>
                    <a:pt x="672" y="52"/>
                  </a:lnTo>
                  <a:lnTo>
                    <a:pt x="670" y="58"/>
                  </a:lnTo>
                  <a:lnTo>
                    <a:pt x="670" y="58"/>
                  </a:lnTo>
                  <a:lnTo>
                    <a:pt x="666" y="60"/>
                  </a:lnTo>
                  <a:lnTo>
                    <a:pt x="664" y="64"/>
                  </a:lnTo>
                  <a:lnTo>
                    <a:pt x="664" y="64"/>
                  </a:lnTo>
                  <a:lnTo>
                    <a:pt x="660" y="64"/>
                  </a:lnTo>
                  <a:lnTo>
                    <a:pt x="658" y="66"/>
                  </a:lnTo>
                  <a:lnTo>
                    <a:pt x="656" y="68"/>
                  </a:lnTo>
                  <a:lnTo>
                    <a:pt x="658" y="74"/>
                  </a:lnTo>
                  <a:lnTo>
                    <a:pt x="658" y="74"/>
                  </a:lnTo>
                  <a:lnTo>
                    <a:pt x="658" y="76"/>
                  </a:lnTo>
                  <a:lnTo>
                    <a:pt x="658" y="80"/>
                  </a:lnTo>
                  <a:lnTo>
                    <a:pt x="660" y="82"/>
                  </a:lnTo>
                  <a:lnTo>
                    <a:pt x="664" y="84"/>
                  </a:lnTo>
                  <a:lnTo>
                    <a:pt x="664" y="84"/>
                  </a:lnTo>
                  <a:lnTo>
                    <a:pt x="666" y="86"/>
                  </a:lnTo>
                  <a:lnTo>
                    <a:pt x="670" y="90"/>
                  </a:lnTo>
                  <a:lnTo>
                    <a:pt x="670" y="90"/>
                  </a:lnTo>
                  <a:lnTo>
                    <a:pt x="672" y="92"/>
                  </a:lnTo>
                  <a:lnTo>
                    <a:pt x="670" y="96"/>
                  </a:lnTo>
                  <a:lnTo>
                    <a:pt x="670" y="96"/>
                  </a:lnTo>
                  <a:lnTo>
                    <a:pt x="668" y="98"/>
                  </a:lnTo>
                  <a:lnTo>
                    <a:pt x="664" y="96"/>
                  </a:lnTo>
                  <a:lnTo>
                    <a:pt x="664" y="96"/>
                  </a:lnTo>
                  <a:lnTo>
                    <a:pt x="658" y="92"/>
                  </a:lnTo>
                  <a:lnTo>
                    <a:pt x="650" y="90"/>
                  </a:lnTo>
                  <a:lnTo>
                    <a:pt x="636" y="86"/>
                  </a:lnTo>
                  <a:lnTo>
                    <a:pt x="636" y="86"/>
                  </a:lnTo>
                  <a:lnTo>
                    <a:pt x="620" y="82"/>
                  </a:lnTo>
                  <a:lnTo>
                    <a:pt x="612" y="82"/>
                  </a:lnTo>
                  <a:lnTo>
                    <a:pt x="604" y="84"/>
                  </a:lnTo>
                  <a:lnTo>
                    <a:pt x="604" y="84"/>
                  </a:lnTo>
                  <a:lnTo>
                    <a:pt x="608" y="86"/>
                  </a:lnTo>
                  <a:lnTo>
                    <a:pt x="608" y="88"/>
                  </a:lnTo>
                  <a:lnTo>
                    <a:pt x="608" y="90"/>
                  </a:lnTo>
                  <a:lnTo>
                    <a:pt x="608" y="90"/>
                  </a:lnTo>
                  <a:lnTo>
                    <a:pt x="602" y="96"/>
                  </a:lnTo>
                  <a:lnTo>
                    <a:pt x="598" y="96"/>
                  </a:lnTo>
                  <a:lnTo>
                    <a:pt x="596" y="96"/>
                  </a:lnTo>
                  <a:lnTo>
                    <a:pt x="596" y="96"/>
                  </a:lnTo>
                  <a:lnTo>
                    <a:pt x="594" y="92"/>
                  </a:lnTo>
                  <a:lnTo>
                    <a:pt x="590" y="90"/>
                  </a:lnTo>
                  <a:lnTo>
                    <a:pt x="584" y="92"/>
                  </a:lnTo>
                  <a:lnTo>
                    <a:pt x="584" y="92"/>
                  </a:lnTo>
                  <a:lnTo>
                    <a:pt x="570" y="94"/>
                  </a:lnTo>
                  <a:lnTo>
                    <a:pt x="552" y="90"/>
                  </a:lnTo>
                  <a:lnTo>
                    <a:pt x="552" y="90"/>
                  </a:lnTo>
                  <a:lnTo>
                    <a:pt x="548" y="92"/>
                  </a:lnTo>
                  <a:lnTo>
                    <a:pt x="548" y="92"/>
                  </a:lnTo>
                  <a:lnTo>
                    <a:pt x="542" y="94"/>
                  </a:lnTo>
                  <a:lnTo>
                    <a:pt x="538" y="96"/>
                  </a:lnTo>
                  <a:lnTo>
                    <a:pt x="538" y="96"/>
                  </a:lnTo>
                  <a:lnTo>
                    <a:pt x="522" y="100"/>
                  </a:lnTo>
                  <a:lnTo>
                    <a:pt x="514" y="102"/>
                  </a:lnTo>
                  <a:lnTo>
                    <a:pt x="508" y="106"/>
                  </a:lnTo>
                  <a:lnTo>
                    <a:pt x="508" y="106"/>
                  </a:lnTo>
                  <a:lnTo>
                    <a:pt x="502" y="112"/>
                  </a:lnTo>
                  <a:lnTo>
                    <a:pt x="496" y="112"/>
                  </a:lnTo>
                  <a:lnTo>
                    <a:pt x="492" y="110"/>
                  </a:lnTo>
                  <a:lnTo>
                    <a:pt x="486" y="104"/>
                  </a:lnTo>
                  <a:lnTo>
                    <a:pt x="486" y="104"/>
                  </a:lnTo>
                  <a:lnTo>
                    <a:pt x="488" y="102"/>
                  </a:lnTo>
                  <a:lnTo>
                    <a:pt x="492" y="102"/>
                  </a:lnTo>
                  <a:lnTo>
                    <a:pt x="494" y="102"/>
                  </a:lnTo>
                  <a:lnTo>
                    <a:pt x="496" y="98"/>
                  </a:lnTo>
                  <a:lnTo>
                    <a:pt x="496" y="98"/>
                  </a:lnTo>
                  <a:lnTo>
                    <a:pt x="492" y="96"/>
                  </a:lnTo>
                  <a:lnTo>
                    <a:pt x="488" y="94"/>
                  </a:lnTo>
                  <a:lnTo>
                    <a:pt x="484" y="94"/>
                  </a:lnTo>
                  <a:lnTo>
                    <a:pt x="480" y="96"/>
                  </a:lnTo>
                  <a:lnTo>
                    <a:pt x="480" y="96"/>
                  </a:lnTo>
                  <a:lnTo>
                    <a:pt x="478" y="100"/>
                  </a:lnTo>
                  <a:lnTo>
                    <a:pt x="478" y="106"/>
                  </a:lnTo>
                  <a:lnTo>
                    <a:pt x="478" y="106"/>
                  </a:lnTo>
                  <a:lnTo>
                    <a:pt x="482" y="114"/>
                  </a:lnTo>
                  <a:lnTo>
                    <a:pt x="482" y="116"/>
                  </a:lnTo>
                  <a:lnTo>
                    <a:pt x="480" y="118"/>
                  </a:lnTo>
                  <a:lnTo>
                    <a:pt x="476" y="118"/>
                  </a:lnTo>
                  <a:lnTo>
                    <a:pt x="468" y="118"/>
                  </a:lnTo>
                  <a:lnTo>
                    <a:pt x="468" y="118"/>
                  </a:lnTo>
                  <a:lnTo>
                    <a:pt x="462" y="116"/>
                  </a:lnTo>
                  <a:lnTo>
                    <a:pt x="456" y="118"/>
                  </a:lnTo>
                  <a:lnTo>
                    <a:pt x="446" y="126"/>
                  </a:lnTo>
                  <a:lnTo>
                    <a:pt x="446" y="126"/>
                  </a:lnTo>
                  <a:lnTo>
                    <a:pt x="446" y="128"/>
                  </a:lnTo>
                  <a:lnTo>
                    <a:pt x="448" y="130"/>
                  </a:lnTo>
                  <a:lnTo>
                    <a:pt x="450" y="132"/>
                  </a:lnTo>
                  <a:lnTo>
                    <a:pt x="448" y="134"/>
                  </a:lnTo>
                  <a:lnTo>
                    <a:pt x="448" y="134"/>
                  </a:lnTo>
                  <a:lnTo>
                    <a:pt x="438" y="134"/>
                  </a:lnTo>
                  <a:lnTo>
                    <a:pt x="428" y="132"/>
                  </a:lnTo>
                  <a:lnTo>
                    <a:pt x="428" y="132"/>
                  </a:lnTo>
                  <a:lnTo>
                    <a:pt x="424" y="130"/>
                  </a:lnTo>
                  <a:lnTo>
                    <a:pt x="422" y="130"/>
                  </a:lnTo>
                  <a:lnTo>
                    <a:pt x="422" y="132"/>
                  </a:lnTo>
                  <a:lnTo>
                    <a:pt x="422" y="132"/>
                  </a:lnTo>
                  <a:lnTo>
                    <a:pt x="422" y="134"/>
                  </a:lnTo>
                  <a:lnTo>
                    <a:pt x="422" y="136"/>
                  </a:lnTo>
                  <a:lnTo>
                    <a:pt x="426" y="138"/>
                  </a:lnTo>
                  <a:lnTo>
                    <a:pt x="426" y="138"/>
                  </a:lnTo>
                  <a:lnTo>
                    <a:pt x="430" y="138"/>
                  </a:lnTo>
                  <a:lnTo>
                    <a:pt x="430" y="140"/>
                  </a:lnTo>
                  <a:lnTo>
                    <a:pt x="430" y="140"/>
                  </a:lnTo>
                  <a:lnTo>
                    <a:pt x="424" y="142"/>
                  </a:lnTo>
                  <a:lnTo>
                    <a:pt x="416" y="140"/>
                  </a:lnTo>
                  <a:lnTo>
                    <a:pt x="408" y="138"/>
                  </a:lnTo>
                  <a:lnTo>
                    <a:pt x="406" y="134"/>
                  </a:lnTo>
                  <a:lnTo>
                    <a:pt x="406" y="134"/>
                  </a:lnTo>
                  <a:lnTo>
                    <a:pt x="404" y="126"/>
                  </a:lnTo>
                  <a:lnTo>
                    <a:pt x="402" y="122"/>
                  </a:lnTo>
                  <a:lnTo>
                    <a:pt x="398" y="116"/>
                  </a:lnTo>
                  <a:lnTo>
                    <a:pt x="390" y="114"/>
                  </a:lnTo>
                  <a:lnTo>
                    <a:pt x="390" y="114"/>
                  </a:lnTo>
                  <a:lnTo>
                    <a:pt x="398" y="112"/>
                  </a:lnTo>
                  <a:lnTo>
                    <a:pt x="402" y="114"/>
                  </a:lnTo>
                  <a:lnTo>
                    <a:pt x="412" y="116"/>
                  </a:lnTo>
                  <a:lnTo>
                    <a:pt x="412" y="116"/>
                  </a:lnTo>
                  <a:lnTo>
                    <a:pt x="432" y="120"/>
                  </a:lnTo>
                  <a:lnTo>
                    <a:pt x="440" y="120"/>
                  </a:lnTo>
                  <a:lnTo>
                    <a:pt x="450" y="116"/>
                  </a:lnTo>
                  <a:lnTo>
                    <a:pt x="450" y="116"/>
                  </a:lnTo>
                  <a:lnTo>
                    <a:pt x="454" y="112"/>
                  </a:lnTo>
                  <a:lnTo>
                    <a:pt x="456" y="110"/>
                  </a:lnTo>
                  <a:lnTo>
                    <a:pt x="456" y="108"/>
                  </a:lnTo>
                  <a:lnTo>
                    <a:pt x="456" y="108"/>
                  </a:lnTo>
                  <a:lnTo>
                    <a:pt x="454" y="104"/>
                  </a:lnTo>
                  <a:lnTo>
                    <a:pt x="450" y="102"/>
                  </a:lnTo>
                  <a:lnTo>
                    <a:pt x="450" y="102"/>
                  </a:lnTo>
                  <a:lnTo>
                    <a:pt x="418" y="90"/>
                  </a:lnTo>
                  <a:lnTo>
                    <a:pt x="418" y="90"/>
                  </a:lnTo>
                  <a:lnTo>
                    <a:pt x="410" y="88"/>
                  </a:lnTo>
                  <a:lnTo>
                    <a:pt x="402" y="86"/>
                  </a:lnTo>
                  <a:lnTo>
                    <a:pt x="394" y="86"/>
                  </a:lnTo>
                  <a:lnTo>
                    <a:pt x="384" y="82"/>
                  </a:lnTo>
                  <a:lnTo>
                    <a:pt x="384" y="82"/>
                  </a:lnTo>
                  <a:lnTo>
                    <a:pt x="380" y="80"/>
                  </a:lnTo>
                  <a:lnTo>
                    <a:pt x="374" y="80"/>
                  </a:lnTo>
                  <a:lnTo>
                    <a:pt x="360" y="80"/>
                  </a:lnTo>
                  <a:lnTo>
                    <a:pt x="360" y="80"/>
                  </a:lnTo>
                  <a:lnTo>
                    <a:pt x="364" y="78"/>
                  </a:lnTo>
                  <a:lnTo>
                    <a:pt x="368" y="78"/>
                  </a:lnTo>
                  <a:lnTo>
                    <a:pt x="370" y="78"/>
                  </a:lnTo>
                  <a:lnTo>
                    <a:pt x="372" y="74"/>
                  </a:lnTo>
                  <a:lnTo>
                    <a:pt x="372" y="74"/>
                  </a:lnTo>
                  <a:lnTo>
                    <a:pt x="352" y="70"/>
                  </a:lnTo>
                  <a:lnTo>
                    <a:pt x="352" y="70"/>
                  </a:lnTo>
                  <a:lnTo>
                    <a:pt x="354" y="70"/>
                  </a:lnTo>
                  <a:lnTo>
                    <a:pt x="354" y="70"/>
                  </a:lnTo>
                  <a:lnTo>
                    <a:pt x="354" y="68"/>
                  </a:lnTo>
                  <a:lnTo>
                    <a:pt x="354" y="68"/>
                  </a:lnTo>
                  <a:lnTo>
                    <a:pt x="340" y="72"/>
                  </a:lnTo>
                  <a:lnTo>
                    <a:pt x="324" y="74"/>
                  </a:lnTo>
                  <a:lnTo>
                    <a:pt x="324" y="74"/>
                  </a:lnTo>
                  <a:lnTo>
                    <a:pt x="310" y="76"/>
                  </a:lnTo>
                  <a:lnTo>
                    <a:pt x="302" y="78"/>
                  </a:lnTo>
                  <a:lnTo>
                    <a:pt x="296" y="82"/>
                  </a:lnTo>
                  <a:lnTo>
                    <a:pt x="296" y="82"/>
                  </a:lnTo>
                  <a:lnTo>
                    <a:pt x="292" y="82"/>
                  </a:lnTo>
                  <a:lnTo>
                    <a:pt x="288" y="80"/>
                  </a:lnTo>
                  <a:lnTo>
                    <a:pt x="284" y="78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78" y="82"/>
                  </a:lnTo>
                  <a:lnTo>
                    <a:pt x="274" y="84"/>
                  </a:lnTo>
                  <a:lnTo>
                    <a:pt x="270" y="86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66" y="92"/>
                  </a:lnTo>
                  <a:lnTo>
                    <a:pt x="262" y="90"/>
                  </a:lnTo>
                  <a:lnTo>
                    <a:pt x="262" y="90"/>
                  </a:lnTo>
                  <a:lnTo>
                    <a:pt x="258" y="90"/>
                  </a:lnTo>
                  <a:lnTo>
                    <a:pt x="256" y="90"/>
                  </a:lnTo>
                  <a:lnTo>
                    <a:pt x="256" y="92"/>
                  </a:lnTo>
                  <a:lnTo>
                    <a:pt x="256" y="92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60" y="96"/>
                  </a:lnTo>
                  <a:lnTo>
                    <a:pt x="260" y="96"/>
                  </a:lnTo>
                  <a:lnTo>
                    <a:pt x="260" y="100"/>
                  </a:lnTo>
                  <a:lnTo>
                    <a:pt x="260" y="100"/>
                  </a:lnTo>
                  <a:lnTo>
                    <a:pt x="254" y="102"/>
                  </a:lnTo>
                  <a:lnTo>
                    <a:pt x="250" y="106"/>
                  </a:lnTo>
                  <a:lnTo>
                    <a:pt x="250" y="106"/>
                  </a:lnTo>
                  <a:lnTo>
                    <a:pt x="240" y="114"/>
                  </a:lnTo>
                  <a:lnTo>
                    <a:pt x="232" y="126"/>
                  </a:lnTo>
                  <a:lnTo>
                    <a:pt x="224" y="136"/>
                  </a:lnTo>
                  <a:lnTo>
                    <a:pt x="218" y="140"/>
                  </a:lnTo>
                  <a:lnTo>
                    <a:pt x="212" y="142"/>
                  </a:lnTo>
                  <a:lnTo>
                    <a:pt x="212" y="142"/>
                  </a:lnTo>
                  <a:lnTo>
                    <a:pt x="206" y="148"/>
                  </a:lnTo>
                  <a:lnTo>
                    <a:pt x="206" y="148"/>
                  </a:lnTo>
                  <a:lnTo>
                    <a:pt x="204" y="148"/>
                  </a:lnTo>
                  <a:lnTo>
                    <a:pt x="202" y="150"/>
                  </a:lnTo>
                  <a:lnTo>
                    <a:pt x="202" y="150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2" y="152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186" y="154"/>
                  </a:lnTo>
                  <a:lnTo>
                    <a:pt x="184" y="158"/>
                  </a:lnTo>
                  <a:lnTo>
                    <a:pt x="184" y="158"/>
                  </a:lnTo>
                  <a:lnTo>
                    <a:pt x="182" y="160"/>
                  </a:lnTo>
                  <a:lnTo>
                    <a:pt x="178" y="162"/>
                  </a:lnTo>
                  <a:lnTo>
                    <a:pt x="176" y="164"/>
                  </a:lnTo>
                  <a:lnTo>
                    <a:pt x="176" y="170"/>
                  </a:lnTo>
                  <a:lnTo>
                    <a:pt x="176" y="170"/>
                  </a:lnTo>
                  <a:lnTo>
                    <a:pt x="174" y="172"/>
                  </a:lnTo>
                  <a:lnTo>
                    <a:pt x="174" y="172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80" y="184"/>
                  </a:lnTo>
                  <a:lnTo>
                    <a:pt x="180" y="184"/>
                  </a:lnTo>
                  <a:lnTo>
                    <a:pt x="178" y="186"/>
                  </a:lnTo>
                  <a:lnTo>
                    <a:pt x="176" y="188"/>
                  </a:lnTo>
                  <a:lnTo>
                    <a:pt x="176" y="188"/>
                  </a:lnTo>
                  <a:lnTo>
                    <a:pt x="176" y="190"/>
                  </a:lnTo>
                  <a:lnTo>
                    <a:pt x="178" y="190"/>
                  </a:lnTo>
                  <a:lnTo>
                    <a:pt x="180" y="188"/>
                  </a:lnTo>
                  <a:lnTo>
                    <a:pt x="182" y="190"/>
                  </a:lnTo>
                  <a:lnTo>
                    <a:pt x="182" y="190"/>
                  </a:lnTo>
                  <a:lnTo>
                    <a:pt x="182" y="192"/>
                  </a:lnTo>
                  <a:lnTo>
                    <a:pt x="182" y="192"/>
                  </a:lnTo>
                  <a:lnTo>
                    <a:pt x="178" y="196"/>
                  </a:lnTo>
                  <a:lnTo>
                    <a:pt x="178" y="198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188" y="202"/>
                  </a:lnTo>
                  <a:lnTo>
                    <a:pt x="194" y="202"/>
                  </a:lnTo>
                  <a:lnTo>
                    <a:pt x="198" y="202"/>
                  </a:lnTo>
                  <a:lnTo>
                    <a:pt x="204" y="198"/>
                  </a:lnTo>
                  <a:lnTo>
                    <a:pt x="204" y="198"/>
                  </a:lnTo>
                  <a:lnTo>
                    <a:pt x="216" y="188"/>
                  </a:lnTo>
                  <a:lnTo>
                    <a:pt x="216" y="188"/>
                  </a:lnTo>
                  <a:lnTo>
                    <a:pt x="222" y="196"/>
                  </a:lnTo>
                  <a:lnTo>
                    <a:pt x="226" y="204"/>
                  </a:lnTo>
                  <a:lnTo>
                    <a:pt x="226" y="204"/>
                  </a:lnTo>
                  <a:lnTo>
                    <a:pt x="228" y="210"/>
                  </a:lnTo>
                  <a:lnTo>
                    <a:pt x="232" y="216"/>
                  </a:lnTo>
                  <a:lnTo>
                    <a:pt x="232" y="216"/>
                  </a:lnTo>
                  <a:lnTo>
                    <a:pt x="234" y="220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4" y="232"/>
                  </a:lnTo>
                  <a:lnTo>
                    <a:pt x="238" y="234"/>
                  </a:lnTo>
                  <a:lnTo>
                    <a:pt x="242" y="232"/>
                  </a:lnTo>
                  <a:lnTo>
                    <a:pt x="242" y="232"/>
                  </a:lnTo>
                  <a:lnTo>
                    <a:pt x="250" y="228"/>
                  </a:lnTo>
                  <a:lnTo>
                    <a:pt x="258" y="224"/>
                  </a:lnTo>
                  <a:lnTo>
                    <a:pt x="264" y="218"/>
                  </a:lnTo>
                  <a:lnTo>
                    <a:pt x="266" y="214"/>
                  </a:lnTo>
                  <a:lnTo>
                    <a:pt x="266" y="208"/>
                  </a:lnTo>
                  <a:lnTo>
                    <a:pt x="266" y="208"/>
                  </a:lnTo>
                  <a:lnTo>
                    <a:pt x="268" y="200"/>
                  </a:lnTo>
                  <a:lnTo>
                    <a:pt x="274" y="196"/>
                  </a:lnTo>
                  <a:lnTo>
                    <a:pt x="274" y="196"/>
                  </a:lnTo>
                  <a:lnTo>
                    <a:pt x="274" y="194"/>
                  </a:lnTo>
                  <a:lnTo>
                    <a:pt x="274" y="194"/>
                  </a:lnTo>
                  <a:lnTo>
                    <a:pt x="276" y="192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80" y="188"/>
                  </a:lnTo>
                  <a:lnTo>
                    <a:pt x="282" y="184"/>
                  </a:lnTo>
                  <a:lnTo>
                    <a:pt x="280" y="182"/>
                  </a:lnTo>
                  <a:lnTo>
                    <a:pt x="278" y="178"/>
                  </a:lnTo>
                  <a:lnTo>
                    <a:pt x="278" y="178"/>
                  </a:lnTo>
                  <a:lnTo>
                    <a:pt x="272" y="170"/>
                  </a:lnTo>
                  <a:lnTo>
                    <a:pt x="272" y="166"/>
                  </a:lnTo>
                  <a:lnTo>
                    <a:pt x="274" y="160"/>
                  </a:lnTo>
                  <a:lnTo>
                    <a:pt x="280" y="154"/>
                  </a:lnTo>
                  <a:lnTo>
                    <a:pt x="280" y="154"/>
                  </a:lnTo>
                  <a:lnTo>
                    <a:pt x="288" y="150"/>
                  </a:lnTo>
                  <a:lnTo>
                    <a:pt x="288" y="150"/>
                  </a:lnTo>
                  <a:lnTo>
                    <a:pt x="296" y="144"/>
                  </a:lnTo>
                  <a:lnTo>
                    <a:pt x="302" y="136"/>
                  </a:lnTo>
                  <a:lnTo>
                    <a:pt x="302" y="136"/>
                  </a:lnTo>
                  <a:lnTo>
                    <a:pt x="306" y="130"/>
                  </a:lnTo>
                  <a:lnTo>
                    <a:pt x="312" y="126"/>
                  </a:lnTo>
                  <a:lnTo>
                    <a:pt x="318" y="126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16" y="138"/>
                  </a:lnTo>
                  <a:lnTo>
                    <a:pt x="304" y="146"/>
                  </a:lnTo>
                  <a:lnTo>
                    <a:pt x="304" y="146"/>
                  </a:lnTo>
                  <a:lnTo>
                    <a:pt x="300" y="152"/>
                  </a:lnTo>
                  <a:lnTo>
                    <a:pt x="298" y="154"/>
                  </a:lnTo>
                  <a:lnTo>
                    <a:pt x="298" y="158"/>
                  </a:lnTo>
                  <a:lnTo>
                    <a:pt x="298" y="158"/>
                  </a:lnTo>
                  <a:lnTo>
                    <a:pt x="298" y="172"/>
                  </a:lnTo>
                  <a:lnTo>
                    <a:pt x="300" y="176"/>
                  </a:lnTo>
                  <a:lnTo>
                    <a:pt x="304" y="180"/>
                  </a:lnTo>
                  <a:lnTo>
                    <a:pt x="308" y="182"/>
                  </a:lnTo>
                  <a:lnTo>
                    <a:pt x="312" y="184"/>
                  </a:lnTo>
                  <a:lnTo>
                    <a:pt x="328" y="184"/>
                  </a:lnTo>
                  <a:lnTo>
                    <a:pt x="328" y="184"/>
                  </a:lnTo>
                  <a:lnTo>
                    <a:pt x="342" y="180"/>
                  </a:lnTo>
                  <a:lnTo>
                    <a:pt x="350" y="180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48" y="184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26" y="186"/>
                  </a:lnTo>
                  <a:lnTo>
                    <a:pt x="322" y="186"/>
                  </a:lnTo>
                  <a:lnTo>
                    <a:pt x="320" y="188"/>
                  </a:lnTo>
                  <a:lnTo>
                    <a:pt x="318" y="192"/>
                  </a:lnTo>
                  <a:lnTo>
                    <a:pt x="318" y="196"/>
                  </a:lnTo>
                  <a:lnTo>
                    <a:pt x="320" y="206"/>
                  </a:lnTo>
                  <a:lnTo>
                    <a:pt x="320" y="206"/>
                  </a:lnTo>
                  <a:lnTo>
                    <a:pt x="320" y="208"/>
                  </a:lnTo>
                  <a:lnTo>
                    <a:pt x="320" y="208"/>
                  </a:lnTo>
                  <a:lnTo>
                    <a:pt x="308" y="206"/>
                  </a:lnTo>
                  <a:lnTo>
                    <a:pt x="302" y="208"/>
                  </a:lnTo>
                  <a:lnTo>
                    <a:pt x="298" y="214"/>
                  </a:lnTo>
                  <a:lnTo>
                    <a:pt x="296" y="228"/>
                  </a:lnTo>
                  <a:lnTo>
                    <a:pt x="296" y="228"/>
                  </a:lnTo>
                  <a:lnTo>
                    <a:pt x="294" y="232"/>
                  </a:lnTo>
                  <a:lnTo>
                    <a:pt x="290" y="236"/>
                  </a:lnTo>
                  <a:lnTo>
                    <a:pt x="286" y="236"/>
                  </a:lnTo>
                  <a:lnTo>
                    <a:pt x="282" y="236"/>
                  </a:lnTo>
                  <a:lnTo>
                    <a:pt x="282" y="236"/>
                  </a:lnTo>
                  <a:lnTo>
                    <a:pt x="276" y="236"/>
                  </a:lnTo>
                  <a:lnTo>
                    <a:pt x="272" y="234"/>
                  </a:lnTo>
                  <a:lnTo>
                    <a:pt x="270" y="236"/>
                  </a:lnTo>
                  <a:lnTo>
                    <a:pt x="270" y="236"/>
                  </a:lnTo>
                  <a:lnTo>
                    <a:pt x="258" y="240"/>
                  </a:lnTo>
                  <a:lnTo>
                    <a:pt x="248" y="242"/>
                  </a:lnTo>
                  <a:lnTo>
                    <a:pt x="226" y="240"/>
                  </a:lnTo>
                  <a:lnTo>
                    <a:pt x="226" y="240"/>
                  </a:lnTo>
                  <a:lnTo>
                    <a:pt x="220" y="240"/>
                  </a:lnTo>
                  <a:lnTo>
                    <a:pt x="216" y="238"/>
                  </a:lnTo>
                  <a:lnTo>
                    <a:pt x="212" y="232"/>
                  </a:lnTo>
                  <a:lnTo>
                    <a:pt x="212" y="226"/>
                  </a:lnTo>
                  <a:lnTo>
                    <a:pt x="212" y="226"/>
                  </a:lnTo>
                  <a:lnTo>
                    <a:pt x="216" y="224"/>
                  </a:lnTo>
                  <a:lnTo>
                    <a:pt x="216" y="218"/>
                  </a:lnTo>
                  <a:lnTo>
                    <a:pt x="214" y="214"/>
                  </a:lnTo>
                  <a:lnTo>
                    <a:pt x="214" y="210"/>
                  </a:lnTo>
                  <a:lnTo>
                    <a:pt x="214" y="210"/>
                  </a:lnTo>
                  <a:lnTo>
                    <a:pt x="212" y="210"/>
                  </a:lnTo>
                  <a:lnTo>
                    <a:pt x="208" y="212"/>
                  </a:lnTo>
                  <a:lnTo>
                    <a:pt x="208" y="214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200" y="220"/>
                  </a:lnTo>
                  <a:lnTo>
                    <a:pt x="198" y="224"/>
                  </a:lnTo>
                  <a:lnTo>
                    <a:pt x="198" y="228"/>
                  </a:lnTo>
                  <a:lnTo>
                    <a:pt x="202" y="232"/>
                  </a:lnTo>
                  <a:lnTo>
                    <a:pt x="202" y="232"/>
                  </a:lnTo>
                  <a:lnTo>
                    <a:pt x="202" y="238"/>
                  </a:lnTo>
                  <a:lnTo>
                    <a:pt x="202" y="242"/>
                  </a:lnTo>
                  <a:lnTo>
                    <a:pt x="202" y="242"/>
                  </a:lnTo>
                  <a:lnTo>
                    <a:pt x="204" y="246"/>
                  </a:lnTo>
                  <a:lnTo>
                    <a:pt x="202" y="248"/>
                  </a:lnTo>
                  <a:lnTo>
                    <a:pt x="200" y="250"/>
                  </a:lnTo>
                  <a:lnTo>
                    <a:pt x="196" y="250"/>
                  </a:lnTo>
                  <a:lnTo>
                    <a:pt x="196" y="250"/>
                  </a:lnTo>
                  <a:lnTo>
                    <a:pt x="188" y="250"/>
                  </a:lnTo>
                  <a:lnTo>
                    <a:pt x="180" y="254"/>
                  </a:lnTo>
                  <a:lnTo>
                    <a:pt x="170" y="264"/>
                  </a:lnTo>
                  <a:lnTo>
                    <a:pt x="170" y="264"/>
                  </a:lnTo>
                  <a:lnTo>
                    <a:pt x="162" y="270"/>
                  </a:lnTo>
                  <a:lnTo>
                    <a:pt x="158" y="274"/>
                  </a:lnTo>
                  <a:lnTo>
                    <a:pt x="154" y="276"/>
                  </a:lnTo>
                  <a:lnTo>
                    <a:pt x="154" y="276"/>
                  </a:lnTo>
                  <a:lnTo>
                    <a:pt x="150" y="278"/>
                  </a:lnTo>
                  <a:lnTo>
                    <a:pt x="146" y="282"/>
                  </a:lnTo>
                  <a:lnTo>
                    <a:pt x="146" y="282"/>
                  </a:lnTo>
                  <a:lnTo>
                    <a:pt x="142" y="288"/>
                  </a:lnTo>
                  <a:lnTo>
                    <a:pt x="136" y="292"/>
                  </a:lnTo>
                  <a:lnTo>
                    <a:pt x="130" y="294"/>
                  </a:lnTo>
                  <a:lnTo>
                    <a:pt x="122" y="292"/>
                  </a:lnTo>
                  <a:lnTo>
                    <a:pt x="122" y="292"/>
                  </a:lnTo>
                  <a:lnTo>
                    <a:pt x="122" y="298"/>
                  </a:lnTo>
                  <a:lnTo>
                    <a:pt x="120" y="302"/>
                  </a:lnTo>
                  <a:lnTo>
                    <a:pt x="118" y="302"/>
                  </a:lnTo>
                  <a:lnTo>
                    <a:pt x="112" y="300"/>
                  </a:lnTo>
                  <a:lnTo>
                    <a:pt x="112" y="300"/>
                  </a:lnTo>
                  <a:lnTo>
                    <a:pt x="104" y="300"/>
                  </a:lnTo>
                  <a:lnTo>
                    <a:pt x="102" y="30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306"/>
                  </a:lnTo>
                  <a:lnTo>
                    <a:pt x="102" y="308"/>
                  </a:lnTo>
                  <a:lnTo>
                    <a:pt x="108" y="310"/>
                  </a:lnTo>
                  <a:lnTo>
                    <a:pt x="108" y="310"/>
                  </a:lnTo>
                  <a:lnTo>
                    <a:pt x="114" y="314"/>
                  </a:lnTo>
                  <a:lnTo>
                    <a:pt x="118" y="318"/>
                  </a:lnTo>
                  <a:lnTo>
                    <a:pt x="122" y="324"/>
                  </a:lnTo>
                  <a:lnTo>
                    <a:pt x="124" y="330"/>
                  </a:lnTo>
                  <a:lnTo>
                    <a:pt x="126" y="336"/>
                  </a:lnTo>
                  <a:lnTo>
                    <a:pt x="126" y="342"/>
                  </a:lnTo>
                  <a:lnTo>
                    <a:pt x="124" y="348"/>
                  </a:lnTo>
                  <a:lnTo>
                    <a:pt x="122" y="354"/>
                  </a:lnTo>
                  <a:lnTo>
                    <a:pt x="122" y="354"/>
                  </a:lnTo>
                  <a:lnTo>
                    <a:pt x="118" y="356"/>
                  </a:lnTo>
                  <a:lnTo>
                    <a:pt x="114" y="356"/>
                  </a:lnTo>
                  <a:lnTo>
                    <a:pt x="114" y="356"/>
                  </a:lnTo>
                  <a:lnTo>
                    <a:pt x="104" y="354"/>
                  </a:lnTo>
                  <a:lnTo>
                    <a:pt x="94" y="354"/>
                  </a:lnTo>
                  <a:lnTo>
                    <a:pt x="86" y="354"/>
                  </a:lnTo>
                  <a:lnTo>
                    <a:pt x="76" y="354"/>
                  </a:lnTo>
                  <a:lnTo>
                    <a:pt x="76" y="354"/>
                  </a:lnTo>
                  <a:lnTo>
                    <a:pt x="72" y="354"/>
                  </a:lnTo>
                  <a:lnTo>
                    <a:pt x="68" y="354"/>
                  </a:lnTo>
                  <a:lnTo>
                    <a:pt x="64" y="358"/>
                  </a:lnTo>
                  <a:lnTo>
                    <a:pt x="64" y="366"/>
                  </a:lnTo>
                  <a:lnTo>
                    <a:pt x="64" y="366"/>
                  </a:lnTo>
                  <a:lnTo>
                    <a:pt x="66" y="372"/>
                  </a:lnTo>
                  <a:lnTo>
                    <a:pt x="66" y="380"/>
                  </a:lnTo>
                  <a:lnTo>
                    <a:pt x="66" y="388"/>
                  </a:lnTo>
                  <a:lnTo>
                    <a:pt x="62" y="396"/>
                  </a:lnTo>
                  <a:lnTo>
                    <a:pt x="62" y="396"/>
                  </a:lnTo>
                  <a:lnTo>
                    <a:pt x="62" y="400"/>
                  </a:lnTo>
                  <a:lnTo>
                    <a:pt x="62" y="404"/>
                  </a:lnTo>
                  <a:lnTo>
                    <a:pt x="62" y="404"/>
                  </a:lnTo>
                  <a:lnTo>
                    <a:pt x="64" y="410"/>
                  </a:lnTo>
                  <a:lnTo>
                    <a:pt x="66" y="418"/>
                  </a:lnTo>
                  <a:lnTo>
                    <a:pt x="68" y="420"/>
                  </a:lnTo>
                  <a:lnTo>
                    <a:pt x="70" y="422"/>
                  </a:lnTo>
                  <a:lnTo>
                    <a:pt x="74" y="422"/>
                  </a:lnTo>
                  <a:lnTo>
                    <a:pt x="80" y="420"/>
                  </a:lnTo>
                  <a:lnTo>
                    <a:pt x="80" y="420"/>
                  </a:lnTo>
                  <a:lnTo>
                    <a:pt x="84" y="424"/>
                  </a:lnTo>
                  <a:lnTo>
                    <a:pt x="84" y="424"/>
                  </a:lnTo>
                  <a:lnTo>
                    <a:pt x="86" y="428"/>
                  </a:lnTo>
                  <a:lnTo>
                    <a:pt x="90" y="430"/>
                  </a:lnTo>
                  <a:lnTo>
                    <a:pt x="94" y="430"/>
                  </a:lnTo>
                  <a:lnTo>
                    <a:pt x="98" y="426"/>
                  </a:lnTo>
                  <a:lnTo>
                    <a:pt x="98" y="426"/>
                  </a:lnTo>
                  <a:lnTo>
                    <a:pt x="104" y="424"/>
                  </a:lnTo>
                  <a:lnTo>
                    <a:pt x="110" y="424"/>
                  </a:lnTo>
                  <a:lnTo>
                    <a:pt x="110" y="424"/>
                  </a:lnTo>
                  <a:lnTo>
                    <a:pt x="118" y="422"/>
                  </a:lnTo>
                  <a:lnTo>
                    <a:pt x="124" y="416"/>
                  </a:lnTo>
                  <a:lnTo>
                    <a:pt x="130" y="408"/>
                  </a:lnTo>
                  <a:lnTo>
                    <a:pt x="132" y="402"/>
                  </a:lnTo>
                  <a:lnTo>
                    <a:pt x="132" y="402"/>
                  </a:lnTo>
                  <a:lnTo>
                    <a:pt x="132" y="394"/>
                  </a:lnTo>
                  <a:lnTo>
                    <a:pt x="136" y="386"/>
                  </a:lnTo>
                  <a:lnTo>
                    <a:pt x="142" y="382"/>
                  </a:lnTo>
                  <a:lnTo>
                    <a:pt x="148" y="378"/>
                  </a:lnTo>
                  <a:lnTo>
                    <a:pt x="148" y="378"/>
                  </a:lnTo>
                  <a:lnTo>
                    <a:pt x="156" y="374"/>
                  </a:lnTo>
                  <a:lnTo>
                    <a:pt x="158" y="370"/>
                  </a:lnTo>
                  <a:lnTo>
                    <a:pt x="158" y="366"/>
                  </a:lnTo>
                  <a:lnTo>
                    <a:pt x="158" y="366"/>
                  </a:lnTo>
                  <a:lnTo>
                    <a:pt x="158" y="358"/>
                  </a:lnTo>
                  <a:lnTo>
                    <a:pt x="162" y="354"/>
                  </a:lnTo>
                  <a:lnTo>
                    <a:pt x="166" y="354"/>
                  </a:lnTo>
                  <a:lnTo>
                    <a:pt x="172" y="356"/>
                  </a:lnTo>
                  <a:lnTo>
                    <a:pt x="172" y="356"/>
                  </a:lnTo>
                  <a:lnTo>
                    <a:pt x="180" y="358"/>
                  </a:lnTo>
                  <a:lnTo>
                    <a:pt x="186" y="356"/>
                  </a:lnTo>
                  <a:lnTo>
                    <a:pt x="192" y="352"/>
                  </a:lnTo>
                  <a:lnTo>
                    <a:pt x="198" y="348"/>
                  </a:lnTo>
                  <a:lnTo>
                    <a:pt x="198" y="348"/>
                  </a:lnTo>
                  <a:lnTo>
                    <a:pt x="204" y="346"/>
                  </a:lnTo>
                  <a:lnTo>
                    <a:pt x="208" y="346"/>
                  </a:lnTo>
                  <a:lnTo>
                    <a:pt x="212" y="348"/>
                  </a:lnTo>
                  <a:lnTo>
                    <a:pt x="214" y="352"/>
                  </a:lnTo>
                  <a:lnTo>
                    <a:pt x="214" y="352"/>
                  </a:lnTo>
                  <a:lnTo>
                    <a:pt x="218" y="360"/>
                  </a:lnTo>
                  <a:lnTo>
                    <a:pt x="224" y="368"/>
                  </a:lnTo>
                  <a:lnTo>
                    <a:pt x="232" y="374"/>
                  </a:lnTo>
                  <a:lnTo>
                    <a:pt x="240" y="378"/>
                  </a:lnTo>
                  <a:lnTo>
                    <a:pt x="240" y="378"/>
                  </a:lnTo>
                  <a:lnTo>
                    <a:pt x="252" y="386"/>
                  </a:lnTo>
                  <a:lnTo>
                    <a:pt x="256" y="392"/>
                  </a:lnTo>
                  <a:lnTo>
                    <a:pt x="260" y="398"/>
                  </a:lnTo>
                  <a:lnTo>
                    <a:pt x="260" y="398"/>
                  </a:lnTo>
                  <a:lnTo>
                    <a:pt x="260" y="402"/>
                  </a:lnTo>
                  <a:lnTo>
                    <a:pt x="262" y="404"/>
                  </a:lnTo>
                  <a:lnTo>
                    <a:pt x="264" y="404"/>
                  </a:lnTo>
                  <a:lnTo>
                    <a:pt x="264" y="404"/>
                  </a:lnTo>
                  <a:lnTo>
                    <a:pt x="266" y="402"/>
                  </a:lnTo>
                  <a:lnTo>
                    <a:pt x="266" y="400"/>
                  </a:lnTo>
                  <a:lnTo>
                    <a:pt x="266" y="396"/>
                  </a:lnTo>
                  <a:lnTo>
                    <a:pt x="266" y="396"/>
                  </a:lnTo>
                  <a:lnTo>
                    <a:pt x="264" y="390"/>
                  </a:lnTo>
                  <a:lnTo>
                    <a:pt x="264" y="388"/>
                  </a:lnTo>
                  <a:lnTo>
                    <a:pt x="270" y="386"/>
                  </a:lnTo>
                  <a:lnTo>
                    <a:pt x="276" y="386"/>
                  </a:lnTo>
                  <a:lnTo>
                    <a:pt x="276" y="386"/>
                  </a:lnTo>
                  <a:lnTo>
                    <a:pt x="264" y="378"/>
                  </a:lnTo>
                  <a:lnTo>
                    <a:pt x="252" y="370"/>
                  </a:lnTo>
                  <a:lnTo>
                    <a:pt x="242" y="360"/>
                  </a:lnTo>
                  <a:lnTo>
                    <a:pt x="234" y="350"/>
                  </a:lnTo>
                  <a:lnTo>
                    <a:pt x="234" y="350"/>
                  </a:lnTo>
                  <a:lnTo>
                    <a:pt x="230" y="344"/>
                  </a:lnTo>
                  <a:lnTo>
                    <a:pt x="230" y="336"/>
                  </a:lnTo>
                  <a:lnTo>
                    <a:pt x="230" y="336"/>
                  </a:lnTo>
                  <a:lnTo>
                    <a:pt x="230" y="334"/>
                  </a:lnTo>
                  <a:lnTo>
                    <a:pt x="232" y="332"/>
                  </a:lnTo>
                  <a:lnTo>
                    <a:pt x="238" y="330"/>
                  </a:lnTo>
                  <a:lnTo>
                    <a:pt x="238" y="330"/>
                  </a:lnTo>
                  <a:lnTo>
                    <a:pt x="240" y="334"/>
                  </a:lnTo>
                  <a:lnTo>
                    <a:pt x="244" y="336"/>
                  </a:lnTo>
                  <a:lnTo>
                    <a:pt x="248" y="338"/>
                  </a:lnTo>
                  <a:lnTo>
                    <a:pt x="250" y="342"/>
                  </a:lnTo>
                  <a:lnTo>
                    <a:pt x="250" y="342"/>
                  </a:lnTo>
                  <a:lnTo>
                    <a:pt x="252" y="346"/>
                  </a:lnTo>
                  <a:lnTo>
                    <a:pt x="256" y="350"/>
                  </a:lnTo>
                  <a:lnTo>
                    <a:pt x="264" y="356"/>
                  </a:lnTo>
                  <a:lnTo>
                    <a:pt x="264" y="356"/>
                  </a:lnTo>
                  <a:lnTo>
                    <a:pt x="278" y="364"/>
                  </a:lnTo>
                  <a:lnTo>
                    <a:pt x="284" y="368"/>
                  </a:lnTo>
                  <a:lnTo>
                    <a:pt x="286" y="374"/>
                  </a:lnTo>
                  <a:lnTo>
                    <a:pt x="286" y="374"/>
                  </a:lnTo>
                  <a:lnTo>
                    <a:pt x="286" y="382"/>
                  </a:lnTo>
                  <a:lnTo>
                    <a:pt x="290" y="392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300" y="412"/>
                  </a:lnTo>
                  <a:lnTo>
                    <a:pt x="300" y="412"/>
                  </a:lnTo>
                  <a:lnTo>
                    <a:pt x="302" y="416"/>
                  </a:lnTo>
                  <a:lnTo>
                    <a:pt x="302" y="416"/>
                  </a:lnTo>
                  <a:lnTo>
                    <a:pt x="304" y="422"/>
                  </a:lnTo>
                  <a:lnTo>
                    <a:pt x="306" y="424"/>
                  </a:lnTo>
                  <a:lnTo>
                    <a:pt x="310" y="424"/>
                  </a:lnTo>
                  <a:lnTo>
                    <a:pt x="310" y="424"/>
                  </a:lnTo>
                  <a:lnTo>
                    <a:pt x="312" y="424"/>
                  </a:lnTo>
                  <a:lnTo>
                    <a:pt x="312" y="422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4" y="416"/>
                  </a:lnTo>
                  <a:lnTo>
                    <a:pt x="314" y="414"/>
                  </a:lnTo>
                  <a:lnTo>
                    <a:pt x="316" y="412"/>
                  </a:lnTo>
                  <a:lnTo>
                    <a:pt x="318" y="412"/>
                  </a:lnTo>
                  <a:lnTo>
                    <a:pt x="318" y="412"/>
                  </a:lnTo>
                  <a:lnTo>
                    <a:pt x="322" y="412"/>
                  </a:lnTo>
                  <a:lnTo>
                    <a:pt x="322" y="412"/>
                  </a:lnTo>
                  <a:lnTo>
                    <a:pt x="324" y="410"/>
                  </a:lnTo>
                  <a:lnTo>
                    <a:pt x="324" y="410"/>
                  </a:lnTo>
                  <a:lnTo>
                    <a:pt x="324" y="406"/>
                  </a:lnTo>
                  <a:lnTo>
                    <a:pt x="320" y="404"/>
                  </a:lnTo>
                  <a:lnTo>
                    <a:pt x="320" y="404"/>
                  </a:lnTo>
                  <a:lnTo>
                    <a:pt x="318" y="406"/>
                  </a:lnTo>
                  <a:lnTo>
                    <a:pt x="318" y="408"/>
                  </a:lnTo>
                  <a:lnTo>
                    <a:pt x="318" y="408"/>
                  </a:lnTo>
                  <a:lnTo>
                    <a:pt x="314" y="406"/>
                  </a:lnTo>
                  <a:lnTo>
                    <a:pt x="314" y="406"/>
                  </a:lnTo>
                  <a:lnTo>
                    <a:pt x="312" y="398"/>
                  </a:lnTo>
                  <a:lnTo>
                    <a:pt x="312" y="392"/>
                  </a:lnTo>
                  <a:lnTo>
                    <a:pt x="316" y="388"/>
                  </a:lnTo>
                  <a:lnTo>
                    <a:pt x="320" y="384"/>
                  </a:lnTo>
                  <a:lnTo>
                    <a:pt x="320" y="384"/>
                  </a:lnTo>
                  <a:lnTo>
                    <a:pt x="324" y="382"/>
                  </a:lnTo>
                  <a:lnTo>
                    <a:pt x="330" y="380"/>
                  </a:lnTo>
                  <a:lnTo>
                    <a:pt x="336" y="382"/>
                  </a:lnTo>
                  <a:lnTo>
                    <a:pt x="340" y="386"/>
                  </a:lnTo>
                  <a:lnTo>
                    <a:pt x="340" y="386"/>
                  </a:lnTo>
                  <a:lnTo>
                    <a:pt x="358" y="376"/>
                  </a:lnTo>
                  <a:lnTo>
                    <a:pt x="358" y="376"/>
                  </a:lnTo>
                  <a:lnTo>
                    <a:pt x="354" y="374"/>
                  </a:lnTo>
                  <a:lnTo>
                    <a:pt x="350" y="370"/>
                  </a:lnTo>
                  <a:lnTo>
                    <a:pt x="350" y="366"/>
                  </a:lnTo>
                  <a:lnTo>
                    <a:pt x="350" y="360"/>
                  </a:lnTo>
                  <a:lnTo>
                    <a:pt x="350" y="360"/>
                  </a:lnTo>
                  <a:lnTo>
                    <a:pt x="362" y="340"/>
                  </a:lnTo>
                  <a:lnTo>
                    <a:pt x="368" y="330"/>
                  </a:lnTo>
                  <a:lnTo>
                    <a:pt x="378" y="322"/>
                  </a:lnTo>
                  <a:lnTo>
                    <a:pt x="378" y="322"/>
                  </a:lnTo>
                  <a:lnTo>
                    <a:pt x="380" y="322"/>
                  </a:lnTo>
                  <a:lnTo>
                    <a:pt x="382" y="324"/>
                  </a:lnTo>
                  <a:lnTo>
                    <a:pt x="384" y="326"/>
                  </a:lnTo>
                  <a:lnTo>
                    <a:pt x="388" y="328"/>
                  </a:lnTo>
                  <a:lnTo>
                    <a:pt x="388" y="328"/>
                  </a:lnTo>
                  <a:lnTo>
                    <a:pt x="392" y="328"/>
                  </a:lnTo>
                  <a:lnTo>
                    <a:pt x="396" y="328"/>
                  </a:lnTo>
                  <a:lnTo>
                    <a:pt x="396" y="328"/>
                  </a:lnTo>
                  <a:lnTo>
                    <a:pt x="392" y="330"/>
                  </a:lnTo>
                  <a:lnTo>
                    <a:pt x="390" y="332"/>
                  </a:lnTo>
                  <a:lnTo>
                    <a:pt x="390" y="334"/>
                  </a:lnTo>
                  <a:lnTo>
                    <a:pt x="392" y="336"/>
                  </a:lnTo>
                  <a:lnTo>
                    <a:pt x="398" y="342"/>
                  </a:lnTo>
                  <a:lnTo>
                    <a:pt x="398" y="342"/>
                  </a:lnTo>
                  <a:lnTo>
                    <a:pt x="400" y="344"/>
                  </a:lnTo>
                  <a:lnTo>
                    <a:pt x="402" y="344"/>
                  </a:lnTo>
                  <a:lnTo>
                    <a:pt x="404" y="342"/>
                  </a:lnTo>
                  <a:lnTo>
                    <a:pt x="406" y="340"/>
                  </a:lnTo>
                  <a:lnTo>
                    <a:pt x="406" y="340"/>
                  </a:lnTo>
                  <a:lnTo>
                    <a:pt x="410" y="338"/>
                  </a:lnTo>
                  <a:lnTo>
                    <a:pt x="408" y="336"/>
                  </a:lnTo>
                  <a:lnTo>
                    <a:pt x="408" y="336"/>
                  </a:lnTo>
                  <a:lnTo>
                    <a:pt x="406" y="328"/>
                  </a:lnTo>
                  <a:lnTo>
                    <a:pt x="406" y="326"/>
                  </a:lnTo>
                  <a:lnTo>
                    <a:pt x="408" y="324"/>
                  </a:lnTo>
                  <a:lnTo>
                    <a:pt x="412" y="322"/>
                  </a:lnTo>
                  <a:lnTo>
                    <a:pt x="418" y="320"/>
                  </a:lnTo>
                  <a:lnTo>
                    <a:pt x="418" y="320"/>
                  </a:lnTo>
                  <a:lnTo>
                    <a:pt x="440" y="314"/>
                  </a:lnTo>
                  <a:lnTo>
                    <a:pt x="440" y="314"/>
                  </a:lnTo>
                  <a:lnTo>
                    <a:pt x="438" y="318"/>
                  </a:lnTo>
                  <a:lnTo>
                    <a:pt x="434" y="320"/>
                  </a:lnTo>
                  <a:lnTo>
                    <a:pt x="432" y="322"/>
                  </a:lnTo>
                  <a:lnTo>
                    <a:pt x="432" y="324"/>
                  </a:lnTo>
                  <a:lnTo>
                    <a:pt x="432" y="324"/>
                  </a:lnTo>
                  <a:lnTo>
                    <a:pt x="432" y="328"/>
                  </a:lnTo>
                  <a:lnTo>
                    <a:pt x="430" y="330"/>
                  </a:lnTo>
                  <a:lnTo>
                    <a:pt x="426" y="336"/>
                  </a:lnTo>
                  <a:lnTo>
                    <a:pt x="426" y="336"/>
                  </a:lnTo>
                  <a:lnTo>
                    <a:pt x="424" y="338"/>
                  </a:lnTo>
                  <a:lnTo>
                    <a:pt x="426" y="340"/>
                  </a:lnTo>
                  <a:lnTo>
                    <a:pt x="426" y="340"/>
                  </a:lnTo>
                  <a:lnTo>
                    <a:pt x="428" y="342"/>
                  </a:lnTo>
                  <a:lnTo>
                    <a:pt x="428" y="342"/>
                  </a:lnTo>
                  <a:lnTo>
                    <a:pt x="448" y="356"/>
                  </a:lnTo>
                  <a:lnTo>
                    <a:pt x="448" y="356"/>
                  </a:lnTo>
                  <a:lnTo>
                    <a:pt x="456" y="362"/>
                  </a:lnTo>
                  <a:lnTo>
                    <a:pt x="460" y="368"/>
                  </a:lnTo>
                  <a:lnTo>
                    <a:pt x="458" y="374"/>
                  </a:lnTo>
                  <a:lnTo>
                    <a:pt x="458" y="374"/>
                  </a:lnTo>
                  <a:lnTo>
                    <a:pt x="456" y="378"/>
                  </a:lnTo>
                  <a:lnTo>
                    <a:pt x="452" y="380"/>
                  </a:lnTo>
                  <a:lnTo>
                    <a:pt x="440" y="380"/>
                  </a:lnTo>
                  <a:lnTo>
                    <a:pt x="440" y="380"/>
                  </a:lnTo>
                  <a:lnTo>
                    <a:pt x="432" y="380"/>
                  </a:lnTo>
                  <a:lnTo>
                    <a:pt x="424" y="380"/>
                  </a:lnTo>
                  <a:lnTo>
                    <a:pt x="412" y="374"/>
                  </a:lnTo>
                  <a:lnTo>
                    <a:pt x="412" y="374"/>
                  </a:lnTo>
                  <a:lnTo>
                    <a:pt x="404" y="372"/>
                  </a:lnTo>
                  <a:lnTo>
                    <a:pt x="398" y="370"/>
                  </a:lnTo>
                  <a:lnTo>
                    <a:pt x="390" y="372"/>
                  </a:lnTo>
                  <a:lnTo>
                    <a:pt x="384" y="374"/>
                  </a:lnTo>
                  <a:lnTo>
                    <a:pt x="384" y="374"/>
                  </a:lnTo>
                  <a:lnTo>
                    <a:pt x="374" y="378"/>
                  </a:lnTo>
                  <a:lnTo>
                    <a:pt x="364" y="378"/>
                  </a:lnTo>
                  <a:lnTo>
                    <a:pt x="364" y="378"/>
                  </a:lnTo>
                  <a:lnTo>
                    <a:pt x="360" y="386"/>
                  </a:lnTo>
                  <a:lnTo>
                    <a:pt x="354" y="388"/>
                  </a:lnTo>
                  <a:lnTo>
                    <a:pt x="340" y="388"/>
                  </a:lnTo>
                  <a:lnTo>
                    <a:pt x="340" y="388"/>
                  </a:lnTo>
                  <a:lnTo>
                    <a:pt x="338" y="394"/>
                  </a:lnTo>
                  <a:lnTo>
                    <a:pt x="340" y="398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4"/>
                  </a:lnTo>
                  <a:lnTo>
                    <a:pt x="340" y="406"/>
                  </a:lnTo>
                  <a:lnTo>
                    <a:pt x="338" y="410"/>
                  </a:lnTo>
                  <a:lnTo>
                    <a:pt x="344" y="412"/>
                  </a:lnTo>
                  <a:lnTo>
                    <a:pt x="344" y="412"/>
                  </a:lnTo>
                  <a:lnTo>
                    <a:pt x="346" y="418"/>
                  </a:lnTo>
                  <a:lnTo>
                    <a:pt x="352" y="422"/>
                  </a:lnTo>
                  <a:lnTo>
                    <a:pt x="364" y="430"/>
                  </a:lnTo>
                  <a:lnTo>
                    <a:pt x="364" y="430"/>
                  </a:lnTo>
                  <a:lnTo>
                    <a:pt x="366" y="430"/>
                  </a:lnTo>
                  <a:lnTo>
                    <a:pt x="368" y="430"/>
                  </a:lnTo>
                  <a:lnTo>
                    <a:pt x="372" y="428"/>
                  </a:lnTo>
                  <a:lnTo>
                    <a:pt x="372" y="428"/>
                  </a:lnTo>
                  <a:lnTo>
                    <a:pt x="374" y="424"/>
                  </a:lnTo>
                  <a:lnTo>
                    <a:pt x="378" y="424"/>
                  </a:lnTo>
                  <a:lnTo>
                    <a:pt x="380" y="424"/>
                  </a:lnTo>
                  <a:lnTo>
                    <a:pt x="384" y="428"/>
                  </a:lnTo>
                  <a:lnTo>
                    <a:pt x="384" y="428"/>
                  </a:lnTo>
                  <a:lnTo>
                    <a:pt x="388" y="430"/>
                  </a:lnTo>
                  <a:lnTo>
                    <a:pt x="392" y="432"/>
                  </a:lnTo>
                  <a:lnTo>
                    <a:pt x="396" y="430"/>
                  </a:lnTo>
                  <a:lnTo>
                    <a:pt x="400" y="426"/>
                  </a:lnTo>
                  <a:lnTo>
                    <a:pt x="400" y="426"/>
                  </a:lnTo>
                  <a:lnTo>
                    <a:pt x="404" y="424"/>
                  </a:lnTo>
                  <a:lnTo>
                    <a:pt x="406" y="424"/>
                  </a:lnTo>
                  <a:lnTo>
                    <a:pt x="412" y="426"/>
                  </a:lnTo>
                  <a:lnTo>
                    <a:pt x="412" y="426"/>
                  </a:lnTo>
                  <a:lnTo>
                    <a:pt x="414" y="428"/>
                  </a:lnTo>
                  <a:lnTo>
                    <a:pt x="414" y="430"/>
                  </a:lnTo>
                  <a:lnTo>
                    <a:pt x="414" y="434"/>
                  </a:lnTo>
                  <a:lnTo>
                    <a:pt x="414" y="434"/>
                  </a:lnTo>
                  <a:lnTo>
                    <a:pt x="414" y="444"/>
                  </a:lnTo>
                  <a:lnTo>
                    <a:pt x="412" y="452"/>
                  </a:lnTo>
                  <a:lnTo>
                    <a:pt x="406" y="470"/>
                  </a:lnTo>
                  <a:lnTo>
                    <a:pt x="406" y="470"/>
                  </a:lnTo>
                  <a:lnTo>
                    <a:pt x="404" y="478"/>
                  </a:lnTo>
                  <a:lnTo>
                    <a:pt x="398" y="482"/>
                  </a:lnTo>
                  <a:lnTo>
                    <a:pt x="392" y="484"/>
                  </a:lnTo>
                  <a:lnTo>
                    <a:pt x="382" y="482"/>
                  </a:lnTo>
                  <a:lnTo>
                    <a:pt x="382" y="482"/>
                  </a:lnTo>
                  <a:lnTo>
                    <a:pt x="376" y="480"/>
                  </a:lnTo>
                  <a:lnTo>
                    <a:pt x="368" y="482"/>
                  </a:lnTo>
                  <a:lnTo>
                    <a:pt x="368" y="482"/>
                  </a:lnTo>
                  <a:lnTo>
                    <a:pt x="364" y="486"/>
                  </a:lnTo>
                  <a:lnTo>
                    <a:pt x="360" y="486"/>
                  </a:lnTo>
                  <a:lnTo>
                    <a:pt x="360" y="486"/>
                  </a:lnTo>
                  <a:lnTo>
                    <a:pt x="338" y="480"/>
                  </a:lnTo>
                  <a:lnTo>
                    <a:pt x="326" y="476"/>
                  </a:lnTo>
                  <a:lnTo>
                    <a:pt x="316" y="472"/>
                  </a:lnTo>
                  <a:lnTo>
                    <a:pt x="316" y="472"/>
                  </a:lnTo>
                  <a:lnTo>
                    <a:pt x="306" y="466"/>
                  </a:lnTo>
                  <a:lnTo>
                    <a:pt x="300" y="466"/>
                  </a:lnTo>
                  <a:lnTo>
                    <a:pt x="298" y="466"/>
                  </a:lnTo>
                  <a:lnTo>
                    <a:pt x="294" y="468"/>
                  </a:lnTo>
                  <a:lnTo>
                    <a:pt x="294" y="472"/>
                  </a:lnTo>
                  <a:lnTo>
                    <a:pt x="292" y="482"/>
                  </a:lnTo>
                  <a:lnTo>
                    <a:pt x="292" y="482"/>
                  </a:lnTo>
                  <a:lnTo>
                    <a:pt x="290" y="488"/>
                  </a:lnTo>
                  <a:lnTo>
                    <a:pt x="286" y="492"/>
                  </a:lnTo>
                  <a:lnTo>
                    <a:pt x="286" y="492"/>
                  </a:lnTo>
                  <a:lnTo>
                    <a:pt x="284" y="492"/>
                  </a:lnTo>
                  <a:lnTo>
                    <a:pt x="280" y="492"/>
                  </a:lnTo>
                  <a:lnTo>
                    <a:pt x="278" y="488"/>
                  </a:lnTo>
                  <a:lnTo>
                    <a:pt x="278" y="488"/>
                  </a:lnTo>
                  <a:lnTo>
                    <a:pt x="270" y="484"/>
                  </a:lnTo>
                  <a:lnTo>
                    <a:pt x="262" y="482"/>
                  </a:lnTo>
                  <a:lnTo>
                    <a:pt x="262" y="482"/>
                  </a:lnTo>
                  <a:lnTo>
                    <a:pt x="258" y="482"/>
                  </a:lnTo>
                  <a:lnTo>
                    <a:pt x="254" y="476"/>
                  </a:lnTo>
                  <a:lnTo>
                    <a:pt x="254" y="476"/>
                  </a:lnTo>
                  <a:lnTo>
                    <a:pt x="252" y="472"/>
                  </a:lnTo>
                  <a:lnTo>
                    <a:pt x="248" y="468"/>
                  </a:lnTo>
                  <a:lnTo>
                    <a:pt x="244" y="466"/>
                  </a:lnTo>
                  <a:lnTo>
                    <a:pt x="238" y="466"/>
                  </a:lnTo>
                  <a:lnTo>
                    <a:pt x="238" y="466"/>
                  </a:lnTo>
                  <a:lnTo>
                    <a:pt x="232" y="466"/>
                  </a:lnTo>
                  <a:lnTo>
                    <a:pt x="226" y="464"/>
                  </a:lnTo>
                  <a:lnTo>
                    <a:pt x="216" y="458"/>
                  </a:lnTo>
                  <a:lnTo>
                    <a:pt x="216" y="458"/>
                  </a:lnTo>
                  <a:lnTo>
                    <a:pt x="212" y="454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6" y="446"/>
                  </a:lnTo>
                  <a:lnTo>
                    <a:pt x="218" y="442"/>
                  </a:lnTo>
                  <a:lnTo>
                    <a:pt x="216" y="430"/>
                  </a:lnTo>
                  <a:lnTo>
                    <a:pt x="216" y="430"/>
                  </a:lnTo>
                  <a:lnTo>
                    <a:pt x="214" y="426"/>
                  </a:lnTo>
                  <a:lnTo>
                    <a:pt x="212" y="422"/>
                  </a:lnTo>
                  <a:lnTo>
                    <a:pt x="210" y="420"/>
                  </a:lnTo>
                  <a:lnTo>
                    <a:pt x="204" y="422"/>
                  </a:lnTo>
                  <a:lnTo>
                    <a:pt x="204" y="422"/>
                  </a:lnTo>
                  <a:lnTo>
                    <a:pt x="196" y="424"/>
                  </a:lnTo>
                  <a:lnTo>
                    <a:pt x="188" y="424"/>
                  </a:lnTo>
                  <a:lnTo>
                    <a:pt x="172" y="424"/>
                  </a:lnTo>
                  <a:lnTo>
                    <a:pt x="172" y="424"/>
                  </a:lnTo>
                  <a:lnTo>
                    <a:pt x="154" y="426"/>
                  </a:lnTo>
                  <a:lnTo>
                    <a:pt x="144" y="428"/>
                  </a:lnTo>
                  <a:lnTo>
                    <a:pt x="136" y="432"/>
                  </a:lnTo>
                  <a:lnTo>
                    <a:pt x="136" y="432"/>
                  </a:lnTo>
                  <a:lnTo>
                    <a:pt x="122" y="440"/>
                  </a:lnTo>
                  <a:lnTo>
                    <a:pt x="110" y="442"/>
                  </a:lnTo>
                  <a:lnTo>
                    <a:pt x="98" y="440"/>
                  </a:lnTo>
                  <a:lnTo>
                    <a:pt x="88" y="434"/>
                  </a:lnTo>
                  <a:lnTo>
                    <a:pt x="88" y="434"/>
                  </a:lnTo>
                  <a:lnTo>
                    <a:pt x="86" y="442"/>
                  </a:lnTo>
                  <a:lnTo>
                    <a:pt x="82" y="450"/>
                  </a:lnTo>
                  <a:lnTo>
                    <a:pt x="76" y="456"/>
                  </a:lnTo>
                  <a:lnTo>
                    <a:pt x="68" y="462"/>
                  </a:lnTo>
                  <a:lnTo>
                    <a:pt x="68" y="462"/>
                  </a:lnTo>
                  <a:lnTo>
                    <a:pt x="64" y="466"/>
                  </a:lnTo>
                  <a:lnTo>
                    <a:pt x="60" y="472"/>
                  </a:lnTo>
                  <a:lnTo>
                    <a:pt x="58" y="478"/>
                  </a:lnTo>
                  <a:lnTo>
                    <a:pt x="58" y="486"/>
                  </a:lnTo>
                  <a:lnTo>
                    <a:pt x="58" y="486"/>
                  </a:lnTo>
                  <a:lnTo>
                    <a:pt x="58" y="496"/>
                  </a:lnTo>
                  <a:lnTo>
                    <a:pt x="54" y="504"/>
                  </a:lnTo>
                  <a:lnTo>
                    <a:pt x="48" y="508"/>
                  </a:lnTo>
                  <a:lnTo>
                    <a:pt x="40" y="514"/>
                  </a:lnTo>
                  <a:lnTo>
                    <a:pt x="40" y="514"/>
                  </a:lnTo>
                  <a:lnTo>
                    <a:pt x="34" y="520"/>
                  </a:lnTo>
                  <a:lnTo>
                    <a:pt x="28" y="526"/>
                  </a:lnTo>
                  <a:lnTo>
                    <a:pt x="28" y="526"/>
                  </a:lnTo>
                  <a:lnTo>
                    <a:pt x="24" y="534"/>
                  </a:lnTo>
                  <a:lnTo>
                    <a:pt x="20" y="542"/>
                  </a:lnTo>
                  <a:lnTo>
                    <a:pt x="16" y="550"/>
                  </a:lnTo>
                  <a:lnTo>
                    <a:pt x="12" y="560"/>
                  </a:lnTo>
                  <a:lnTo>
                    <a:pt x="12" y="560"/>
                  </a:lnTo>
                  <a:lnTo>
                    <a:pt x="4" y="572"/>
                  </a:lnTo>
                  <a:lnTo>
                    <a:pt x="2" y="580"/>
                  </a:lnTo>
                  <a:lnTo>
                    <a:pt x="2" y="588"/>
                  </a:lnTo>
                  <a:lnTo>
                    <a:pt x="2" y="588"/>
                  </a:lnTo>
                  <a:lnTo>
                    <a:pt x="8" y="604"/>
                  </a:lnTo>
                  <a:lnTo>
                    <a:pt x="8" y="620"/>
                  </a:lnTo>
                  <a:lnTo>
                    <a:pt x="6" y="634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0" y="654"/>
                  </a:lnTo>
                  <a:lnTo>
                    <a:pt x="2" y="656"/>
                  </a:lnTo>
                  <a:lnTo>
                    <a:pt x="4" y="662"/>
                  </a:lnTo>
                  <a:lnTo>
                    <a:pt x="4" y="662"/>
                  </a:lnTo>
                  <a:lnTo>
                    <a:pt x="4" y="668"/>
                  </a:lnTo>
                  <a:lnTo>
                    <a:pt x="4" y="668"/>
                  </a:lnTo>
                  <a:lnTo>
                    <a:pt x="4" y="676"/>
                  </a:lnTo>
                  <a:lnTo>
                    <a:pt x="6" y="682"/>
                  </a:lnTo>
                  <a:lnTo>
                    <a:pt x="6" y="682"/>
                  </a:lnTo>
                  <a:lnTo>
                    <a:pt x="16" y="690"/>
                  </a:lnTo>
                  <a:lnTo>
                    <a:pt x="22" y="700"/>
                  </a:lnTo>
                  <a:lnTo>
                    <a:pt x="28" y="710"/>
                  </a:lnTo>
                  <a:lnTo>
                    <a:pt x="32" y="722"/>
                  </a:lnTo>
                  <a:lnTo>
                    <a:pt x="32" y="722"/>
                  </a:lnTo>
                  <a:lnTo>
                    <a:pt x="34" y="726"/>
                  </a:lnTo>
                  <a:lnTo>
                    <a:pt x="38" y="730"/>
                  </a:lnTo>
                  <a:lnTo>
                    <a:pt x="38" y="730"/>
                  </a:lnTo>
                  <a:lnTo>
                    <a:pt x="50" y="742"/>
                  </a:lnTo>
                  <a:lnTo>
                    <a:pt x="64" y="754"/>
                  </a:lnTo>
                  <a:lnTo>
                    <a:pt x="64" y="754"/>
                  </a:lnTo>
                  <a:lnTo>
                    <a:pt x="68" y="758"/>
                  </a:lnTo>
                  <a:lnTo>
                    <a:pt x="72" y="760"/>
                  </a:lnTo>
                  <a:lnTo>
                    <a:pt x="78" y="760"/>
                  </a:lnTo>
                  <a:lnTo>
                    <a:pt x="84" y="756"/>
                  </a:lnTo>
                  <a:lnTo>
                    <a:pt x="84" y="756"/>
                  </a:lnTo>
                  <a:lnTo>
                    <a:pt x="90" y="754"/>
                  </a:lnTo>
                  <a:lnTo>
                    <a:pt x="96" y="752"/>
                  </a:lnTo>
                  <a:lnTo>
                    <a:pt x="102" y="752"/>
                  </a:lnTo>
                  <a:lnTo>
                    <a:pt x="108" y="754"/>
                  </a:lnTo>
                  <a:lnTo>
                    <a:pt x="108" y="754"/>
                  </a:lnTo>
                  <a:lnTo>
                    <a:pt x="114" y="754"/>
                  </a:lnTo>
                  <a:lnTo>
                    <a:pt x="120" y="754"/>
                  </a:lnTo>
                  <a:lnTo>
                    <a:pt x="130" y="750"/>
                  </a:lnTo>
                  <a:lnTo>
                    <a:pt x="130" y="750"/>
                  </a:lnTo>
                  <a:lnTo>
                    <a:pt x="144" y="744"/>
                  </a:lnTo>
                  <a:lnTo>
                    <a:pt x="150" y="742"/>
                  </a:lnTo>
                  <a:lnTo>
                    <a:pt x="158" y="740"/>
                  </a:lnTo>
                  <a:lnTo>
                    <a:pt x="158" y="740"/>
                  </a:lnTo>
                  <a:lnTo>
                    <a:pt x="164" y="740"/>
                  </a:lnTo>
                  <a:lnTo>
                    <a:pt x="170" y="742"/>
                  </a:lnTo>
                  <a:lnTo>
                    <a:pt x="174" y="744"/>
                  </a:lnTo>
                  <a:lnTo>
                    <a:pt x="176" y="750"/>
                  </a:lnTo>
                  <a:lnTo>
                    <a:pt x="176" y="750"/>
                  </a:lnTo>
                  <a:lnTo>
                    <a:pt x="178" y="756"/>
                  </a:lnTo>
                  <a:lnTo>
                    <a:pt x="182" y="758"/>
                  </a:lnTo>
                  <a:lnTo>
                    <a:pt x="186" y="760"/>
                  </a:lnTo>
                  <a:lnTo>
                    <a:pt x="192" y="760"/>
                  </a:lnTo>
                  <a:lnTo>
                    <a:pt x="192" y="760"/>
                  </a:lnTo>
                  <a:lnTo>
                    <a:pt x="200" y="760"/>
                  </a:lnTo>
                  <a:lnTo>
                    <a:pt x="206" y="764"/>
                  </a:lnTo>
                  <a:lnTo>
                    <a:pt x="210" y="770"/>
                  </a:lnTo>
                  <a:lnTo>
                    <a:pt x="212" y="778"/>
                  </a:lnTo>
                  <a:lnTo>
                    <a:pt x="212" y="778"/>
                  </a:lnTo>
                  <a:lnTo>
                    <a:pt x="210" y="792"/>
                  </a:lnTo>
                  <a:lnTo>
                    <a:pt x="208" y="806"/>
                  </a:lnTo>
                  <a:lnTo>
                    <a:pt x="208" y="806"/>
                  </a:lnTo>
                  <a:lnTo>
                    <a:pt x="206" y="816"/>
                  </a:lnTo>
                  <a:lnTo>
                    <a:pt x="206" y="824"/>
                  </a:lnTo>
                  <a:lnTo>
                    <a:pt x="210" y="830"/>
                  </a:lnTo>
                  <a:lnTo>
                    <a:pt x="214" y="836"/>
                  </a:lnTo>
                  <a:lnTo>
                    <a:pt x="214" y="836"/>
                  </a:lnTo>
                  <a:lnTo>
                    <a:pt x="222" y="846"/>
                  </a:lnTo>
                  <a:lnTo>
                    <a:pt x="226" y="858"/>
                  </a:lnTo>
                  <a:lnTo>
                    <a:pt x="230" y="868"/>
                  </a:lnTo>
                  <a:lnTo>
                    <a:pt x="234" y="878"/>
                  </a:lnTo>
                  <a:lnTo>
                    <a:pt x="242" y="924"/>
                  </a:lnTo>
                  <a:lnTo>
                    <a:pt x="242" y="924"/>
                  </a:lnTo>
                  <a:lnTo>
                    <a:pt x="242" y="930"/>
                  </a:lnTo>
                  <a:lnTo>
                    <a:pt x="240" y="936"/>
                  </a:lnTo>
                  <a:lnTo>
                    <a:pt x="240" y="936"/>
                  </a:lnTo>
                  <a:lnTo>
                    <a:pt x="234" y="946"/>
                  </a:lnTo>
                  <a:lnTo>
                    <a:pt x="230" y="956"/>
                  </a:lnTo>
                  <a:lnTo>
                    <a:pt x="226" y="976"/>
                  </a:lnTo>
                  <a:lnTo>
                    <a:pt x="226" y="976"/>
                  </a:lnTo>
                  <a:lnTo>
                    <a:pt x="226" y="984"/>
                  </a:lnTo>
                  <a:lnTo>
                    <a:pt x="226" y="992"/>
                  </a:lnTo>
                  <a:lnTo>
                    <a:pt x="232" y="1006"/>
                  </a:lnTo>
                  <a:lnTo>
                    <a:pt x="232" y="1006"/>
                  </a:lnTo>
                  <a:lnTo>
                    <a:pt x="242" y="1030"/>
                  </a:lnTo>
                  <a:lnTo>
                    <a:pt x="246" y="1042"/>
                  </a:lnTo>
                  <a:lnTo>
                    <a:pt x="248" y="1056"/>
                  </a:lnTo>
                  <a:lnTo>
                    <a:pt x="248" y="1056"/>
                  </a:lnTo>
                  <a:lnTo>
                    <a:pt x="250" y="1068"/>
                  </a:lnTo>
                  <a:lnTo>
                    <a:pt x="252" y="1082"/>
                  </a:lnTo>
                  <a:lnTo>
                    <a:pt x="256" y="1094"/>
                  </a:lnTo>
                  <a:lnTo>
                    <a:pt x="262" y="1106"/>
                  </a:lnTo>
                  <a:lnTo>
                    <a:pt x="262" y="1106"/>
                  </a:lnTo>
                  <a:lnTo>
                    <a:pt x="268" y="1116"/>
                  </a:lnTo>
                  <a:lnTo>
                    <a:pt x="274" y="1126"/>
                  </a:lnTo>
                  <a:lnTo>
                    <a:pt x="276" y="1138"/>
                  </a:lnTo>
                  <a:lnTo>
                    <a:pt x="274" y="1150"/>
                  </a:lnTo>
                  <a:lnTo>
                    <a:pt x="274" y="1150"/>
                  </a:lnTo>
                  <a:lnTo>
                    <a:pt x="274" y="1154"/>
                  </a:lnTo>
                  <a:lnTo>
                    <a:pt x="276" y="1156"/>
                  </a:lnTo>
                  <a:lnTo>
                    <a:pt x="280" y="1162"/>
                  </a:lnTo>
                  <a:lnTo>
                    <a:pt x="288" y="1164"/>
                  </a:lnTo>
                  <a:lnTo>
                    <a:pt x="296" y="1166"/>
                  </a:lnTo>
                  <a:lnTo>
                    <a:pt x="296" y="1166"/>
                  </a:lnTo>
                  <a:lnTo>
                    <a:pt x="306" y="1162"/>
                  </a:lnTo>
                  <a:lnTo>
                    <a:pt x="310" y="1160"/>
                  </a:lnTo>
                  <a:lnTo>
                    <a:pt x="316" y="1160"/>
                  </a:lnTo>
                  <a:lnTo>
                    <a:pt x="316" y="1160"/>
                  </a:lnTo>
                  <a:lnTo>
                    <a:pt x="330" y="1160"/>
                  </a:lnTo>
                  <a:lnTo>
                    <a:pt x="342" y="1156"/>
                  </a:lnTo>
                  <a:lnTo>
                    <a:pt x="352" y="1148"/>
                  </a:lnTo>
                  <a:lnTo>
                    <a:pt x="362" y="1138"/>
                  </a:lnTo>
                  <a:lnTo>
                    <a:pt x="362" y="1138"/>
                  </a:lnTo>
                  <a:lnTo>
                    <a:pt x="372" y="1124"/>
                  </a:lnTo>
                  <a:lnTo>
                    <a:pt x="376" y="1116"/>
                  </a:lnTo>
                  <a:lnTo>
                    <a:pt x="380" y="1110"/>
                  </a:lnTo>
                  <a:lnTo>
                    <a:pt x="380" y="1110"/>
                  </a:lnTo>
                  <a:lnTo>
                    <a:pt x="386" y="1104"/>
                  </a:lnTo>
                  <a:lnTo>
                    <a:pt x="388" y="1096"/>
                  </a:lnTo>
                  <a:lnTo>
                    <a:pt x="390" y="1088"/>
                  </a:lnTo>
                  <a:lnTo>
                    <a:pt x="390" y="1080"/>
                  </a:lnTo>
                  <a:lnTo>
                    <a:pt x="390" y="1080"/>
                  </a:lnTo>
                  <a:lnTo>
                    <a:pt x="390" y="1076"/>
                  </a:lnTo>
                  <a:lnTo>
                    <a:pt x="390" y="1072"/>
                  </a:lnTo>
                  <a:lnTo>
                    <a:pt x="392" y="1070"/>
                  </a:lnTo>
                  <a:lnTo>
                    <a:pt x="396" y="1068"/>
                  </a:lnTo>
                  <a:lnTo>
                    <a:pt x="396" y="1068"/>
                  </a:lnTo>
                  <a:lnTo>
                    <a:pt x="404" y="1064"/>
                  </a:lnTo>
                  <a:lnTo>
                    <a:pt x="408" y="1058"/>
                  </a:lnTo>
                  <a:lnTo>
                    <a:pt x="410" y="1052"/>
                  </a:lnTo>
                  <a:lnTo>
                    <a:pt x="410" y="1042"/>
                  </a:lnTo>
                  <a:lnTo>
                    <a:pt x="410" y="1042"/>
                  </a:lnTo>
                  <a:lnTo>
                    <a:pt x="406" y="1022"/>
                  </a:lnTo>
                  <a:lnTo>
                    <a:pt x="406" y="1022"/>
                  </a:lnTo>
                  <a:lnTo>
                    <a:pt x="404" y="1018"/>
                  </a:lnTo>
                  <a:lnTo>
                    <a:pt x="404" y="1016"/>
                  </a:lnTo>
                  <a:lnTo>
                    <a:pt x="406" y="1014"/>
                  </a:lnTo>
                  <a:lnTo>
                    <a:pt x="406" y="1014"/>
                  </a:lnTo>
                  <a:lnTo>
                    <a:pt x="412" y="1006"/>
                  </a:lnTo>
                  <a:lnTo>
                    <a:pt x="420" y="998"/>
                  </a:lnTo>
                  <a:lnTo>
                    <a:pt x="426" y="990"/>
                  </a:lnTo>
                  <a:lnTo>
                    <a:pt x="436" y="984"/>
                  </a:lnTo>
                  <a:lnTo>
                    <a:pt x="436" y="984"/>
                  </a:lnTo>
                  <a:lnTo>
                    <a:pt x="442" y="980"/>
                  </a:lnTo>
                  <a:lnTo>
                    <a:pt x="448" y="974"/>
                  </a:lnTo>
                  <a:lnTo>
                    <a:pt x="450" y="966"/>
                  </a:lnTo>
                  <a:lnTo>
                    <a:pt x="452" y="958"/>
                  </a:lnTo>
                  <a:lnTo>
                    <a:pt x="452" y="958"/>
                  </a:lnTo>
                  <a:lnTo>
                    <a:pt x="450" y="938"/>
                  </a:lnTo>
                  <a:lnTo>
                    <a:pt x="448" y="918"/>
                  </a:lnTo>
                  <a:lnTo>
                    <a:pt x="440" y="880"/>
                  </a:lnTo>
                  <a:lnTo>
                    <a:pt x="440" y="880"/>
                  </a:lnTo>
                  <a:lnTo>
                    <a:pt x="438" y="866"/>
                  </a:lnTo>
                  <a:lnTo>
                    <a:pt x="442" y="852"/>
                  </a:lnTo>
                  <a:lnTo>
                    <a:pt x="448" y="840"/>
                  </a:lnTo>
                  <a:lnTo>
                    <a:pt x="454" y="828"/>
                  </a:lnTo>
                  <a:lnTo>
                    <a:pt x="454" y="828"/>
                  </a:lnTo>
                  <a:lnTo>
                    <a:pt x="464" y="814"/>
                  </a:lnTo>
                  <a:lnTo>
                    <a:pt x="474" y="800"/>
                  </a:lnTo>
                  <a:lnTo>
                    <a:pt x="496" y="776"/>
                  </a:lnTo>
                  <a:lnTo>
                    <a:pt x="496" y="776"/>
                  </a:lnTo>
                  <a:lnTo>
                    <a:pt x="502" y="768"/>
                  </a:lnTo>
                  <a:lnTo>
                    <a:pt x="508" y="760"/>
                  </a:lnTo>
                  <a:lnTo>
                    <a:pt x="516" y="744"/>
                  </a:lnTo>
                  <a:lnTo>
                    <a:pt x="530" y="708"/>
                  </a:lnTo>
                  <a:lnTo>
                    <a:pt x="530" y="708"/>
                  </a:lnTo>
                  <a:lnTo>
                    <a:pt x="532" y="696"/>
                  </a:lnTo>
                  <a:lnTo>
                    <a:pt x="532" y="690"/>
                  </a:lnTo>
                  <a:lnTo>
                    <a:pt x="532" y="682"/>
                  </a:lnTo>
                  <a:lnTo>
                    <a:pt x="532" y="682"/>
                  </a:lnTo>
                  <a:lnTo>
                    <a:pt x="524" y="688"/>
                  </a:lnTo>
                  <a:lnTo>
                    <a:pt x="514" y="690"/>
                  </a:lnTo>
                  <a:lnTo>
                    <a:pt x="504" y="692"/>
                  </a:lnTo>
                  <a:lnTo>
                    <a:pt x="496" y="696"/>
                  </a:lnTo>
                  <a:lnTo>
                    <a:pt x="496" y="696"/>
                  </a:lnTo>
                  <a:lnTo>
                    <a:pt x="490" y="698"/>
                  </a:lnTo>
                  <a:lnTo>
                    <a:pt x="482" y="698"/>
                  </a:lnTo>
                  <a:lnTo>
                    <a:pt x="476" y="696"/>
                  </a:lnTo>
                  <a:lnTo>
                    <a:pt x="470" y="688"/>
                  </a:lnTo>
                  <a:lnTo>
                    <a:pt x="470" y="688"/>
                  </a:lnTo>
                  <a:lnTo>
                    <a:pt x="470" y="684"/>
                  </a:lnTo>
                  <a:lnTo>
                    <a:pt x="472" y="682"/>
                  </a:lnTo>
                  <a:lnTo>
                    <a:pt x="472" y="678"/>
                  </a:lnTo>
                  <a:lnTo>
                    <a:pt x="472" y="676"/>
                  </a:lnTo>
                  <a:lnTo>
                    <a:pt x="472" y="676"/>
                  </a:lnTo>
                  <a:lnTo>
                    <a:pt x="458" y="660"/>
                  </a:lnTo>
                  <a:lnTo>
                    <a:pt x="452" y="654"/>
                  </a:lnTo>
                  <a:lnTo>
                    <a:pt x="444" y="646"/>
                  </a:lnTo>
                  <a:lnTo>
                    <a:pt x="444" y="646"/>
                  </a:lnTo>
                  <a:lnTo>
                    <a:pt x="442" y="644"/>
                  </a:lnTo>
                  <a:lnTo>
                    <a:pt x="440" y="642"/>
                  </a:lnTo>
                  <a:lnTo>
                    <a:pt x="440" y="634"/>
                  </a:lnTo>
                  <a:lnTo>
                    <a:pt x="440" y="634"/>
                  </a:lnTo>
                  <a:lnTo>
                    <a:pt x="438" y="628"/>
                  </a:lnTo>
                  <a:lnTo>
                    <a:pt x="436" y="624"/>
                  </a:lnTo>
                  <a:lnTo>
                    <a:pt x="434" y="622"/>
                  </a:lnTo>
                  <a:lnTo>
                    <a:pt x="434" y="622"/>
                  </a:lnTo>
                  <a:lnTo>
                    <a:pt x="428" y="614"/>
                  </a:lnTo>
                  <a:lnTo>
                    <a:pt x="426" y="606"/>
                  </a:lnTo>
                  <a:lnTo>
                    <a:pt x="424" y="598"/>
                  </a:lnTo>
                  <a:lnTo>
                    <a:pt x="424" y="590"/>
                  </a:lnTo>
                  <a:lnTo>
                    <a:pt x="424" y="590"/>
                  </a:lnTo>
                  <a:lnTo>
                    <a:pt x="422" y="582"/>
                  </a:lnTo>
                  <a:lnTo>
                    <a:pt x="418" y="578"/>
                  </a:lnTo>
                  <a:lnTo>
                    <a:pt x="414" y="572"/>
                  </a:lnTo>
                  <a:lnTo>
                    <a:pt x="412" y="566"/>
                  </a:lnTo>
                  <a:lnTo>
                    <a:pt x="412" y="566"/>
                  </a:lnTo>
                  <a:lnTo>
                    <a:pt x="408" y="556"/>
                  </a:lnTo>
                  <a:lnTo>
                    <a:pt x="404" y="544"/>
                  </a:lnTo>
                  <a:lnTo>
                    <a:pt x="400" y="532"/>
                  </a:lnTo>
                  <a:lnTo>
                    <a:pt x="396" y="522"/>
                  </a:lnTo>
                  <a:lnTo>
                    <a:pt x="396" y="522"/>
                  </a:lnTo>
                  <a:lnTo>
                    <a:pt x="392" y="510"/>
                  </a:lnTo>
                  <a:lnTo>
                    <a:pt x="392" y="510"/>
                  </a:lnTo>
                  <a:lnTo>
                    <a:pt x="394" y="512"/>
                  </a:lnTo>
                  <a:lnTo>
                    <a:pt x="396" y="514"/>
                  </a:lnTo>
                  <a:lnTo>
                    <a:pt x="400" y="518"/>
                  </a:lnTo>
                  <a:lnTo>
                    <a:pt x="400" y="518"/>
                  </a:lnTo>
                  <a:lnTo>
                    <a:pt x="402" y="516"/>
                  </a:lnTo>
                  <a:lnTo>
                    <a:pt x="402" y="516"/>
                  </a:lnTo>
                  <a:lnTo>
                    <a:pt x="402" y="508"/>
                  </a:lnTo>
                  <a:lnTo>
                    <a:pt x="406" y="502"/>
                  </a:lnTo>
                  <a:lnTo>
                    <a:pt x="406" y="502"/>
                  </a:lnTo>
                  <a:lnTo>
                    <a:pt x="408" y="516"/>
                  </a:lnTo>
                  <a:lnTo>
                    <a:pt x="408" y="516"/>
                  </a:lnTo>
                  <a:lnTo>
                    <a:pt x="410" y="518"/>
                  </a:lnTo>
                  <a:lnTo>
                    <a:pt x="412" y="522"/>
                  </a:lnTo>
                  <a:lnTo>
                    <a:pt x="416" y="530"/>
                  </a:lnTo>
                  <a:lnTo>
                    <a:pt x="416" y="530"/>
                  </a:lnTo>
                  <a:lnTo>
                    <a:pt x="420" y="538"/>
                  </a:lnTo>
                  <a:lnTo>
                    <a:pt x="424" y="546"/>
                  </a:lnTo>
                  <a:lnTo>
                    <a:pt x="428" y="554"/>
                  </a:lnTo>
                  <a:lnTo>
                    <a:pt x="434" y="560"/>
                  </a:lnTo>
                  <a:lnTo>
                    <a:pt x="434" y="560"/>
                  </a:lnTo>
                  <a:lnTo>
                    <a:pt x="436" y="564"/>
                  </a:lnTo>
                  <a:lnTo>
                    <a:pt x="436" y="564"/>
                  </a:lnTo>
                  <a:lnTo>
                    <a:pt x="438" y="574"/>
                  </a:lnTo>
                  <a:lnTo>
                    <a:pt x="440" y="582"/>
                  </a:lnTo>
                  <a:lnTo>
                    <a:pt x="448" y="598"/>
                  </a:lnTo>
                  <a:lnTo>
                    <a:pt x="458" y="614"/>
                  </a:lnTo>
                  <a:lnTo>
                    <a:pt x="466" y="632"/>
                  </a:lnTo>
                  <a:lnTo>
                    <a:pt x="466" y="632"/>
                  </a:lnTo>
                  <a:lnTo>
                    <a:pt x="470" y="648"/>
                  </a:lnTo>
                  <a:lnTo>
                    <a:pt x="472" y="666"/>
                  </a:lnTo>
                  <a:lnTo>
                    <a:pt x="472" y="666"/>
                  </a:lnTo>
                  <a:lnTo>
                    <a:pt x="474" y="674"/>
                  </a:lnTo>
                  <a:lnTo>
                    <a:pt x="474" y="674"/>
                  </a:lnTo>
                  <a:lnTo>
                    <a:pt x="476" y="674"/>
                  </a:lnTo>
                  <a:lnTo>
                    <a:pt x="480" y="676"/>
                  </a:lnTo>
                  <a:lnTo>
                    <a:pt x="484" y="672"/>
                  </a:lnTo>
                  <a:lnTo>
                    <a:pt x="488" y="670"/>
                  </a:lnTo>
                  <a:lnTo>
                    <a:pt x="494" y="668"/>
                  </a:lnTo>
                  <a:lnTo>
                    <a:pt x="494" y="668"/>
                  </a:lnTo>
                  <a:lnTo>
                    <a:pt x="506" y="664"/>
                  </a:lnTo>
                  <a:lnTo>
                    <a:pt x="516" y="658"/>
                  </a:lnTo>
                  <a:lnTo>
                    <a:pt x="526" y="652"/>
                  </a:lnTo>
                  <a:lnTo>
                    <a:pt x="536" y="646"/>
                  </a:lnTo>
                  <a:lnTo>
                    <a:pt x="536" y="646"/>
                  </a:lnTo>
                  <a:lnTo>
                    <a:pt x="540" y="644"/>
                  </a:lnTo>
                  <a:lnTo>
                    <a:pt x="540" y="644"/>
                  </a:lnTo>
                  <a:lnTo>
                    <a:pt x="542" y="638"/>
                  </a:lnTo>
                  <a:lnTo>
                    <a:pt x="544" y="634"/>
                  </a:lnTo>
                  <a:lnTo>
                    <a:pt x="554" y="632"/>
                  </a:lnTo>
                  <a:lnTo>
                    <a:pt x="554" y="632"/>
                  </a:lnTo>
                  <a:lnTo>
                    <a:pt x="560" y="628"/>
                  </a:lnTo>
                  <a:lnTo>
                    <a:pt x="566" y="624"/>
                  </a:lnTo>
                  <a:lnTo>
                    <a:pt x="576" y="614"/>
                  </a:lnTo>
                  <a:lnTo>
                    <a:pt x="576" y="614"/>
                  </a:lnTo>
                  <a:lnTo>
                    <a:pt x="582" y="608"/>
                  </a:lnTo>
                  <a:lnTo>
                    <a:pt x="586" y="600"/>
                  </a:lnTo>
                  <a:lnTo>
                    <a:pt x="590" y="592"/>
                  </a:lnTo>
                  <a:lnTo>
                    <a:pt x="594" y="586"/>
                  </a:lnTo>
                  <a:lnTo>
                    <a:pt x="594" y="586"/>
                  </a:lnTo>
                  <a:lnTo>
                    <a:pt x="598" y="578"/>
                  </a:lnTo>
                  <a:lnTo>
                    <a:pt x="598" y="572"/>
                  </a:lnTo>
                  <a:lnTo>
                    <a:pt x="596" y="566"/>
                  </a:lnTo>
                  <a:lnTo>
                    <a:pt x="590" y="562"/>
                  </a:lnTo>
                  <a:lnTo>
                    <a:pt x="590" y="562"/>
                  </a:lnTo>
                  <a:lnTo>
                    <a:pt x="582" y="558"/>
                  </a:lnTo>
                  <a:lnTo>
                    <a:pt x="576" y="554"/>
                  </a:lnTo>
                  <a:lnTo>
                    <a:pt x="574" y="546"/>
                  </a:lnTo>
                  <a:lnTo>
                    <a:pt x="572" y="538"/>
                  </a:lnTo>
                  <a:lnTo>
                    <a:pt x="572" y="538"/>
                  </a:lnTo>
                  <a:lnTo>
                    <a:pt x="564" y="548"/>
                  </a:lnTo>
                  <a:lnTo>
                    <a:pt x="556" y="554"/>
                  </a:lnTo>
                  <a:lnTo>
                    <a:pt x="552" y="556"/>
                  </a:lnTo>
                  <a:lnTo>
                    <a:pt x="546" y="558"/>
                  </a:lnTo>
                  <a:lnTo>
                    <a:pt x="542" y="558"/>
                  </a:lnTo>
                  <a:lnTo>
                    <a:pt x="536" y="554"/>
                  </a:lnTo>
                  <a:lnTo>
                    <a:pt x="536" y="554"/>
                  </a:lnTo>
                  <a:lnTo>
                    <a:pt x="536" y="546"/>
                  </a:lnTo>
                  <a:lnTo>
                    <a:pt x="536" y="542"/>
                  </a:lnTo>
                  <a:lnTo>
                    <a:pt x="534" y="538"/>
                  </a:lnTo>
                  <a:lnTo>
                    <a:pt x="534" y="538"/>
                  </a:lnTo>
                  <a:lnTo>
                    <a:pt x="532" y="540"/>
                  </a:lnTo>
                  <a:lnTo>
                    <a:pt x="530" y="542"/>
                  </a:lnTo>
                  <a:lnTo>
                    <a:pt x="530" y="544"/>
                  </a:lnTo>
                  <a:lnTo>
                    <a:pt x="528" y="546"/>
                  </a:lnTo>
                  <a:lnTo>
                    <a:pt x="528" y="546"/>
                  </a:lnTo>
                  <a:lnTo>
                    <a:pt x="526" y="542"/>
                  </a:lnTo>
                  <a:lnTo>
                    <a:pt x="526" y="536"/>
                  </a:lnTo>
                  <a:lnTo>
                    <a:pt x="524" y="530"/>
                  </a:lnTo>
                  <a:lnTo>
                    <a:pt x="520" y="526"/>
                  </a:lnTo>
                  <a:lnTo>
                    <a:pt x="520" y="526"/>
                  </a:lnTo>
                  <a:lnTo>
                    <a:pt x="516" y="520"/>
                  </a:lnTo>
                  <a:lnTo>
                    <a:pt x="514" y="516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8" y="500"/>
                  </a:lnTo>
                  <a:lnTo>
                    <a:pt x="508" y="498"/>
                  </a:lnTo>
                  <a:lnTo>
                    <a:pt x="514" y="494"/>
                  </a:lnTo>
                  <a:lnTo>
                    <a:pt x="514" y="494"/>
                  </a:lnTo>
                  <a:lnTo>
                    <a:pt x="518" y="492"/>
                  </a:lnTo>
                  <a:lnTo>
                    <a:pt x="522" y="494"/>
                  </a:lnTo>
                  <a:lnTo>
                    <a:pt x="526" y="496"/>
                  </a:lnTo>
                  <a:lnTo>
                    <a:pt x="528" y="500"/>
                  </a:lnTo>
                  <a:lnTo>
                    <a:pt x="528" y="500"/>
                  </a:lnTo>
                  <a:lnTo>
                    <a:pt x="532" y="508"/>
                  </a:lnTo>
                  <a:lnTo>
                    <a:pt x="536" y="514"/>
                  </a:lnTo>
                  <a:lnTo>
                    <a:pt x="548" y="524"/>
                  </a:lnTo>
                  <a:lnTo>
                    <a:pt x="548" y="524"/>
                  </a:lnTo>
                  <a:lnTo>
                    <a:pt x="552" y="528"/>
                  </a:lnTo>
                  <a:lnTo>
                    <a:pt x="558" y="530"/>
                  </a:lnTo>
                  <a:lnTo>
                    <a:pt x="562" y="530"/>
                  </a:lnTo>
                  <a:lnTo>
                    <a:pt x="568" y="526"/>
                  </a:lnTo>
                  <a:lnTo>
                    <a:pt x="568" y="526"/>
                  </a:lnTo>
                  <a:lnTo>
                    <a:pt x="572" y="524"/>
                  </a:lnTo>
                  <a:lnTo>
                    <a:pt x="576" y="524"/>
                  </a:lnTo>
                  <a:lnTo>
                    <a:pt x="578" y="526"/>
                  </a:lnTo>
                  <a:lnTo>
                    <a:pt x="580" y="532"/>
                  </a:lnTo>
                  <a:lnTo>
                    <a:pt x="580" y="532"/>
                  </a:lnTo>
                  <a:lnTo>
                    <a:pt x="582" y="538"/>
                  </a:lnTo>
                  <a:lnTo>
                    <a:pt x="584" y="540"/>
                  </a:lnTo>
                  <a:lnTo>
                    <a:pt x="588" y="540"/>
                  </a:lnTo>
                  <a:lnTo>
                    <a:pt x="588" y="540"/>
                  </a:lnTo>
                  <a:lnTo>
                    <a:pt x="608" y="544"/>
                  </a:lnTo>
                  <a:lnTo>
                    <a:pt x="620" y="544"/>
                  </a:lnTo>
                  <a:lnTo>
                    <a:pt x="630" y="544"/>
                  </a:lnTo>
                  <a:lnTo>
                    <a:pt x="630" y="544"/>
                  </a:lnTo>
                  <a:lnTo>
                    <a:pt x="638" y="542"/>
                  </a:lnTo>
                  <a:lnTo>
                    <a:pt x="648" y="542"/>
                  </a:lnTo>
                  <a:lnTo>
                    <a:pt x="652" y="544"/>
                  </a:lnTo>
                  <a:lnTo>
                    <a:pt x="656" y="546"/>
                  </a:lnTo>
                  <a:lnTo>
                    <a:pt x="658" y="550"/>
                  </a:lnTo>
                  <a:lnTo>
                    <a:pt x="662" y="556"/>
                  </a:lnTo>
                  <a:lnTo>
                    <a:pt x="662" y="556"/>
                  </a:lnTo>
                  <a:lnTo>
                    <a:pt x="664" y="560"/>
                  </a:lnTo>
                  <a:lnTo>
                    <a:pt x="668" y="566"/>
                  </a:lnTo>
                  <a:lnTo>
                    <a:pt x="674" y="570"/>
                  </a:lnTo>
                  <a:lnTo>
                    <a:pt x="678" y="570"/>
                  </a:lnTo>
                  <a:lnTo>
                    <a:pt x="684" y="570"/>
                  </a:lnTo>
                  <a:lnTo>
                    <a:pt x="684" y="570"/>
                  </a:lnTo>
                  <a:lnTo>
                    <a:pt x="680" y="572"/>
                  </a:lnTo>
                  <a:lnTo>
                    <a:pt x="678" y="574"/>
                  </a:lnTo>
                  <a:lnTo>
                    <a:pt x="674" y="576"/>
                  </a:lnTo>
                  <a:lnTo>
                    <a:pt x="674" y="576"/>
                  </a:lnTo>
                  <a:lnTo>
                    <a:pt x="680" y="586"/>
                  </a:lnTo>
                  <a:lnTo>
                    <a:pt x="682" y="588"/>
                  </a:lnTo>
                  <a:lnTo>
                    <a:pt x="688" y="590"/>
                  </a:lnTo>
                  <a:lnTo>
                    <a:pt x="688" y="590"/>
                  </a:lnTo>
                  <a:lnTo>
                    <a:pt x="692" y="590"/>
                  </a:lnTo>
                  <a:lnTo>
                    <a:pt x="696" y="586"/>
                  </a:lnTo>
                  <a:lnTo>
                    <a:pt x="700" y="576"/>
                  </a:lnTo>
                  <a:lnTo>
                    <a:pt x="700" y="576"/>
                  </a:lnTo>
                  <a:lnTo>
                    <a:pt x="702" y="586"/>
                  </a:lnTo>
                  <a:lnTo>
                    <a:pt x="702" y="594"/>
                  </a:lnTo>
                  <a:lnTo>
                    <a:pt x="702" y="594"/>
                  </a:lnTo>
                  <a:lnTo>
                    <a:pt x="704" y="618"/>
                  </a:lnTo>
                  <a:lnTo>
                    <a:pt x="708" y="642"/>
                  </a:lnTo>
                  <a:lnTo>
                    <a:pt x="708" y="642"/>
                  </a:lnTo>
                  <a:lnTo>
                    <a:pt x="730" y="702"/>
                  </a:lnTo>
                  <a:lnTo>
                    <a:pt x="730" y="702"/>
                  </a:lnTo>
                  <a:lnTo>
                    <a:pt x="732" y="712"/>
                  </a:lnTo>
                  <a:lnTo>
                    <a:pt x="732" y="716"/>
                  </a:lnTo>
                  <a:lnTo>
                    <a:pt x="736" y="720"/>
                  </a:lnTo>
                  <a:lnTo>
                    <a:pt x="736" y="720"/>
                  </a:lnTo>
                  <a:lnTo>
                    <a:pt x="738" y="722"/>
                  </a:lnTo>
                  <a:lnTo>
                    <a:pt x="740" y="722"/>
                  </a:lnTo>
                  <a:lnTo>
                    <a:pt x="742" y="720"/>
                  </a:lnTo>
                  <a:lnTo>
                    <a:pt x="742" y="720"/>
                  </a:lnTo>
                  <a:lnTo>
                    <a:pt x="750" y="708"/>
                  </a:lnTo>
                  <a:lnTo>
                    <a:pt x="756" y="694"/>
                  </a:lnTo>
                  <a:lnTo>
                    <a:pt x="758" y="678"/>
                  </a:lnTo>
                  <a:lnTo>
                    <a:pt x="758" y="664"/>
                  </a:lnTo>
                  <a:lnTo>
                    <a:pt x="758" y="664"/>
                  </a:lnTo>
                  <a:lnTo>
                    <a:pt x="758" y="654"/>
                  </a:lnTo>
                  <a:lnTo>
                    <a:pt x="760" y="646"/>
                  </a:lnTo>
                  <a:lnTo>
                    <a:pt x="764" y="640"/>
                  </a:lnTo>
                  <a:lnTo>
                    <a:pt x="772" y="636"/>
                  </a:lnTo>
                  <a:lnTo>
                    <a:pt x="772" y="636"/>
                  </a:lnTo>
                  <a:lnTo>
                    <a:pt x="774" y="634"/>
                  </a:lnTo>
                  <a:lnTo>
                    <a:pt x="774" y="634"/>
                  </a:lnTo>
                  <a:lnTo>
                    <a:pt x="790" y="614"/>
                  </a:lnTo>
                  <a:lnTo>
                    <a:pt x="798" y="606"/>
                  </a:lnTo>
                  <a:lnTo>
                    <a:pt x="808" y="598"/>
                  </a:lnTo>
                  <a:lnTo>
                    <a:pt x="808" y="598"/>
                  </a:lnTo>
                  <a:lnTo>
                    <a:pt x="810" y="594"/>
                  </a:lnTo>
                  <a:lnTo>
                    <a:pt x="812" y="590"/>
                  </a:lnTo>
                  <a:lnTo>
                    <a:pt x="812" y="590"/>
                  </a:lnTo>
                  <a:lnTo>
                    <a:pt x="812" y="584"/>
                  </a:lnTo>
                  <a:lnTo>
                    <a:pt x="816" y="582"/>
                  </a:lnTo>
                  <a:lnTo>
                    <a:pt x="820" y="580"/>
                  </a:lnTo>
                  <a:lnTo>
                    <a:pt x="824" y="580"/>
                  </a:lnTo>
                  <a:lnTo>
                    <a:pt x="824" y="580"/>
                  </a:lnTo>
                  <a:lnTo>
                    <a:pt x="832" y="580"/>
                  </a:lnTo>
                  <a:lnTo>
                    <a:pt x="838" y="578"/>
                  </a:lnTo>
                  <a:lnTo>
                    <a:pt x="840" y="574"/>
                  </a:lnTo>
                  <a:lnTo>
                    <a:pt x="840" y="566"/>
                  </a:lnTo>
                  <a:lnTo>
                    <a:pt x="840" y="566"/>
                  </a:lnTo>
                  <a:lnTo>
                    <a:pt x="846" y="570"/>
                  </a:lnTo>
                  <a:lnTo>
                    <a:pt x="850" y="574"/>
                  </a:lnTo>
                  <a:lnTo>
                    <a:pt x="852" y="578"/>
                  </a:lnTo>
                  <a:lnTo>
                    <a:pt x="852" y="584"/>
                  </a:lnTo>
                  <a:lnTo>
                    <a:pt x="852" y="584"/>
                  </a:lnTo>
                  <a:lnTo>
                    <a:pt x="854" y="590"/>
                  </a:lnTo>
                  <a:lnTo>
                    <a:pt x="858" y="594"/>
                  </a:lnTo>
                  <a:lnTo>
                    <a:pt x="858" y="594"/>
                  </a:lnTo>
                  <a:lnTo>
                    <a:pt x="864" y="602"/>
                  </a:lnTo>
                  <a:lnTo>
                    <a:pt x="870" y="612"/>
                  </a:lnTo>
                  <a:lnTo>
                    <a:pt x="872" y="622"/>
                  </a:lnTo>
                  <a:lnTo>
                    <a:pt x="872" y="632"/>
                  </a:lnTo>
                  <a:lnTo>
                    <a:pt x="872" y="632"/>
                  </a:lnTo>
                  <a:lnTo>
                    <a:pt x="872" y="638"/>
                  </a:lnTo>
                  <a:lnTo>
                    <a:pt x="874" y="640"/>
                  </a:lnTo>
                  <a:lnTo>
                    <a:pt x="874" y="640"/>
                  </a:lnTo>
                  <a:lnTo>
                    <a:pt x="878" y="640"/>
                  </a:lnTo>
                  <a:lnTo>
                    <a:pt x="882" y="638"/>
                  </a:lnTo>
                  <a:lnTo>
                    <a:pt x="882" y="638"/>
                  </a:lnTo>
                  <a:lnTo>
                    <a:pt x="888" y="632"/>
                  </a:lnTo>
                  <a:lnTo>
                    <a:pt x="888" y="632"/>
                  </a:lnTo>
                  <a:lnTo>
                    <a:pt x="894" y="634"/>
                  </a:lnTo>
                  <a:lnTo>
                    <a:pt x="894" y="634"/>
                  </a:lnTo>
                  <a:lnTo>
                    <a:pt x="896" y="642"/>
                  </a:lnTo>
                  <a:lnTo>
                    <a:pt x="898" y="652"/>
                  </a:lnTo>
                  <a:lnTo>
                    <a:pt x="900" y="660"/>
                  </a:lnTo>
                  <a:lnTo>
                    <a:pt x="904" y="668"/>
                  </a:lnTo>
                  <a:lnTo>
                    <a:pt x="904" y="668"/>
                  </a:lnTo>
                  <a:lnTo>
                    <a:pt x="904" y="686"/>
                  </a:lnTo>
                  <a:lnTo>
                    <a:pt x="902" y="702"/>
                  </a:lnTo>
                  <a:lnTo>
                    <a:pt x="902" y="702"/>
                  </a:lnTo>
                  <a:lnTo>
                    <a:pt x="902" y="710"/>
                  </a:lnTo>
                  <a:lnTo>
                    <a:pt x="902" y="716"/>
                  </a:lnTo>
                  <a:lnTo>
                    <a:pt x="906" y="722"/>
                  </a:lnTo>
                  <a:lnTo>
                    <a:pt x="910" y="730"/>
                  </a:lnTo>
                  <a:lnTo>
                    <a:pt x="910" y="730"/>
                  </a:lnTo>
                  <a:lnTo>
                    <a:pt x="916" y="742"/>
                  </a:lnTo>
                  <a:lnTo>
                    <a:pt x="918" y="756"/>
                  </a:lnTo>
                  <a:lnTo>
                    <a:pt x="918" y="756"/>
                  </a:lnTo>
                  <a:lnTo>
                    <a:pt x="920" y="766"/>
                  </a:lnTo>
                  <a:lnTo>
                    <a:pt x="924" y="774"/>
                  </a:lnTo>
                  <a:lnTo>
                    <a:pt x="930" y="782"/>
                  </a:lnTo>
                  <a:lnTo>
                    <a:pt x="938" y="790"/>
                  </a:lnTo>
                  <a:lnTo>
                    <a:pt x="938" y="790"/>
                  </a:lnTo>
                  <a:lnTo>
                    <a:pt x="942" y="792"/>
                  </a:lnTo>
                  <a:lnTo>
                    <a:pt x="946" y="792"/>
                  </a:lnTo>
                  <a:lnTo>
                    <a:pt x="946" y="792"/>
                  </a:lnTo>
                  <a:lnTo>
                    <a:pt x="946" y="790"/>
                  </a:lnTo>
                  <a:lnTo>
                    <a:pt x="946" y="788"/>
                  </a:lnTo>
                  <a:lnTo>
                    <a:pt x="946" y="784"/>
                  </a:lnTo>
                  <a:lnTo>
                    <a:pt x="946" y="784"/>
                  </a:lnTo>
                  <a:lnTo>
                    <a:pt x="942" y="776"/>
                  </a:lnTo>
                  <a:lnTo>
                    <a:pt x="940" y="772"/>
                  </a:lnTo>
                  <a:lnTo>
                    <a:pt x="940" y="768"/>
                  </a:lnTo>
                  <a:lnTo>
                    <a:pt x="940" y="768"/>
                  </a:lnTo>
                  <a:lnTo>
                    <a:pt x="940" y="758"/>
                  </a:lnTo>
                  <a:lnTo>
                    <a:pt x="938" y="750"/>
                  </a:lnTo>
                  <a:lnTo>
                    <a:pt x="932" y="744"/>
                  </a:lnTo>
                  <a:lnTo>
                    <a:pt x="926" y="738"/>
                  </a:lnTo>
                  <a:lnTo>
                    <a:pt x="926" y="738"/>
                  </a:lnTo>
                  <a:lnTo>
                    <a:pt x="918" y="728"/>
                  </a:lnTo>
                  <a:lnTo>
                    <a:pt x="912" y="718"/>
                  </a:lnTo>
                  <a:lnTo>
                    <a:pt x="910" y="708"/>
                  </a:lnTo>
                  <a:lnTo>
                    <a:pt x="908" y="696"/>
                  </a:lnTo>
                  <a:lnTo>
                    <a:pt x="908" y="696"/>
                  </a:lnTo>
                  <a:lnTo>
                    <a:pt x="912" y="684"/>
                  </a:lnTo>
                  <a:lnTo>
                    <a:pt x="914" y="672"/>
                  </a:lnTo>
                  <a:lnTo>
                    <a:pt x="914" y="672"/>
                  </a:lnTo>
                  <a:lnTo>
                    <a:pt x="914" y="668"/>
                  </a:lnTo>
                  <a:lnTo>
                    <a:pt x="918" y="666"/>
                  </a:lnTo>
                  <a:lnTo>
                    <a:pt x="918" y="666"/>
                  </a:lnTo>
                  <a:lnTo>
                    <a:pt x="920" y="666"/>
                  </a:lnTo>
                  <a:lnTo>
                    <a:pt x="922" y="668"/>
                  </a:lnTo>
                  <a:lnTo>
                    <a:pt x="922" y="668"/>
                  </a:lnTo>
                  <a:lnTo>
                    <a:pt x="926" y="676"/>
                  </a:lnTo>
                  <a:lnTo>
                    <a:pt x="932" y="682"/>
                  </a:lnTo>
                  <a:lnTo>
                    <a:pt x="944" y="694"/>
                  </a:lnTo>
                  <a:lnTo>
                    <a:pt x="944" y="694"/>
                  </a:lnTo>
                  <a:lnTo>
                    <a:pt x="952" y="704"/>
                  </a:lnTo>
                  <a:lnTo>
                    <a:pt x="954" y="710"/>
                  </a:lnTo>
                  <a:lnTo>
                    <a:pt x="954" y="716"/>
                  </a:lnTo>
                  <a:lnTo>
                    <a:pt x="954" y="716"/>
                  </a:lnTo>
                  <a:lnTo>
                    <a:pt x="960" y="708"/>
                  </a:lnTo>
                  <a:lnTo>
                    <a:pt x="966" y="702"/>
                  </a:lnTo>
                  <a:lnTo>
                    <a:pt x="982" y="690"/>
                  </a:lnTo>
                  <a:lnTo>
                    <a:pt x="982" y="690"/>
                  </a:lnTo>
                  <a:lnTo>
                    <a:pt x="984" y="686"/>
                  </a:lnTo>
                  <a:lnTo>
                    <a:pt x="984" y="686"/>
                  </a:lnTo>
                  <a:lnTo>
                    <a:pt x="986" y="672"/>
                  </a:lnTo>
                  <a:lnTo>
                    <a:pt x="986" y="660"/>
                  </a:lnTo>
                  <a:lnTo>
                    <a:pt x="982" y="648"/>
                  </a:lnTo>
                  <a:lnTo>
                    <a:pt x="974" y="636"/>
                  </a:lnTo>
                  <a:lnTo>
                    <a:pt x="974" y="636"/>
                  </a:lnTo>
                  <a:lnTo>
                    <a:pt x="964" y="620"/>
                  </a:lnTo>
                  <a:lnTo>
                    <a:pt x="964" y="620"/>
                  </a:lnTo>
                  <a:lnTo>
                    <a:pt x="958" y="612"/>
                  </a:lnTo>
                  <a:lnTo>
                    <a:pt x="958" y="606"/>
                  </a:lnTo>
                  <a:lnTo>
                    <a:pt x="962" y="598"/>
                  </a:lnTo>
                  <a:lnTo>
                    <a:pt x="966" y="592"/>
                  </a:lnTo>
                  <a:lnTo>
                    <a:pt x="966" y="592"/>
                  </a:lnTo>
                  <a:lnTo>
                    <a:pt x="970" y="586"/>
                  </a:lnTo>
                  <a:lnTo>
                    <a:pt x="976" y="582"/>
                  </a:lnTo>
                  <a:lnTo>
                    <a:pt x="982" y="582"/>
                  </a:lnTo>
                  <a:lnTo>
                    <a:pt x="990" y="582"/>
                  </a:lnTo>
                  <a:lnTo>
                    <a:pt x="990" y="582"/>
                  </a:lnTo>
                  <a:lnTo>
                    <a:pt x="990" y="588"/>
                  </a:lnTo>
                  <a:lnTo>
                    <a:pt x="990" y="592"/>
                  </a:lnTo>
                  <a:lnTo>
                    <a:pt x="992" y="592"/>
                  </a:lnTo>
                  <a:lnTo>
                    <a:pt x="992" y="592"/>
                  </a:lnTo>
                  <a:lnTo>
                    <a:pt x="994" y="592"/>
                  </a:lnTo>
                  <a:lnTo>
                    <a:pt x="994" y="592"/>
                  </a:lnTo>
                  <a:lnTo>
                    <a:pt x="994" y="586"/>
                  </a:lnTo>
                  <a:lnTo>
                    <a:pt x="994" y="586"/>
                  </a:lnTo>
                  <a:lnTo>
                    <a:pt x="1000" y="584"/>
                  </a:lnTo>
                  <a:lnTo>
                    <a:pt x="1008" y="580"/>
                  </a:lnTo>
                  <a:lnTo>
                    <a:pt x="1014" y="578"/>
                  </a:lnTo>
                  <a:lnTo>
                    <a:pt x="1020" y="574"/>
                  </a:lnTo>
                  <a:lnTo>
                    <a:pt x="1020" y="574"/>
                  </a:lnTo>
                  <a:lnTo>
                    <a:pt x="1022" y="574"/>
                  </a:lnTo>
                  <a:lnTo>
                    <a:pt x="1026" y="574"/>
                  </a:lnTo>
                  <a:lnTo>
                    <a:pt x="1026" y="574"/>
                  </a:lnTo>
                  <a:lnTo>
                    <a:pt x="1026" y="572"/>
                  </a:lnTo>
                  <a:lnTo>
                    <a:pt x="1026" y="572"/>
                  </a:lnTo>
                  <a:lnTo>
                    <a:pt x="1038" y="568"/>
                  </a:lnTo>
                  <a:lnTo>
                    <a:pt x="1048" y="562"/>
                  </a:lnTo>
                  <a:lnTo>
                    <a:pt x="1056" y="552"/>
                  </a:lnTo>
                  <a:lnTo>
                    <a:pt x="1064" y="544"/>
                  </a:lnTo>
                  <a:lnTo>
                    <a:pt x="1064" y="544"/>
                  </a:lnTo>
                  <a:lnTo>
                    <a:pt x="1072" y="526"/>
                  </a:lnTo>
                  <a:lnTo>
                    <a:pt x="1076" y="518"/>
                  </a:lnTo>
                  <a:lnTo>
                    <a:pt x="1080" y="510"/>
                  </a:lnTo>
                  <a:lnTo>
                    <a:pt x="1080" y="510"/>
                  </a:lnTo>
                  <a:lnTo>
                    <a:pt x="1084" y="502"/>
                  </a:lnTo>
                  <a:lnTo>
                    <a:pt x="1084" y="498"/>
                  </a:lnTo>
                  <a:lnTo>
                    <a:pt x="1082" y="494"/>
                  </a:lnTo>
                  <a:lnTo>
                    <a:pt x="1082" y="494"/>
                  </a:lnTo>
                  <a:lnTo>
                    <a:pt x="1078" y="488"/>
                  </a:lnTo>
                  <a:lnTo>
                    <a:pt x="1078" y="488"/>
                  </a:lnTo>
                  <a:lnTo>
                    <a:pt x="1082" y="488"/>
                  </a:lnTo>
                  <a:lnTo>
                    <a:pt x="1082" y="486"/>
                  </a:lnTo>
                  <a:lnTo>
                    <a:pt x="1082" y="482"/>
                  </a:lnTo>
                  <a:lnTo>
                    <a:pt x="1080" y="476"/>
                  </a:lnTo>
                  <a:lnTo>
                    <a:pt x="1080" y="476"/>
                  </a:lnTo>
                  <a:lnTo>
                    <a:pt x="1082" y="474"/>
                  </a:lnTo>
                  <a:lnTo>
                    <a:pt x="1082" y="474"/>
                  </a:lnTo>
                  <a:lnTo>
                    <a:pt x="1078" y="468"/>
                  </a:lnTo>
                  <a:lnTo>
                    <a:pt x="1076" y="462"/>
                  </a:lnTo>
                  <a:lnTo>
                    <a:pt x="1074" y="454"/>
                  </a:lnTo>
                  <a:lnTo>
                    <a:pt x="1068" y="448"/>
                  </a:lnTo>
                  <a:lnTo>
                    <a:pt x="1068" y="448"/>
                  </a:lnTo>
                  <a:lnTo>
                    <a:pt x="1064" y="446"/>
                  </a:lnTo>
                  <a:lnTo>
                    <a:pt x="1064" y="442"/>
                  </a:lnTo>
                  <a:lnTo>
                    <a:pt x="1068" y="436"/>
                  </a:lnTo>
                  <a:lnTo>
                    <a:pt x="1068" y="436"/>
                  </a:lnTo>
                  <a:lnTo>
                    <a:pt x="1078" y="426"/>
                  </a:lnTo>
                  <a:lnTo>
                    <a:pt x="1090" y="420"/>
                  </a:lnTo>
                  <a:lnTo>
                    <a:pt x="1090" y="420"/>
                  </a:lnTo>
                  <a:lnTo>
                    <a:pt x="1078" y="416"/>
                  </a:lnTo>
                  <a:lnTo>
                    <a:pt x="1074" y="416"/>
                  </a:lnTo>
                  <a:lnTo>
                    <a:pt x="1068" y="420"/>
                  </a:lnTo>
                  <a:lnTo>
                    <a:pt x="1068" y="420"/>
                  </a:lnTo>
                  <a:lnTo>
                    <a:pt x="1066" y="420"/>
                  </a:lnTo>
                  <a:lnTo>
                    <a:pt x="1064" y="420"/>
                  </a:lnTo>
                  <a:lnTo>
                    <a:pt x="1062" y="416"/>
                  </a:lnTo>
                  <a:lnTo>
                    <a:pt x="1058" y="410"/>
                  </a:lnTo>
                  <a:lnTo>
                    <a:pt x="1056" y="408"/>
                  </a:lnTo>
                  <a:lnTo>
                    <a:pt x="1052" y="408"/>
                  </a:lnTo>
                  <a:lnTo>
                    <a:pt x="1052" y="408"/>
                  </a:lnTo>
                  <a:lnTo>
                    <a:pt x="1052" y="406"/>
                  </a:lnTo>
                  <a:lnTo>
                    <a:pt x="1052" y="402"/>
                  </a:lnTo>
                  <a:lnTo>
                    <a:pt x="1052" y="402"/>
                  </a:lnTo>
                  <a:lnTo>
                    <a:pt x="1054" y="400"/>
                  </a:lnTo>
                  <a:lnTo>
                    <a:pt x="1054" y="400"/>
                  </a:lnTo>
                  <a:lnTo>
                    <a:pt x="1060" y="398"/>
                  </a:lnTo>
                  <a:lnTo>
                    <a:pt x="1066" y="394"/>
                  </a:lnTo>
                  <a:lnTo>
                    <a:pt x="1070" y="390"/>
                  </a:lnTo>
                  <a:lnTo>
                    <a:pt x="1074" y="386"/>
                  </a:lnTo>
                  <a:lnTo>
                    <a:pt x="1074" y="386"/>
                  </a:lnTo>
                  <a:lnTo>
                    <a:pt x="1080" y="382"/>
                  </a:lnTo>
                  <a:lnTo>
                    <a:pt x="1082" y="382"/>
                  </a:lnTo>
                  <a:lnTo>
                    <a:pt x="1086" y="382"/>
                  </a:lnTo>
                  <a:lnTo>
                    <a:pt x="1086" y="382"/>
                  </a:lnTo>
                  <a:lnTo>
                    <a:pt x="1088" y="386"/>
                  </a:lnTo>
                  <a:lnTo>
                    <a:pt x="1088" y="388"/>
                  </a:lnTo>
                  <a:lnTo>
                    <a:pt x="1084" y="392"/>
                  </a:lnTo>
                  <a:lnTo>
                    <a:pt x="1084" y="392"/>
                  </a:lnTo>
                  <a:lnTo>
                    <a:pt x="1082" y="394"/>
                  </a:lnTo>
                  <a:lnTo>
                    <a:pt x="1082" y="396"/>
                  </a:lnTo>
                  <a:lnTo>
                    <a:pt x="1084" y="400"/>
                  </a:lnTo>
                  <a:lnTo>
                    <a:pt x="1084" y="400"/>
                  </a:lnTo>
                  <a:lnTo>
                    <a:pt x="1086" y="400"/>
                  </a:lnTo>
                  <a:lnTo>
                    <a:pt x="1086" y="400"/>
                  </a:lnTo>
                  <a:lnTo>
                    <a:pt x="1090" y="396"/>
                  </a:lnTo>
                  <a:lnTo>
                    <a:pt x="1090" y="396"/>
                  </a:lnTo>
                  <a:lnTo>
                    <a:pt x="1096" y="394"/>
                  </a:lnTo>
                  <a:lnTo>
                    <a:pt x="1096" y="394"/>
                  </a:lnTo>
                  <a:lnTo>
                    <a:pt x="1100" y="392"/>
                  </a:lnTo>
                  <a:lnTo>
                    <a:pt x="1102" y="392"/>
                  </a:lnTo>
                  <a:lnTo>
                    <a:pt x="1110" y="394"/>
                  </a:lnTo>
                  <a:lnTo>
                    <a:pt x="1110" y="394"/>
                  </a:lnTo>
                  <a:lnTo>
                    <a:pt x="1112" y="398"/>
                  </a:lnTo>
                  <a:lnTo>
                    <a:pt x="1112" y="400"/>
                  </a:lnTo>
                  <a:lnTo>
                    <a:pt x="1110" y="406"/>
                  </a:lnTo>
                  <a:lnTo>
                    <a:pt x="1110" y="406"/>
                  </a:lnTo>
                  <a:lnTo>
                    <a:pt x="1110" y="410"/>
                  </a:lnTo>
                  <a:lnTo>
                    <a:pt x="1110" y="412"/>
                  </a:lnTo>
                  <a:lnTo>
                    <a:pt x="1112" y="412"/>
                  </a:lnTo>
                  <a:lnTo>
                    <a:pt x="1116" y="412"/>
                  </a:lnTo>
                  <a:lnTo>
                    <a:pt x="1116" y="412"/>
                  </a:lnTo>
                  <a:lnTo>
                    <a:pt x="1120" y="414"/>
                  </a:lnTo>
                  <a:lnTo>
                    <a:pt x="1122" y="416"/>
                  </a:lnTo>
                  <a:lnTo>
                    <a:pt x="1124" y="418"/>
                  </a:lnTo>
                  <a:lnTo>
                    <a:pt x="1124" y="422"/>
                  </a:lnTo>
                  <a:lnTo>
                    <a:pt x="1124" y="422"/>
                  </a:lnTo>
                  <a:lnTo>
                    <a:pt x="1120" y="448"/>
                  </a:lnTo>
                  <a:lnTo>
                    <a:pt x="1120" y="448"/>
                  </a:lnTo>
                  <a:lnTo>
                    <a:pt x="1132" y="444"/>
                  </a:lnTo>
                  <a:lnTo>
                    <a:pt x="1140" y="440"/>
                  </a:lnTo>
                  <a:lnTo>
                    <a:pt x="1140" y="440"/>
                  </a:lnTo>
                  <a:lnTo>
                    <a:pt x="1144" y="436"/>
                  </a:lnTo>
                  <a:lnTo>
                    <a:pt x="1144" y="432"/>
                  </a:lnTo>
                  <a:lnTo>
                    <a:pt x="1142" y="422"/>
                  </a:lnTo>
                  <a:lnTo>
                    <a:pt x="1142" y="422"/>
                  </a:lnTo>
                  <a:lnTo>
                    <a:pt x="1138" y="412"/>
                  </a:lnTo>
                  <a:lnTo>
                    <a:pt x="1132" y="402"/>
                  </a:lnTo>
                  <a:lnTo>
                    <a:pt x="1132" y="402"/>
                  </a:lnTo>
                  <a:lnTo>
                    <a:pt x="1128" y="398"/>
                  </a:lnTo>
                  <a:lnTo>
                    <a:pt x="1128" y="396"/>
                  </a:lnTo>
                  <a:lnTo>
                    <a:pt x="1130" y="392"/>
                  </a:lnTo>
                  <a:lnTo>
                    <a:pt x="1134" y="390"/>
                  </a:lnTo>
                  <a:lnTo>
                    <a:pt x="1134" y="390"/>
                  </a:lnTo>
                  <a:lnTo>
                    <a:pt x="1142" y="384"/>
                  </a:lnTo>
                  <a:lnTo>
                    <a:pt x="1146" y="374"/>
                  </a:lnTo>
                  <a:lnTo>
                    <a:pt x="1146" y="374"/>
                  </a:lnTo>
                  <a:lnTo>
                    <a:pt x="1150" y="368"/>
                  </a:lnTo>
                  <a:lnTo>
                    <a:pt x="1154" y="362"/>
                  </a:lnTo>
                  <a:lnTo>
                    <a:pt x="1160" y="360"/>
                  </a:lnTo>
                  <a:lnTo>
                    <a:pt x="1162" y="358"/>
                  </a:lnTo>
                  <a:lnTo>
                    <a:pt x="1166" y="360"/>
                  </a:lnTo>
                  <a:lnTo>
                    <a:pt x="1166" y="360"/>
                  </a:lnTo>
                  <a:lnTo>
                    <a:pt x="1172" y="362"/>
                  </a:lnTo>
                  <a:lnTo>
                    <a:pt x="1178" y="360"/>
                  </a:lnTo>
                  <a:lnTo>
                    <a:pt x="1184" y="358"/>
                  </a:lnTo>
                  <a:lnTo>
                    <a:pt x="1188" y="354"/>
                  </a:lnTo>
                  <a:lnTo>
                    <a:pt x="1188" y="354"/>
                  </a:lnTo>
                  <a:lnTo>
                    <a:pt x="1202" y="336"/>
                  </a:lnTo>
                  <a:lnTo>
                    <a:pt x="1216" y="320"/>
                  </a:lnTo>
                  <a:lnTo>
                    <a:pt x="1222" y="310"/>
                  </a:lnTo>
                  <a:lnTo>
                    <a:pt x="1226" y="300"/>
                  </a:lnTo>
                  <a:lnTo>
                    <a:pt x="1230" y="290"/>
                  </a:lnTo>
                  <a:lnTo>
                    <a:pt x="1230" y="278"/>
                  </a:lnTo>
                  <a:lnTo>
                    <a:pt x="1230" y="278"/>
                  </a:lnTo>
                  <a:lnTo>
                    <a:pt x="1232" y="274"/>
                  </a:lnTo>
                  <a:lnTo>
                    <a:pt x="1232" y="272"/>
                  </a:lnTo>
                  <a:lnTo>
                    <a:pt x="1232" y="272"/>
                  </a:lnTo>
                  <a:lnTo>
                    <a:pt x="1236" y="268"/>
                  </a:lnTo>
                  <a:lnTo>
                    <a:pt x="1236" y="264"/>
                  </a:lnTo>
                  <a:lnTo>
                    <a:pt x="1236" y="254"/>
                  </a:lnTo>
                  <a:lnTo>
                    <a:pt x="1236" y="254"/>
                  </a:lnTo>
                  <a:lnTo>
                    <a:pt x="1232" y="250"/>
                  </a:lnTo>
                  <a:lnTo>
                    <a:pt x="1228" y="246"/>
                  </a:lnTo>
                  <a:lnTo>
                    <a:pt x="1220" y="246"/>
                  </a:lnTo>
                  <a:lnTo>
                    <a:pt x="1216" y="248"/>
                  </a:lnTo>
                  <a:lnTo>
                    <a:pt x="1216" y="248"/>
                  </a:lnTo>
                  <a:lnTo>
                    <a:pt x="1210" y="250"/>
                  </a:lnTo>
                  <a:lnTo>
                    <a:pt x="1206" y="250"/>
                  </a:lnTo>
                  <a:lnTo>
                    <a:pt x="1204" y="248"/>
                  </a:lnTo>
                  <a:lnTo>
                    <a:pt x="1202" y="248"/>
                  </a:lnTo>
                  <a:lnTo>
                    <a:pt x="1202" y="248"/>
                  </a:lnTo>
                  <a:lnTo>
                    <a:pt x="1200" y="242"/>
                  </a:lnTo>
                  <a:lnTo>
                    <a:pt x="1196" y="240"/>
                  </a:lnTo>
                  <a:lnTo>
                    <a:pt x="1186" y="236"/>
                  </a:lnTo>
                  <a:lnTo>
                    <a:pt x="1186" y="236"/>
                  </a:lnTo>
                  <a:lnTo>
                    <a:pt x="1202" y="228"/>
                  </a:lnTo>
                  <a:lnTo>
                    <a:pt x="1214" y="218"/>
                  </a:lnTo>
                  <a:lnTo>
                    <a:pt x="1238" y="196"/>
                  </a:lnTo>
                  <a:lnTo>
                    <a:pt x="1238" y="196"/>
                  </a:lnTo>
                  <a:lnTo>
                    <a:pt x="1248" y="190"/>
                  </a:lnTo>
                  <a:lnTo>
                    <a:pt x="1260" y="190"/>
                  </a:lnTo>
                  <a:lnTo>
                    <a:pt x="1260" y="190"/>
                  </a:lnTo>
                  <a:lnTo>
                    <a:pt x="1280" y="190"/>
                  </a:lnTo>
                  <a:lnTo>
                    <a:pt x="1290" y="190"/>
                  </a:lnTo>
                  <a:lnTo>
                    <a:pt x="1300" y="186"/>
                  </a:lnTo>
                  <a:lnTo>
                    <a:pt x="1300" y="186"/>
                  </a:lnTo>
                  <a:lnTo>
                    <a:pt x="1304" y="184"/>
                  </a:lnTo>
                  <a:lnTo>
                    <a:pt x="1308" y="186"/>
                  </a:lnTo>
                  <a:lnTo>
                    <a:pt x="1316" y="188"/>
                  </a:lnTo>
                  <a:lnTo>
                    <a:pt x="1316" y="188"/>
                  </a:lnTo>
                  <a:lnTo>
                    <a:pt x="1322" y="192"/>
                  </a:lnTo>
                  <a:lnTo>
                    <a:pt x="1328" y="192"/>
                  </a:lnTo>
                  <a:lnTo>
                    <a:pt x="1328" y="192"/>
                  </a:lnTo>
                  <a:lnTo>
                    <a:pt x="1342" y="192"/>
                  </a:lnTo>
                  <a:lnTo>
                    <a:pt x="1342" y="192"/>
                  </a:lnTo>
                  <a:lnTo>
                    <a:pt x="1340" y="188"/>
                  </a:lnTo>
                  <a:lnTo>
                    <a:pt x="1338" y="186"/>
                  </a:lnTo>
                  <a:lnTo>
                    <a:pt x="1338" y="186"/>
                  </a:lnTo>
                  <a:lnTo>
                    <a:pt x="1338" y="184"/>
                  </a:lnTo>
                  <a:lnTo>
                    <a:pt x="1338" y="184"/>
                  </a:lnTo>
                  <a:lnTo>
                    <a:pt x="1340" y="182"/>
                  </a:lnTo>
                  <a:lnTo>
                    <a:pt x="1340" y="182"/>
                  </a:lnTo>
                  <a:lnTo>
                    <a:pt x="1348" y="174"/>
                  </a:lnTo>
                  <a:lnTo>
                    <a:pt x="1358" y="168"/>
                  </a:lnTo>
                  <a:lnTo>
                    <a:pt x="1368" y="164"/>
                  </a:lnTo>
                  <a:lnTo>
                    <a:pt x="1374" y="164"/>
                  </a:lnTo>
                  <a:lnTo>
                    <a:pt x="1380" y="164"/>
                  </a:lnTo>
                  <a:lnTo>
                    <a:pt x="1380" y="164"/>
                  </a:lnTo>
                  <a:lnTo>
                    <a:pt x="1382" y="164"/>
                  </a:lnTo>
                  <a:lnTo>
                    <a:pt x="1384" y="166"/>
                  </a:lnTo>
                  <a:lnTo>
                    <a:pt x="1384" y="166"/>
                  </a:lnTo>
                  <a:lnTo>
                    <a:pt x="1386" y="170"/>
                  </a:lnTo>
                  <a:lnTo>
                    <a:pt x="1388" y="172"/>
                  </a:lnTo>
                  <a:lnTo>
                    <a:pt x="1396" y="170"/>
                  </a:lnTo>
                  <a:lnTo>
                    <a:pt x="1396" y="170"/>
                  </a:lnTo>
                  <a:lnTo>
                    <a:pt x="1402" y="164"/>
                  </a:lnTo>
                  <a:lnTo>
                    <a:pt x="1406" y="160"/>
                  </a:lnTo>
                  <a:lnTo>
                    <a:pt x="1412" y="156"/>
                  </a:lnTo>
                  <a:lnTo>
                    <a:pt x="1416" y="154"/>
                  </a:lnTo>
                  <a:lnTo>
                    <a:pt x="1420" y="154"/>
                  </a:lnTo>
                  <a:lnTo>
                    <a:pt x="1420" y="154"/>
                  </a:lnTo>
                  <a:lnTo>
                    <a:pt x="1416" y="164"/>
                  </a:lnTo>
                  <a:lnTo>
                    <a:pt x="1410" y="172"/>
                  </a:lnTo>
                  <a:lnTo>
                    <a:pt x="1402" y="178"/>
                  </a:lnTo>
                  <a:lnTo>
                    <a:pt x="1394" y="182"/>
                  </a:lnTo>
                  <a:lnTo>
                    <a:pt x="1394" y="182"/>
                  </a:lnTo>
                  <a:lnTo>
                    <a:pt x="1382" y="194"/>
                  </a:lnTo>
                  <a:lnTo>
                    <a:pt x="1368" y="204"/>
                  </a:lnTo>
                  <a:lnTo>
                    <a:pt x="1368" y="204"/>
                  </a:lnTo>
                  <a:lnTo>
                    <a:pt x="1358" y="212"/>
                  </a:lnTo>
                  <a:lnTo>
                    <a:pt x="1350" y="222"/>
                  </a:lnTo>
                  <a:lnTo>
                    <a:pt x="1348" y="230"/>
                  </a:lnTo>
                  <a:lnTo>
                    <a:pt x="1350" y="242"/>
                  </a:lnTo>
                  <a:lnTo>
                    <a:pt x="1350" y="242"/>
                  </a:lnTo>
                  <a:lnTo>
                    <a:pt x="1356" y="270"/>
                  </a:lnTo>
                  <a:lnTo>
                    <a:pt x="1356" y="270"/>
                  </a:lnTo>
                  <a:lnTo>
                    <a:pt x="1358" y="274"/>
                  </a:lnTo>
                  <a:lnTo>
                    <a:pt x="1360" y="272"/>
                  </a:lnTo>
                  <a:lnTo>
                    <a:pt x="1360" y="272"/>
                  </a:lnTo>
                  <a:lnTo>
                    <a:pt x="1366" y="270"/>
                  </a:lnTo>
                  <a:lnTo>
                    <a:pt x="1368" y="266"/>
                  </a:lnTo>
                  <a:lnTo>
                    <a:pt x="1370" y="262"/>
                  </a:lnTo>
                  <a:lnTo>
                    <a:pt x="1370" y="256"/>
                  </a:lnTo>
                  <a:lnTo>
                    <a:pt x="1370" y="256"/>
                  </a:lnTo>
                  <a:lnTo>
                    <a:pt x="1376" y="254"/>
                  </a:lnTo>
                  <a:lnTo>
                    <a:pt x="1378" y="254"/>
                  </a:lnTo>
                  <a:lnTo>
                    <a:pt x="1380" y="250"/>
                  </a:lnTo>
                  <a:lnTo>
                    <a:pt x="1380" y="250"/>
                  </a:lnTo>
                  <a:lnTo>
                    <a:pt x="1380" y="248"/>
                  </a:lnTo>
                  <a:lnTo>
                    <a:pt x="1380" y="246"/>
                  </a:lnTo>
                  <a:lnTo>
                    <a:pt x="1382" y="244"/>
                  </a:lnTo>
                  <a:lnTo>
                    <a:pt x="1382" y="244"/>
                  </a:lnTo>
                  <a:lnTo>
                    <a:pt x="1394" y="238"/>
                  </a:lnTo>
                  <a:lnTo>
                    <a:pt x="1396" y="234"/>
                  </a:lnTo>
                  <a:lnTo>
                    <a:pt x="1398" y="232"/>
                  </a:lnTo>
                  <a:lnTo>
                    <a:pt x="1396" y="226"/>
                  </a:lnTo>
                  <a:lnTo>
                    <a:pt x="1396" y="226"/>
                  </a:lnTo>
                  <a:lnTo>
                    <a:pt x="1398" y="224"/>
                  </a:lnTo>
                  <a:lnTo>
                    <a:pt x="1402" y="222"/>
                  </a:lnTo>
                  <a:lnTo>
                    <a:pt x="1402" y="222"/>
                  </a:lnTo>
                  <a:lnTo>
                    <a:pt x="1406" y="222"/>
                  </a:lnTo>
                  <a:lnTo>
                    <a:pt x="1408" y="222"/>
                  </a:lnTo>
                  <a:lnTo>
                    <a:pt x="1404" y="216"/>
                  </a:lnTo>
                  <a:lnTo>
                    <a:pt x="1404" y="216"/>
                  </a:lnTo>
                  <a:lnTo>
                    <a:pt x="1404" y="212"/>
                  </a:lnTo>
                  <a:lnTo>
                    <a:pt x="1404" y="208"/>
                  </a:lnTo>
                  <a:lnTo>
                    <a:pt x="1404" y="208"/>
                  </a:lnTo>
                  <a:lnTo>
                    <a:pt x="1406" y="208"/>
                  </a:lnTo>
                  <a:lnTo>
                    <a:pt x="1406" y="206"/>
                  </a:lnTo>
                  <a:lnTo>
                    <a:pt x="1404" y="206"/>
                  </a:lnTo>
                  <a:lnTo>
                    <a:pt x="1404" y="206"/>
                  </a:lnTo>
                  <a:lnTo>
                    <a:pt x="1400" y="206"/>
                  </a:lnTo>
                  <a:lnTo>
                    <a:pt x="1398" y="204"/>
                  </a:lnTo>
                  <a:lnTo>
                    <a:pt x="1398" y="200"/>
                  </a:lnTo>
                  <a:lnTo>
                    <a:pt x="1398" y="200"/>
                  </a:lnTo>
                  <a:lnTo>
                    <a:pt x="1410" y="188"/>
                  </a:lnTo>
                  <a:lnTo>
                    <a:pt x="1416" y="182"/>
                  </a:lnTo>
                  <a:lnTo>
                    <a:pt x="1424" y="180"/>
                  </a:lnTo>
                  <a:lnTo>
                    <a:pt x="1424" y="180"/>
                  </a:lnTo>
                  <a:lnTo>
                    <a:pt x="1430" y="182"/>
                  </a:lnTo>
                  <a:lnTo>
                    <a:pt x="1434" y="182"/>
                  </a:lnTo>
                  <a:lnTo>
                    <a:pt x="1436" y="180"/>
                  </a:lnTo>
                  <a:lnTo>
                    <a:pt x="1436" y="180"/>
                  </a:lnTo>
                  <a:lnTo>
                    <a:pt x="1446" y="176"/>
                  </a:lnTo>
                  <a:lnTo>
                    <a:pt x="1450" y="176"/>
                  </a:lnTo>
                  <a:lnTo>
                    <a:pt x="1454" y="178"/>
                  </a:lnTo>
                  <a:lnTo>
                    <a:pt x="1454" y="178"/>
                  </a:lnTo>
                  <a:lnTo>
                    <a:pt x="1460" y="180"/>
                  </a:lnTo>
                  <a:lnTo>
                    <a:pt x="1464" y="180"/>
                  </a:lnTo>
                  <a:lnTo>
                    <a:pt x="1474" y="174"/>
                  </a:lnTo>
                  <a:lnTo>
                    <a:pt x="1474" y="174"/>
                  </a:lnTo>
                  <a:lnTo>
                    <a:pt x="1484" y="168"/>
                  </a:lnTo>
                  <a:lnTo>
                    <a:pt x="1496" y="162"/>
                  </a:lnTo>
                  <a:lnTo>
                    <a:pt x="1496" y="162"/>
                  </a:lnTo>
                  <a:lnTo>
                    <a:pt x="1504" y="160"/>
                  </a:lnTo>
                  <a:lnTo>
                    <a:pt x="1512" y="156"/>
                  </a:lnTo>
                  <a:lnTo>
                    <a:pt x="1520" y="156"/>
                  </a:lnTo>
                  <a:lnTo>
                    <a:pt x="1528" y="156"/>
                  </a:lnTo>
                  <a:lnTo>
                    <a:pt x="1528" y="156"/>
                  </a:lnTo>
                  <a:lnTo>
                    <a:pt x="1532" y="156"/>
                  </a:lnTo>
                  <a:lnTo>
                    <a:pt x="1534" y="154"/>
                  </a:lnTo>
                  <a:lnTo>
                    <a:pt x="1534" y="152"/>
                  </a:lnTo>
                  <a:lnTo>
                    <a:pt x="1532" y="150"/>
                  </a:lnTo>
                  <a:lnTo>
                    <a:pt x="1532" y="150"/>
                  </a:lnTo>
                  <a:lnTo>
                    <a:pt x="1526" y="142"/>
                  </a:lnTo>
                  <a:lnTo>
                    <a:pt x="1522" y="138"/>
                  </a:lnTo>
                  <a:lnTo>
                    <a:pt x="1518" y="134"/>
                  </a:lnTo>
                  <a:lnTo>
                    <a:pt x="1518" y="134"/>
                  </a:lnTo>
                  <a:lnTo>
                    <a:pt x="1524" y="134"/>
                  </a:lnTo>
                  <a:lnTo>
                    <a:pt x="1524" y="134"/>
                  </a:lnTo>
                  <a:lnTo>
                    <a:pt x="1536" y="132"/>
                  </a:lnTo>
                  <a:lnTo>
                    <a:pt x="1540" y="128"/>
                  </a:lnTo>
                  <a:lnTo>
                    <a:pt x="1540" y="126"/>
                  </a:lnTo>
                  <a:lnTo>
                    <a:pt x="1540" y="122"/>
                  </a:lnTo>
                  <a:lnTo>
                    <a:pt x="1540" y="122"/>
                  </a:lnTo>
                  <a:lnTo>
                    <a:pt x="1542" y="118"/>
                  </a:lnTo>
                  <a:lnTo>
                    <a:pt x="1544" y="118"/>
                  </a:lnTo>
                  <a:lnTo>
                    <a:pt x="1544" y="118"/>
                  </a:lnTo>
                  <a:lnTo>
                    <a:pt x="1548" y="118"/>
                  </a:lnTo>
                  <a:lnTo>
                    <a:pt x="1548" y="118"/>
                  </a:lnTo>
                  <a:lnTo>
                    <a:pt x="1548" y="120"/>
                  </a:lnTo>
                  <a:lnTo>
                    <a:pt x="1548" y="120"/>
                  </a:lnTo>
                  <a:lnTo>
                    <a:pt x="1550" y="124"/>
                  </a:lnTo>
                  <a:lnTo>
                    <a:pt x="1552" y="124"/>
                  </a:lnTo>
                  <a:lnTo>
                    <a:pt x="1552" y="124"/>
                  </a:lnTo>
                  <a:lnTo>
                    <a:pt x="1562" y="124"/>
                  </a:lnTo>
                  <a:lnTo>
                    <a:pt x="1570" y="128"/>
                  </a:lnTo>
                  <a:lnTo>
                    <a:pt x="1578" y="132"/>
                  </a:lnTo>
                  <a:lnTo>
                    <a:pt x="1586" y="136"/>
                  </a:lnTo>
                  <a:lnTo>
                    <a:pt x="1586" y="136"/>
                  </a:lnTo>
                  <a:lnTo>
                    <a:pt x="1590" y="138"/>
                  </a:lnTo>
                  <a:lnTo>
                    <a:pt x="1592" y="138"/>
                  </a:lnTo>
                  <a:lnTo>
                    <a:pt x="1594" y="134"/>
                  </a:lnTo>
                  <a:lnTo>
                    <a:pt x="1594" y="134"/>
                  </a:lnTo>
                  <a:lnTo>
                    <a:pt x="1596" y="130"/>
                  </a:lnTo>
                  <a:lnTo>
                    <a:pt x="1598" y="126"/>
                  </a:lnTo>
                  <a:lnTo>
                    <a:pt x="1602" y="124"/>
                  </a:lnTo>
                  <a:lnTo>
                    <a:pt x="1608" y="124"/>
                  </a:lnTo>
                  <a:lnTo>
                    <a:pt x="1608" y="124"/>
                  </a:lnTo>
                  <a:lnTo>
                    <a:pt x="1612" y="122"/>
                  </a:lnTo>
                  <a:lnTo>
                    <a:pt x="1612" y="120"/>
                  </a:lnTo>
                  <a:lnTo>
                    <a:pt x="1612" y="118"/>
                  </a:lnTo>
                  <a:lnTo>
                    <a:pt x="1612" y="118"/>
                  </a:lnTo>
                  <a:close/>
                  <a:moveTo>
                    <a:pt x="350" y="152"/>
                  </a:moveTo>
                  <a:lnTo>
                    <a:pt x="350" y="152"/>
                  </a:lnTo>
                  <a:lnTo>
                    <a:pt x="352" y="152"/>
                  </a:lnTo>
                  <a:lnTo>
                    <a:pt x="352" y="152"/>
                  </a:lnTo>
                  <a:lnTo>
                    <a:pt x="354" y="154"/>
                  </a:lnTo>
                  <a:lnTo>
                    <a:pt x="354" y="156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50" y="156"/>
                  </a:lnTo>
                  <a:lnTo>
                    <a:pt x="348" y="154"/>
                  </a:lnTo>
                  <a:lnTo>
                    <a:pt x="350" y="152"/>
                  </a:lnTo>
                  <a:lnTo>
                    <a:pt x="350" y="152"/>
                  </a:lnTo>
                  <a:close/>
                  <a:moveTo>
                    <a:pt x="348" y="168"/>
                  </a:moveTo>
                  <a:lnTo>
                    <a:pt x="348" y="168"/>
                  </a:lnTo>
                  <a:lnTo>
                    <a:pt x="348" y="168"/>
                  </a:lnTo>
                  <a:lnTo>
                    <a:pt x="348" y="166"/>
                  </a:lnTo>
                  <a:lnTo>
                    <a:pt x="352" y="166"/>
                  </a:lnTo>
                  <a:lnTo>
                    <a:pt x="356" y="164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60" y="158"/>
                  </a:lnTo>
                  <a:lnTo>
                    <a:pt x="364" y="158"/>
                  </a:lnTo>
                  <a:lnTo>
                    <a:pt x="368" y="156"/>
                  </a:lnTo>
                  <a:lnTo>
                    <a:pt x="368" y="156"/>
                  </a:lnTo>
                  <a:lnTo>
                    <a:pt x="364" y="164"/>
                  </a:lnTo>
                  <a:lnTo>
                    <a:pt x="360" y="170"/>
                  </a:lnTo>
                  <a:lnTo>
                    <a:pt x="354" y="170"/>
                  </a:lnTo>
                  <a:lnTo>
                    <a:pt x="348" y="168"/>
                  </a:lnTo>
                  <a:lnTo>
                    <a:pt x="348" y="168"/>
                  </a:lnTo>
                  <a:close/>
                  <a:moveTo>
                    <a:pt x="380" y="184"/>
                  </a:moveTo>
                  <a:lnTo>
                    <a:pt x="380" y="184"/>
                  </a:lnTo>
                  <a:lnTo>
                    <a:pt x="376" y="182"/>
                  </a:lnTo>
                  <a:lnTo>
                    <a:pt x="372" y="178"/>
                  </a:lnTo>
                  <a:lnTo>
                    <a:pt x="368" y="170"/>
                  </a:lnTo>
                  <a:lnTo>
                    <a:pt x="368" y="170"/>
                  </a:lnTo>
                  <a:lnTo>
                    <a:pt x="372" y="166"/>
                  </a:lnTo>
                  <a:lnTo>
                    <a:pt x="374" y="166"/>
                  </a:lnTo>
                  <a:lnTo>
                    <a:pt x="376" y="166"/>
                  </a:lnTo>
                  <a:lnTo>
                    <a:pt x="376" y="166"/>
                  </a:lnTo>
                  <a:lnTo>
                    <a:pt x="384" y="168"/>
                  </a:lnTo>
                  <a:lnTo>
                    <a:pt x="388" y="17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388" y="180"/>
                  </a:lnTo>
                  <a:lnTo>
                    <a:pt x="386" y="182"/>
                  </a:lnTo>
                  <a:lnTo>
                    <a:pt x="380" y="184"/>
                  </a:lnTo>
                  <a:lnTo>
                    <a:pt x="380" y="184"/>
                  </a:lnTo>
                  <a:close/>
                  <a:moveTo>
                    <a:pt x="410" y="174"/>
                  </a:moveTo>
                  <a:lnTo>
                    <a:pt x="410" y="174"/>
                  </a:lnTo>
                  <a:lnTo>
                    <a:pt x="406" y="172"/>
                  </a:lnTo>
                  <a:lnTo>
                    <a:pt x="406" y="170"/>
                  </a:lnTo>
                  <a:lnTo>
                    <a:pt x="406" y="168"/>
                  </a:lnTo>
                  <a:lnTo>
                    <a:pt x="406" y="168"/>
                  </a:lnTo>
                  <a:lnTo>
                    <a:pt x="404" y="166"/>
                  </a:lnTo>
                  <a:lnTo>
                    <a:pt x="402" y="164"/>
                  </a:lnTo>
                  <a:lnTo>
                    <a:pt x="402" y="160"/>
                  </a:lnTo>
                  <a:lnTo>
                    <a:pt x="404" y="156"/>
                  </a:lnTo>
                  <a:lnTo>
                    <a:pt x="404" y="156"/>
                  </a:lnTo>
                  <a:lnTo>
                    <a:pt x="404" y="154"/>
                  </a:lnTo>
                  <a:lnTo>
                    <a:pt x="404" y="154"/>
                  </a:lnTo>
                  <a:lnTo>
                    <a:pt x="406" y="154"/>
                  </a:lnTo>
                  <a:lnTo>
                    <a:pt x="406" y="154"/>
                  </a:lnTo>
                  <a:lnTo>
                    <a:pt x="412" y="156"/>
                  </a:lnTo>
                  <a:lnTo>
                    <a:pt x="414" y="162"/>
                  </a:lnTo>
                  <a:lnTo>
                    <a:pt x="414" y="162"/>
                  </a:lnTo>
                  <a:lnTo>
                    <a:pt x="418" y="170"/>
                  </a:lnTo>
                  <a:lnTo>
                    <a:pt x="416" y="172"/>
                  </a:lnTo>
                  <a:lnTo>
                    <a:pt x="410" y="174"/>
                  </a:lnTo>
                  <a:lnTo>
                    <a:pt x="410" y="174"/>
                  </a:lnTo>
                  <a:close/>
                  <a:moveTo>
                    <a:pt x="432" y="202"/>
                  </a:moveTo>
                  <a:lnTo>
                    <a:pt x="432" y="202"/>
                  </a:lnTo>
                  <a:lnTo>
                    <a:pt x="428" y="200"/>
                  </a:lnTo>
                  <a:lnTo>
                    <a:pt x="428" y="198"/>
                  </a:lnTo>
                  <a:lnTo>
                    <a:pt x="426" y="196"/>
                  </a:lnTo>
                  <a:lnTo>
                    <a:pt x="426" y="196"/>
                  </a:lnTo>
                  <a:lnTo>
                    <a:pt x="428" y="192"/>
                  </a:lnTo>
                  <a:lnTo>
                    <a:pt x="428" y="192"/>
                  </a:lnTo>
                  <a:lnTo>
                    <a:pt x="430" y="192"/>
                  </a:lnTo>
                  <a:lnTo>
                    <a:pt x="430" y="192"/>
                  </a:lnTo>
                  <a:lnTo>
                    <a:pt x="434" y="194"/>
                  </a:lnTo>
                  <a:lnTo>
                    <a:pt x="436" y="198"/>
                  </a:lnTo>
                  <a:lnTo>
                    <a:pt x="436" y="198"/>
                  </a:lnTo>
                  <a:lnTo>
                    <a:pt x="436" y="202"/>
                  </a:lnTo>
                  <a:lnTo>
                    <a:pt x="432" y="202"/>
                  </a:lnTo>
                  <a:lnTo>
                    <a:pt x="432" y="202"/>
                  </a:lnTo>
                  <a:close/>
                  <a:moveTo>
                    <a:pt x="470" y="218"/>
                  </a:moveTo>
                  <a:lnTo>
                    <a:pt x="470" y="218"/>
                  </a:lnTo>
                  <a:lnTo>
                    <a:pt x="468" y="212"/>
                  </a:lnTo>
                  <a:lnTo>
                    <a:pt x="470" y="210"/>
                  </a:lnTo>
                  <a:lnTo>
                    <a:pt x="472" y="208"/>
                  </a:lnTo>
                  <a:lnTo>
                    <a:pt x="472" y="208"/>
                  </a:lnTo>
                  <a:lnTo>
                    <a:pt x="474" y="214"/>
                  </a:lnTo>
                  <a:lnTo>
                    <a:pt x="472" y="216"/>
                  </a:lnTo>
                  <a:lnTo>
                    <a:pt x="470" y="218"/>
                  </a:lnTo>
                  <a:lnTo>
                    <a:pt x="470" y="218"/>
                  </a:lnTo>
                  <a:close/>
                  <a:moveTo>
                    <a:pt x="518" y="232"/>
                  </a:moveTo>
                  <a:lnTo>
                    <a:pt x="518" y="232"/>
                  </a:lnTo>
                  <a:lnTo>
                    <a:pt x="522" y="232"/>
                  </a:lnTo>
                  <a:lnTo>
                    <a:pt x="522" y="234"/>
                  </a:lnTo>
                  <a:lnTo>
                    <a:pt x="522" y="234"/>
                  </a:lnTo>
                  <a:lnTo>
                    <a:pt x="516" y="238"/>
                  </a:lnTo>
                  <a:lnTo>
                    <a:pt x="516" y="238"/>
                  </a:lnTo>
                  <a:lnTo>
                    <a:pt x="512" y="238"/>
                  </a:lnTo>
                  <a:lnTo>
                    <a:pt x="512" y="238"/>
                  </a:lnTo>
                  <a:lnTo>
                    <a:pt x="518" y="232"/>
                  </a:lnTo>
                  <a:lnTo>
                    <a:pt x="518" y="232"/>
                  </a:lnTo>
                  <a:close/>
                  <a:moveTo>
                    <a:pt x="552" y="384"/>
                  </a:moveTo>
                  <a:lnTo>
                    <a:pt x="552" y="384"/>
                  </a:lnTo>
                  <a:lnTo>
                    <a:pt x="548" y="384"/>
                  </a:lnTo>
                  <a:lnTo>
                    <a:pt x="546" y="386"/>
                  </a:lnTo>
                  <a:lnTo>
                    <a:pt x="546" y="386"/>
                  </a:lnTo>
                  <a:lnTo>
                    <a:pt x="546" y="388"/>
                  </a:lnTo>
                  <a:lnTo>
                    <a:pt x="548" y="392"/>
                  </a:lnTo>
                  <a:lnTo>
                    <a:pt x="548" y="392"/>
                  </a:lnTo>
                  <a:lnTo>
                    <a:pt x="554" y="398"/>
                  </a:lnTo>
                  <a:lnTo>
                    <a:pt x="554" y="406"/>
                  </a:lnTo>
                  <a:lnTo>
                    <a:pt x="554" y="420"/>
                  </a:lnTo>
                  <a:lnTo>
                    <a:pt x="554" y="420"/>
                  </a:lnTo>
                  <a:lnTo>
                    <a:pt x="552" y="424"/>
                  </a:lnTo>
                  <a:lnTo>
                    <a:pt x="546" y="426"/>
                  </a:lnTo>
                  <a:lnTo>
                    <a:pt x="538" y="426"/>
                  </a:lnTo>
                  <a:lnTo>
                    <a:pt x="532" y="424"/>
                  </a:lnTo>
                  <a:lnTo>
                    <a:pt x="532" y="424"/>
                  </a:lnTo>
                  <a:lnTo>
                    <a:pt x="520" y="418"/>
                  </a:lnTo>
                  <a:lnTo>
                    <a:pt x="518" y="416"/>
                  </a:lnTo>
                  <a:lnTo>
                    <a:pt x="516" y="412"/>
                  </a:lnTo>
                  <a:lnTo>
                    <a:pt x="514" y="408"/>
                  </a:lnTo>
                  <a:lnTo>
                    <a:pt x="516" y="404"/>
                  </a:lnTo>
                  <a:lnTo>
                    <a:pt x="520" y="390"/>
                  </a:lnTo>
                  <a:lnTo>
                    <a:pt x="520" y="390"/>
                  </a:lnTo>
                  <a:lnTo>
                    <a:pt x="520" y="386"/>
                  </a:lnTo>
                  <a:lnTo>
                    <a:pt x="518" y="382"/>
                  </a:lnTo>
                  <a:lnTo>
                    <a:pt x="518" y="382"/>
                  </a:lnTo>
                  <a:lnTo>
                    <a:pt x="508" y="364"/>
                  </a:lnTo>
                  <a:lnTo>
                    <a:pt x="500" y="346"/>
                  </a:lnTo>
                  <a:lnTo>
                    <a:pt x="500" y="346"/>
                  </a:lnTo>
                  <a:lnTo>
                    <a:pt x="500" y="342"/>
                  </a:lnTo>
                  <a:lnTo>
                    <a:pt x="500" y="338"/>
                  </a:lnTo>
                  <a:lnTo>
                    <a:pt x="504" y="334"/>
                  </a:lnTo>
                  <a:lnTo>
                    <a:pt x="504" y="334"/>
                  </a:lnTo>
                  <a:lnTo>
                    <a:pt x="512" y="328"/>
                  </a:lnTo>
                  <a:lnTo>
                    <a:pt x="522" y="322"/>
                  </a:lnTo>
                  <a:lnTo>
                    <a:pt x="530" y="318"/>
                  </a:lnTo>
                  <a:lnTo>
                    <a:pt x="536" y="318"/>
                  </a:lnTo>
                  <a:lnTo>
                    <a:pt x="542" y="318"/>
                  </a:lnTo>
                  <a:lnTo>
                    <a:pt x="542" y="318"/>
                  </a:lnTo>
                  <a:lnTo>
                    <a:pt x="546" y="320"/>
                  </a:lnTo>
                  <a:lnTo>
                    <a:pt x="548" y="322"/>
                  </a:lnTo>
                  <a:lnTo>
                    <a:pt x="548" y="324"/>
                  </a:lnTo>
                  <a:lnTo>
                    <a:pt x="548" y="324"/>
                  </a:lnTo>
                  <a:lnTo>
                    <a:pt x="548" y="332"/>
                  </a:lnTo>
                  <a:lnTo>
                    <a:pt x="546" y="334"/>
                  </a:lnTo>
                  <a:lnTo>
                    <a:pt x="544" y="334"/>
                  </a:lnTo>
                  <a:lnTo>
                    <a:pt x="544" y="334"/>
                  </a:lnTo>
                  <a:lnTo>
                    <a:pt x="538" y="336"/>
                  </a:lnTo>
                  <a:lnTo>
                    <a:pt x="534" y="338"/>
                  </a:lnTo>
                  <a:lnTo>
                    <a:pt x="532" y="342"/>
                  </a:lnTo>
                  <a:lnTo>
                    <a:pt x="528" y="346"/>
                  </a:lnTo>
                  <a:lnTo>
                    <a:pt x="528" y="346"/>
                  </a:lnTo>
                  <a:lnTo>
                    <a:pt x="534" y="354"/>
                  </a:lnTo>
                  <a:lnTo>
                    <a:pt x="536" y="356"/>
                  </a:lnTo>
                  <a:lnTo>
                    <a:pt x="540" y="360"/>
                  </a:lnTo>
                  <a:lnTo>
                    <a:pt x="540" y="360"/>
                  </a:lnTo>
                  <a:lnTo>
                    <a:pt x="542" y="362"/>
                  </a:lnTo>
                  <a:lnTo>
                    <a:pt x="544" y="366"/>
                  </a:lnTo>
                  <a:lnTo>
                    <a:pt x="544" y="370"/>
                  </a:lnTo>
                  <a:lnTo>
                    <a:pt x="542" y="376"/>
                  </a:lnTo>
                  <a:lnTo>
                    <a:pt x="542" y="376"/>
                  </a:lnTo>
                  <a:lnTo>
                    <a:pt x="550" y="370"/>
                  </a:lnTo>
                  <a:lnTo>
                    <a:pt x="552" y="370"/>
                  </a:lnTo>
                  <a:lnTo>
                    <a:pt x="554" y="370"/>
                  </a:lnTo>
                  <a:lnTo>
                    <a:pt x="558" y="374"/>
                  </a:lnTo>
                  <a:lnTo>
                    <a:pt x="560" y="378"/>
                  </a:lnTo>
                  <a:lnTo>
                    <a:pt x="560" y="378"/>
                  </a:lnTo>
                  <a:lnTo>
                    <a:pt x="560" y="382"/>
                  </a:lnTo>
                  <a:lnTo>
                    <a:pt x="558" y="384"/>
                  </a:lnTo>
                  <a:lnTo>
                    <a:pt x="552" y="384"/>
                  </a:lnTo>
                  <a:lnTo>
                    <a:pt x="552" y="384"/>
                  </a:lnTo>
                  <a:close/>
                  <a:moveTo>
                    <a:pt x="604" y="354"/>
                  </a:moveTo>
                  <a:lnTo>
                    <a:pt x="604" y="354"/>
                  </a:lnTo>
                  <a:lnTo>
                    <a:pt x="596" y="354"/>
                  </a:lnTo>
                  <a:lnTo>
                    <a:pt x="592" y="352"/>
                  </a:lnTo>
                  <a:lnTo>
                    <a:pt x="590" y="350"/>
                  </a:lnTo>
                  <a:lnTo>
                    <a:pt x="590" y="350"/>
                  </a:lnTo>
                  <a:lnTo>
                    <a:pt x="588" y="344"/>
                  </a:lnTo>
                  <a:lnTo>
                    <a:pt x="588" y="338"/>
                  </a:lnTo>
                  <a:lnTo>
                    <a:pt x="590" y="334"/>
                  </a:lnTo>
                  <a:lnTo>
                    <a:pt x="592" y="330"/>
                  </a:lnTo>
                  <a:lnTo>
                    <a:pt x="592" y="330"/>
                  </a:lnTo>
                  <a:lnTo>
                    <a:pt x="602" y="322"/>
                  </a:lnTo>
                  <a:lnTo>
                    <a:pt x="608" y="320"/>
                  </a:lnTo>
                  <a:lnTo>
                    <a:pt x="614" y="322"/>
                  </a:lnTo>
                  <a:lnTo>
                    <a:pt x="614" y="322"/>
                  </a:lnTo>
                  <a:lnTo>
                    <a:pt x="612" y="326"/>
                  </a:lnTo>
                  <a:lnTo>
                    <a:pt x="610" y="330"/>
                  </a:lnTo>
                  <a:lnTo>
                    <a:pt x="612" y="334"/>
                  </a:lnTo>
                  <a:lnTo>
                    <a:pt x="616" y="338"/>
                  </a:lnTo>
                  <a:lnTo>
                    <a:pt x="616" y="338"/>
                  </a:lnTo>
                  <a:lnTo>
                    <a:pt x="612" y="342"/>
                  </a:lnTo>
                  <a:lnTo>
                    <a:pt x="610" y="348"/>
                  </a:lnTo>
                  <a:lnTo>
                    <a:pt x="608" y="352"/>
                  </a:lnTo>
                  <a:lnTo>
                    <a:pt x="604" y="354"/>
                  </a:lnTo>
                  <a:lnTo>
                    <a:pt x="604" y="354"/>
                  </a:lnTo>
                  <a:close/>
                  <a:moveTo>
                    <a:pt x="784" y="76"/>
                  </a:moveTo>
                  <a:lnTo>
                    <a:pt x="784" y="76"/>
                  </a:lnTo>
                  <a:lnTo>
                    <a:pt x="778" y="78"/>
                  </a:lnTo>
                  <a:lnTo>
                    <a:pt x="778" y="74"/>
                  </a:lnTo>
                  <a:lnTo>
                    <a:pt x="778" y="74"/>
                  </a:lnTo>
                  <a:lnTo>
                    <a:pt x="784" y="68"/>
                  </a:lnTo>
                  <a:lnTo>
                    <a:pt x="784" y="68"/>
                  </a:lnTo>
                  <a:lnTo>
                    <a:pt x="786" y="70"/>
                  </a:lnTo>
                  <a:lnTo>
                    <a:pt x="788" y="74"/>
                  </a:lnTo>
                  <a:lnTo>
                    <a:pt x="786" y="76"/>
                  </a:lnTo>
                  <a:lnTo>
                    <a:pt x="784" y="76"/>
                  </a:lnTo>
                  <a:lnTo>
                    <a:pt x="784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2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3"/>
            <p:cNvSpPr/>
            <p:nvPr/>
          </p:nvSpPr>
          <p:spPr bwMode="auto">
            <a:xfrm>
              <a:off x="4886325" y="71437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4"/>
            <p:cNvSpPr>
              <a:spLocks noEditPoints="1"/>
            </p:cNvSpPr>
            <p:nvPr/>
          </p:nvSpPr>
          <p:spPr bwMode="auto">
            <a:xfrm>
              <a:off x="4391025" y="336550"/>
              <a:ext cx="1644650" cy="2139950"/>
            </a:xfrm>
            <a:custGeom>
              <a:avLst/>
              <a:gdLst/>
              <a:ahLst/>
              <a:cxnLst>
                <a:cxn ang="0">
                  <a:pos x="924" y="772"/>
                </a:cxn>
                <a:cxn ang="0">
                  <a:pos x="872" y="710"/>
                </a:cxn>
                <a:cxn ang="0">
                  <a:pos x="776" y="662"/>
                </a:cxn>
                <a:cxn ang="0">
                  <a:pos x="708" y="686"/>
                </a:cxn>
                <a:cxn ang="0">
                  <a:pos x="618" y="592"/>
                </a:cxn>
                <a:cxn ang="0">
                  <a:pos x="544" y="532"/>
                </a:cxn>
                <a:cxn ang="0">
                  <a:pos x="646" y="462"/>
                </a:cxn>
                <a:cxn ang="0">
                  <a:pos x="712" y="378"/>
                </a:cxn>
                <a:cxn ang="0">
                  <a:pos x="734" y="344"/>
                </a:cxn>
                <a:cxn ang="0">
                  <a:pos x="798" y="318"/>
                </a:cxn>
                <a:cxn ang="0">
                  <a:pos x="806" y="264"/>
                </a:cxn>
                <a:cxn ang="0">
                  <a:pos x="854" y="208"/>
                </a:cxn>
                <a:cxn ang="0">
                  <a:pos x="776" y="164"/>
                </a:cxn>
                <a:cxn ang="0">
                  <a:pos x="698" y="160"/>
                </a:cxn>
                <a:cxn ang="0">
                  <a:pos x="666" y="212"/>
                </a:cxn>
                <a:cxn ang="0">
                  <a:pos x="610" y="104"/>
                </a:cxn>
                <a:cxn ang="0">
                  <a:pos x="672" y="54"/>
                </a:cxn>
                <a:cxn ang="0">
                  <a:pos x="734" y="80"/>
                </a:cxn>
                <a:cxn ang="0">
                  <a:pos x="792" y="126"/>
                </a:cxn>
                <a:cxn ang="0">
                  <a:pos x="782" y="80"/>
                </a:cxn>
                <a:cxn ang="0">
                  <a:pos x="774" y="54"/>
                </a:cxn>
                <a:cxn ang="0">
                  <a:pos x="732" y="28"/>
                </a:cxn>
                <a:cxn ang="0">
                  <a:pos x="640" y="24"/>
                </a:cxn>
                <a:cxn ang="0">
                  <a:pos x="618" y="30"/>
                </a:cxn>
                <a:cxn ang="0">
                  <a:pos x="630" y="70"/>
                </a:cxn>
                <a:cxn ang="0">
                  <a:pos x="570" y="24"/>
                </a:cxn>
                <a:cxn ang="0">
                  <a:pos x="574" y="60"/>
                </a:cxn>
                <a:cxn ang="0">
                  <a:pos x="536" y="52"/>
                </a:cxn>
                <a:cxn ang="0">
                  <a:pos x="468" y="68"/>
                </a:cxn>
                <a:cxn ang="0">
                  <a:pos x="338" y="48"/>
                </a:cxn>
                <a:cxn ang="0">
                  <a:pos x="258" y="48"/>
                </a:cxn>
                <a:cxn ang="0">
                  <a:pos x="12" y="56"/>
                </a:cxn>
                <a:cxn ang="0">
                  <a:pos x="52" y="100"/>
                </a:cxn>
                <a:cxn ang="0">
                  <a:pos x="78" y="160"/>
                </a:cxn>
                <a:cxn ang="0">
                  <a:pos x="128" y="136"/>
                </a:cxn>
                <a:cxn ang="0">
                  <a:pos x="200" y="146"/>
                </a:cxn>
                <a:cxn ang="0">
                  <a:pos x="282" y="194"/>
                </a:cxn>
                <a:cxn ang="0">
                  <a:pos x="338" y="252"/>
                </a:cxn>
                <a:cxn ang="0">
                  <a:pos x="354" y="380"/>
                </a:cxn>
                <a:cxn ang="0">
                  <a:pos x="448" y="528"/>
                </a:cxn>
                <a:cxn ang="0">
                  <a:pos x="442" y="480"/>
                </a:cxn>
                <a:cxn ang="0">
                  <a:pos x="582" y="612"/>
                </a:cxn>
                <a:cxn ang="0">
                  <a:pos x="692" y="678"/>
                </a:cxn>
                <a:cxn ang="0">
                  <a:pos x="676" y="826"/>
                </a:cxn>
                <a:cxn ang="0">
                  <a:pos x="746" y="1130"/>
                </a:cxn>
                <a:cxn ang="0">
                  <a:pos x="730" y="1262"/>
                </a:cxn>
                <a:cxn ang="0">
                  <a:pos x="748" y="1336"/>
                </a:cxn>
                <a:cxn ang="0">
                  <a:pos x="770" y="1310"/>
                </a:cxn>
                <a:cxn ang="0">
                  <a:pos x="800" y="1196"/>
                </a:cxn>
                <a:cxn ang="0">
                  <a:pos x="884" y="1132"/>
                </a:cxn>
                <a:cxn ang="0">
                  <a:pos x="968" y="1010"/>
                </a:cxn>
                <a:cxn ang="0">
                  <a:pos x="796" y="210"/>
                </a:cxn>
                <a:cxn ang="0">
                  <a:pos x="738" y="240"/>
                </a:cxn>
                <a:cxn ang="0">
                  <a:pos x="688" y="318"/>
                </a:cxn>
                <a:cxn ang="0">
                  <a:pos x="670" y="316"/>
                </a:cxn>
                <a:cxn ang="0">
                  <a:pos x="624" y="336"/>
                </a:cxn>
                <a:cxn ang="0">
                  <a:pos x="682" y="10"/>
                </a:cxn>
                <a:cxn ang="0">
                  <a:pos x="564" y="260"/>
                </a:cxn>
                <a:cxn ang="0">
                  <a:pos x="374" y="80"/>
                </a:cxn>
                <a:cxn ang="0">
                  <a:pos x="426" y="126"/>
                </a:cxn>
                <a:cxn ang="0">
                  <a:pos x="508" y="180"/>
                </a:cxn>
                <a:cxn ang="0">
                  <a:pos x="530" y="214"/>
                </a:cxn>
                <a:cxn ang="0">
                  <a:pos x="542" y="208"/>
                </a:cxn>
              </a:cxnLst>
              <a:rect l="0" t="0" r="r" b="b"/>
              <a:pathLst>
                <a:path w="1036" h="1348">
                  <a:moveTo>
                    <a:pt x="1028" y="824"/>
                  </a:moveTo>
                  <a:lnTo>
                    <a:pt x="1028" y="824"/>
                  </a:lnTo>
                  <a:lnTo>
                    <a:pt x="1022" y="824"/>
                  </a:lnTo>
                  <a:lnTo>
                    <a:pt x="1016" y="820"/>
                  </a:lnTo>
                  <a:lnTo>
                    <a:pt x="1008" y="812"/>
                  </a:lnTo>
                  <a:lnTo>
                    <a:pt x="1008" y="812"/>
                  </a:lnTo>
                  <a:lnTo>
                    <a:pt x="1004" y="808"/>
                  </a:lnTo>
                  <a:lnTo>
                    <a:pt x="998" y="804"/>
                  </a:lnTo>
                  <a:lnTo>
                    <a:pt x="992" y="800"/>
                  </a:lnTo>
                  <a:lnTo>
                    <a:pt x="984" y="800"/>
                  </a:lnTo>
                  <a:lnTo>
                    <a:pt x="984" y="800"/>
                  </a:lnTo>
                  <a:lnTo>
                    <a:pt x="970" y="800"/>
                  </a:lnTo>
                  <a:lnTo>
                    <a:pt x="964" y="798"/>
                  </a:lnTo>
                  <a:lnTo>
                    <a:pt x="962" y="796"/>
                  </a:lnTo>
                  <a:lnTo>
                    <a:pt x="962" y="796"/>
                  </a:lnTo>
                  <a:lnTo>
                    <a:pt x="956" y="788"/>
                  </a:lnTo>
                  <a:lnTo>
                    <a:pt x="950" y="784"/>
                  </a:lnTo>
                  <a:lnTo>
                    <a:pt x="934" y="778"/>
                  </a:lnTo>
                  <a:lnTo>
                    <a:pt x="934" y="778"/>
                  </a:lnTo>
                  <a:lnTo>
                    <a:pt x="930" y="786"/>
                  </a:lnTo>
                  <a:lnTo>
                    <a:pt x="928" y="788"/>
                  </a:lnTo>
                  <a:lnTo>
                    <a:pt x="922" y="790"/>
                  </a:lnTo>
                  <a:lnTo>
                    <a:pt x="922" y="790"/>
                  </a:lnTo>
                  <a:lnTo>
                    <a:pt x="928" y="782"/>
                  </a:lnTo>
                  <a:lnTo>
                    <a:pt x="928" y="778"/>
                  </a:lnTo>
                  <a:lnTo>
                    <a:pt x="928" y="774"/>
                  </a:lnTo>
                  <a:lnTo>
                    <a:pt x="928" y="774"/>
                  </a:lnTo>
                  <a:lnTo>
                    <a:pt x="924" y="772"/>
                  </a:lnTo>
                  <a:lnTo>
                    <a:pt x="924" y="772"/>
                  </a:lnTo>
                  <a:lnTo>
                    <a:pt x="914" y="774"/>
                  </a:lnTo>
                  <a:lnTo>
                    <a:pt x="914" y="774"/>
                  </a:lnTo>
                  <a:lnTo>
                    <a:pt x="912" y="778"/>
                  </a:lnTo>
                  <a:lnTo>
                    <a:pt x="912" y="782"/>
                  </a:lnTo>
                  <a:lnTo>
                    <a:pt x="910" y="784"/>
                  </a:lnTo>
                  <a:lnTo>
                    <a:pt x="910" y="784"/>
                  </a:lnTo>
                  <a:lnTo>
                    <a:pt x="906" y="782"/>
                  </a:lnTo>
                  <a:lnTo>
                    <a:pt x="906" y="782"/>
                  </a:lnTo>
                  <a:lnTo>
                    <a:pt x="906" y="774"/>
                  </a:lnTo>
                  <a:lnTo>
                    <a:pt x="908" y="770"/>
                  </a:lnTo>
                  <a:lnTo>
                    <a:pt x="912" y="768"/>
                  </a:lnTo>
                  <a:lnTo>
                    <a:pt x="912" y="768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8" y="756"/>
                  </a:lnTo>
                  <a:lnTo>
                    <a:pt x="918" y="754"/>
                  </a:lnTo>
                  <a:lnTo>
                    <a:pt x="916" y="752"/>
                  </a:lnTo>
                  <a:lnTo>
                    <a:pt x="916" y="752"/>
                  </a:lnTo>
                  <a:lnTo>
                    <a:pt x="912" y="750"/>
                  </a:lnTo>
                  <a:lnTo>
                    <a:pt x="912" y="746"/>
                  </a:lnTo>
                  <a:lnTo>
                    <a:pt x="910" y="738"/>
                  </a:lnTo>
                  <a:lnTo>
                    <a:pt x="910" y="738"/>
                  </a:lnTo>
                  <a:lnTo>
                    <a:pt x="904" y="726"/>
                  </a:lnTo>
                  <a:lnTo>
                    <a:pt x="896" y="716"/>
                  </a:lnTo>
                  <a:lnTo>
                    <a:pt x="886" y="710"/>
                  </a:lnTo>
                  <a:lnTo>
                    <a:pt x="880" y="710"/>
                  </a:lnTo>
                  <a:lnTo>
                    <a:pt x="872" y="710"/>
                  </a:lnTo>
                  <a:lnTo>
                    <a:pt x="872" y="710"/>
                  </a:lnTo>
                  <a:lnTo>
                    <a:pt x="866" y="710"/>
                  </a:lnTo>
                  <a:lnTo>
                    <a:pt x="860" y="706"/>
                  </a:lnTo>
                  <a:lnTo>
                    <a:pt x="854" y="702"/>
                  </a:lnTo>
                  <a:lnTo>
                    <a:pt x="852" y="698"/>
                  </a:lnTo>
                  <a:lnTo>
                    <a:pt x="852" y="698"/>
                  </a:lnTo>
                  <a:lnTo>
                    <a:pt x="848" y="690"/>
                  </a:lnTo>
                  <a:lnTo>
                    <a:pt x="842" y="686"/>
                  </a:lnTo>
                  <a:lnTo>
                    <a:pt x="836" y="682"/>
                  </a:lnTo>
                  <a:lnTo>
                    <a:pt x="828" y="682"/>
                  </a:lnTo>
                  <a:lnTo>
                    <a:pt x="828" y="682"/>
                  </a:lnTo>
                  <a:lnTo>
                    <a:pt x="830" y="678"/>
                  </a:lnTo>
                  <a:lnTo>
                    <a:pt x="832" y="674"/>
                  </a:lnTo>
                  <a:lnTo>
                    <a:pt x="830" y="672"/>
                  </a:lnTo>
                  <a:lnTo>
                    <a:pt x="826" y="668"/>
                  </a:lnTo>
                  <a:lnTo>
                    <a:pt x="826" y="668"/>
                  </a:lnTo>
                  <a:lnTo>
                    <a:pt x="820" y="664"/>
                  </a:lnTo>
                  <a:lnTo>
                    <a:pt x="814" y="662"/>
                  </a:lnTo>
                  <a:lnTo>
                    <a:pt x="808" y="662"/>
                  </a:lnTo>
                  <a:lnTo>
                    <a:pt x="800" y="666"/>
                  </a:lnTo>
                  <a:lnTo>
                    <a:pt x="800" y="666"/>
                  </a:lnTo>
                  <a:lnTo>
                    <a:pt x="798" y="666"/>
                  </a:lnTo>
                  <a:lnTo>
                    <a:pt x="796" y="664"/>
                  </a:lnTo>
                  <a:lnTo>
                    <a:pt x="796" y="664"/>
                  </a:lnTo>
                  <a:lnTo>
                    <a:pt x="790" y="662"/>
                  </a:lnTo>
                  <a:lnTo>
                    <a:pt x="782" y="662"/>
                  </a:lnTo>
                  <a:lnTo>
                    <a:pt x="782" y="662"/>
                  </a:lnTo>
                  <a:lnTo>
                    <a:pt x="778" y="662"/>
                  </a:lnTo>
                  <a:lnTo>
                    <a:pt x="776" y="662"/>
                  </a:lnTo>
                  <a:lnTo>
                    <a:pt x="776" y="660"/>
                  </a:lnTo>
                  <a:lnTo>
                    <a:pt x="776" y="660"/>
                  </a:lnTo>
                  <a:lnTo>
                    <a:pt x="770" y="652"/>
                  </a:lnTo>
                  <a:lnTo>
                    <a:pt x="766" y="652"/>
                  </a:lnTo>
                  <a:lnTo>
                    <a:pt x="760" y="654"/>
                  </a:lnTo>
                  <a:lnTo>
                    <a:pt x="754" y="656"/>
                  </a:lnTo>
                  <a:lnTo>
                    <a:pt x="754" y="656"/>
                  </a:lnTo>
                  <a:lnTo>
                    <a:pt x="752" y="658"/>
                  </a:lnTo>
                  <a:lnTo>
                    <a:pt x="750" y="658"/>
                  </a:lnTo>
                  <a:lnTo>
                    <a:pt x="748" y="656"/>
                  </a:lnTo>
                  <a:lnTo>
                    <a:pt x="748" y="656"/>
                  </a:lnTo>
                  <a:lnTo>
                    <a:pt x="746" y="652"/>
                  </a:lnTo>
                  <a:lnTo>
                    <a:pt x="746" y="650"/>
                  </a:lnTo>
                  <a:lnTo>
                    <a:pt x="750" y="648"/>
                  </a:lnTo>
                  <a:lnTo>
                    <a:pt x="750" y="648"/>
                  </a:lnTo>
                  <a:lnTo>
                    <a:pt x="752" y="646"/>
                  </a:lnTo>
                  <a:lnTo>
                    <a:pt x="750" y="642"/>
                  </a:lnTo>
                  <a:lnTo>
                    <a:pt x="750" y="642"/>
                  </a:lnTo>
                  <a:lnTo>
                    <a:pt x="738" y="652"/>
                  </a:lnTo>
                  <a:lnTo>
                    <a:pt x="730" y="656"/>
                  </a:lnTo>
                  <a:lnTo>
                    <a:pt x="722" y="658"/>
                  </a:lnTo>
                  <a:lnTo>
                    <a:pt x="722" y="658"/>
                  </a:lnTo>
                  <a:lnTo>
                    <a:pt x="720" y="662"/>
                  </a:lnTo>
                  <a:lnTo>
                    <a:pt x="720" y="662"/>
                  </a:lnTo>
                  <a:lnTo>
                    <a:pt x="718" y="668"/>
                  </a:lnTo>
                  <a:lnTo>
                    <a:pt x="716" y="674"/>
                  </a:lnTo>
                  <a:lnTo>
                    <a:pt x="710" y="680"/>
                  </a:lnTo>
                  <a:lnTo>
                    <a:pt x="708" y="686"/>
                  </a:lnTo>
                  <a:lnTo>
                    <a:pt x="708" y="686"/>
                  </a:lnTo>
                  <a:lnTo>
                    <a:pt x="698" y="676"/>
                  </a:lnTo>
                  <a:lnTo>
                    <a:pt x="692" y="672"/>
                  </a:lnTo>
                  <a:lnTo>
                    <a:pt x="688" y="674"/>
                  </a:lnTo>
                  <a:lnTo>
                    <a:pt x="684" y="674"/>
                  </a:lnTo>
                  <a:lnTo>
                    <a:pt x="684" y="674"/>
                  </a:lnTo>
                  <a:lnTo>
                    <a:pt x="678" y="678"/>
                  </a:lnTo>
                  <a:lnTo>
                    <a:pt x="672" y="678"/>
                  </a:lnTo>
                  <a:lnTo>
                    <a:pt x="666" y="676"/>
                  </a:lnTo>
                  <a:lnTo>
                    <a:pt x="662" y="670"/>
                  </a:lnTo>
                  <a:lnTo>
                    <a:pt x="662" y="670"/>
                  </a:lnTo>
                  <a:lnTo>
                    <a:pt x="658" y="664"/>
                  </a:lnTo>
                  <a:lnTo>
                    <a:pt x="656" y="660"/>
                  </a:lnTo>
                  <a:lnTo>
                    <a:pt x="654" y="648"/>
                  </a:lnTo>
                  <a:lnTo>
                    <a:pt x="658" y="626"/>
                  </a:lnTo>
                  <a:lnTo>
                    <a:pt x="658" y="626"/>
                  </a:lnTo>
                  <a:lnTo>
                    <a:pt x="656" y="616"/>
                  </a:lnTo>
                  <a:lnTo>
                    <a:pt x="652" y="610"/>
                  </a:lnTo>
                  <a:lnTo>
                    <a:pt x="646" y="606"/>
                  </a:lnTo>
                  <a:lnTo>
                    <a:pt x="638" y="606"/>
                  </a:lnTo>
                  <a:lnTo>
                    <a:pt x="638" y="606"/>
                  </a:lnTo>
                  <a:lnTo>
                    <a:pt x="626" y="606"/>
                  </a:lnTo>
                  <a:lnTo>
                    <a:pt x="616" y="608"/>
                  </a:lnTo>
                  <a:lnTo>
                    <a:pt x="616" y="608"/>
                  </a:lnTo>
                  <a:lnTo>
                    <a:pt x="614" y="602"/>
                  </a:lnTo>
                  <a:lnTo>
                    <a:pt x="614" y="602"/>
                  </a:lnTo>
                  <a:lnTo>
                    <a:pt x="616" y="600"/>
                  </a:lnTo>
                  <a:lnTo>
                    <a:pt x="618" y="598"/>
                  </a:lnTo>
                  <a:lnTo>
                    <a:pt x="618" y="592"/>
                  </a:lnTo>
                  <a:lnTo>
                    <a:pt x="618" y="592"/>
                  </a:lnTo>
                  <a:lnTo>
                    <a:pt x="626" y="560"/>
                  </a:lnTo>
                  <a:lnTo>
                    <a:pt x="626" y="560"/>
                  </a:lnTo>
                  <a:lnTo>
                    <a:pt x="630" y="554"/>
                  </a:lnTo>
                  <a:lnTo>
                    <a:pt x="630" y="552"/>
                  </a:lnTo>
                  <a:lnTo>
                    <a:pt x="630" y="550"/>
                  </a:lnTo>
                  <a:lnTo>
                    <a:pt x="630" y="550"/>
                  </a:lnTo>
                  <a:lnTo>
                    <a:pt x="626" y="548"/>
                  </a:lnTo>
                  <a:lnTo>
                    <a:pt x="622" y="548"/>
                  </a:lnTo>
                  <a:lnTo>
                    <a:pt x="616" y="548"/>
                  </a:lnTo>
                  <a:lnTo>
                    <a:pt x="616" y="548"/>
                  </a:lnTo>
                  <a:lnTo>
                    <a:pt x="610" y="550"/>
                  </a:lnTo>
                  <a:lnTo>
                    <a:pt x="606" y="552"/>
                  </a:lnTo>
                  <a:lnTo>
                    <a:pt x="604" y="556"/>
                  </a:lnTo>
                  <a:lnTo>
                    <a:pt x="602" y="562"/>
                  </a:lnTo>
                  <a:lnTo>
                    <a:pt x="602" y="562"/>
                  </a:lnTo>
                  <a:lnTo>
                    <a:pt x="600" y="568"/>
                  </a:lnTo>
                  <a:lnTo>
                    <a:pt x="598" y="572"/>
                  </a:lnTo>
                  <a:lnTo>
                    <a:pt x="594" y="576"/>
                  </a:lnTo>
                  <a:lnTo>
                    <a:pt x="588" y="580"/>
                  </a:lnTo>
                  <a:lnTo>
                    <a:pt x="582" y="580"/>
                  </a:lnTo>
                  <a:lnTo>
                    <a:pt x="576" y="582"/>
                  </a:lnTo>
                  <a:lnTo>
                    <a:pt x="572" y="580"/>
                  </a:lnTo>
                  <a:lnTo>
                    <a:pt x="566" y="578"/>
                  </a:lnTo>
                  <a:lnTo>
                    <a:pt x="566" y="578"/>
                  </a:lnTo>
                  <a:lnTo>
                    <a:pt x="556" y="568"/>
                  </a:lnTo>
                  <a:lnTo>
                    <a:pt x="550" y="558"/>
                  </a:lnTo>
                  <a:lnTo>
                    <a:pt x="546" y="546"/>
                  </a:lnTo>
                  <a:lnTo>
                    <a:pt x="544" y="532"/>
                  </a:lnTo>
                  <a:lnTo>
                    <a:pt x="544" y="532"/>
                  </a:lnTo>
                  <a:lnTo>
                    <a:pt x="546" y="516"/>
                  </a:lnTo>
                  <a:lnTo>
                    <a:pt x="548" y="500"/>
                  </a:lnTo>
                  <a:lnTo>
                    <a:pt x="548" y="500"/>
                  </a:lnTo>
                  <a:lnTo>
                    <a:pt x="550" y="490"/>
                  </a:lnTo>
                  <a:lnTo>
                    <a:pt x="552" y="480"/>
                  </a:lnTo>
                  <a:lnTo>
                    <a:pt x="556" y="472"/>
                  </a:lnTo>
                  <a:lnTo>
                    <a:pt x="562" y="468"/>
                  </a:lnTo>
                  <a:lnTo>
                    <a:pt x="570" y="464"/>
                  </a:lnTo>
                  <a:lnTo>
                    <a:pt x="578" y="462"/>
                  </a:lnTo>
                  <a:lnTo>
                    <a:pt x="586" y="462"/>
                  </a:lnTo>
                  <a:lnTo>
                    <a:pt x="598" y="466"/>
                  </a:lnTo>
                  <a:lnTo>
                    <a:pt x="598" y="466"/>
                  </a:lnTo>
                  <a:lnTo>
                    <a:pt x="602" y="466"/>
                  </a:lnTo>
                  <a:lnTo>
                    <a:pt x="604" y="466"/>
                  </a:lnTo>
                  <a:lnTo>
                    <a:pt x="608" y="464"/>
                  </a:lnTo>
                  <a:lnTo>
                    <a:pt x="608" y="460"/>
                  </a:lnTo>
                  <a:lnTo>
                    <a:pt x="608" y="460"/>
                  </a:lnTo>
                  <a:lnTo>
                    <a:pt x="610" y="456"/>
                  </a:lnTo>
                  <a:lnTo>
                    <a:pt x="612" y="454"/>
                  </a:lnTo>
                  <a:lnTo>
                    <a:pt x="614" y="454"/>
                  </a:lnTo>
                  <a:lnTo>
                    <a:pt x="614" y="454"/>
                  </a:lnTo>
                  <a:lnTo>
                    <a:pt x="628" y="454"/>
                  </a:lnTo>
                  <a:lnTo>
                    <a:pt x="636" y="456"/>
                  </a:lnTo>
                  <a:lnTo>
                    <a:pt x="640" y="458"/>
                  </a:lnTo>
                  <a:lnTo>
                    <a:pt x="642" y="460"/>
                  </a:lnTo>
                  <a:lnTo>
                    <a:pt x="642" y="460"/>
                  </a:lnTo>
                  <a:lnTo>
                    <a:pt x="644" y="462"/>
                  </a:lnTo>
                  <a:lnTo>
                    <a:pt x="646" y="462"/>
                  </a:lnTo>
                  <a:lnTo>
                    <a:pt x="646" y="462"/>
                  </a:lnTo>
                  <a:lnTo>
                    <a:pt x="652" y="460"/>
                  </a:lnTo>
                  <a:lnTo>
                    <a:pt x="658" y="464"/>
                  </a:lnTo>
                  <a:lnTo>
                    <a:pt x="662" y="468"/>
                  </a:lnTo>
                  <a:lnTo>
                    <a:pt x="664" y="474"/>
                  </a:lnTo>
                  <a:lnTo>
                    <a:pt x="664" y="474"/>
                  </a:lnTo>
                  <a:lnTo>
                    <a:pt x="664" y="484"/>
                  </a:lnTo>
                  <a:lnTo>
                    <a:pt x="668" y="492"/>
                  </a:lnTo>
                  <a:lnTo>
                    <a:pt x="678" y="510"/>
                  </a:lnTo>
                  <a:lnTo>
                    <a:pt x="678" y="510"/>
                  </a:lnTo>
                  <a:lnTo>
                    <a:pt x="682" y="502"/>
                  </a:lnTo>
                  <a:lnTo>
                    <a:pt x="682" y="496"/>
                  </a:lnTo>
                  <a:lnTo>
                    <a:pt x="682" y="488"/>
                  </a:lnTo>
                  <a:lnTo>
                    <a:pt x="680" y="482"/>
                  </a:lnTo>
                  <a:lnTo>
                    <a:pt x="680" y="482"/>
                  </a:lnTo>
                  <a:lnTo>
                    <a:pt x="674" y="460"/>
                  </a:lnTo>
                  <a:lnTo>
                    <a:pt x="672" y="452"/>
                  </a:lnTo>
                  <a:lnTo>
                    <a:pt x="672" y="444"/>
                  </a:lnTo>
                  <a:lnTo>
                    <a:pt x="676" y="438"/>
                  </a:lnTo>
                  <a:lnTo>
                    <a:pt x="682" y="432"/>
                  </a:lnTo>
                  <a:lnTo>
                    <a:pt x="700" y="416"/>
                  </a:lnTo>
                  <a:lnTo>
                    <a:pt x="700" y="416"/>
                  </a:lnTo>
                  <a:lnTo>
                    <a:pt x="706" y="410"/>
                  </a:lnTo>
                  <a:lnTo>
                    <a:pt x="712" y="402"/>
                  </a:lnTo>
                  <a:lnTo>
                    <a:pt x="714" y="398"/>
                  </a:lnTo>
                  <a:lnTo>
                    <a:pt x="714" y="394"/>
                  </a:lnTo>
                  <a:lnTo>
                    <a:pt x="714" y="388"/>
                  </a:lnTo>
                  <a:lnTo>
                    <a:pt x="712" y="382"/>
                  </a:lnTo>
                  <a:lnTo>
                    <a:pt x="712" y="382"/>
                  </a:lnTo>
                  <a:lnTo>
                    <a:pt x="712" y="378"/>
                  </a:lnTo>
                  <a:lnTo>
                    <a:pt x="712" y="378"/>
                  </a:lnTo>
                  <a:lnTo>
                    <a:pt x="710" y="376"/>
                  </a:lnTo>
                  <a:lnTo>
                    <a:pt x="710" y="376"/>
                  </a:lnTo>
                  <a:lnTo>
                    <a:pt x="712" y="370"/>
                  </a:lnTo>
                  <a:lnTo>
                    <a:pt x="712" y="364"/>
                  </a:lnTo>
                  <a:lnTo>
                    <a:pt x="712" y="364"/>
                  </a:lnTo>
                  <a:lnTo>
                    <a:pt x="712" y="362"/>
                  </a:lnTo>
                  <a:lnTo>
                    <a:pt x="712" y="362"/>
                  </a:lnTo>
                  <a:lnTo>
                    <a:pt x="714" y="360"/>
                  </a:lnTo>
                  <a:lnTo>
                    <a:pt x="714" y="360"/>
                  </a:lnTo>
                  <a:lnTo>
                    <a:pt x="714" y="368"/>
                  </a:lnTo>
                  <a:lnTo>
                    <a:pt x="714" y="372"/>
                  </a:lnTo>
                  <a:lnTo>
                    <a:pt x="716" y="376"/>
                  </a:lnTo>
                  <a:lnTo>
                    <a:pt x="716" y="376"/>
                  </a:lnTo>
                  <a:lnTo>
                    <a:pt x="722" y="372"/>
                  </a:lnTo>
                  <a:lnTo>
                    <a:pt x="722" y="368"/>
                  </a:lnTo>
                  <a:lnTo>
                    <a:pt x="720" y="364"/>
                  </a:lnTo>
                  <a:lnTo>
                    <a:pt x="720" y="362"/>
                  </a:lnTo>
                  <a:lnTo>
                    <a:pt x="720" y="362"/>
                  </a:lnTo>
                  <a:lnTo>
                    <a:pt x="726" y="362"/>
                  </a:lnTo>
                  <a:lnTo>
                    <a:pt x="728" y="360"/>
                  </a:lnTo>
                  <a:lnTo>
                    <a:pt x="730" y="356"/>
                  </a:lnTo>
                  <a:lnTo>
                    <a:pt x="730" y="352"/>
                  </a:lnTo>
                  <a:lnTo>
                    <a:pt x="730" y="352"/>
                  </a:lnTo>
                  <a:lnTo>
                    <a:pt x="730" y="350"/>
                  </a:lnTo>
                  <a:lnTo>
                    <a:pt x="732" y="348"/>
                  </a:lnTo>
                  <a:lnTo>
                    <a:pt x="736" y="348"/>
                  </a:lnTo>
                  <a:lnTo>
                    <a:pt x="736" y="348"/>
                  </a:lnTo>
                  <a:lnTo>
                    <a:pt x="734" y="344"/>
                  </a:lnTo>
                  <a:lnTo>
                    <a:pt x="736" y="342"/>
                  </a:lnTo>
                  <a:lnTo>
                    <a:pt x="744" y="342"/>
                  </a:lnTo>
                  <a:lnTo>
                    <a:pt x="744" y="342"/>
                  </a:lnTo>
                  <a:lnTo>
                    <a:pt x="754" y="338"/>
                  </a:lnTo>
                  <a:lnTo>
                    <a:pt x="754" y="338"/>
                  </a:lnTo>
                  <a:lnTo>
                    <a:pt x="756" y="338"/>
                  </a:lnTo>
                  <a:lnTo>
                    <a:pt x="756" y="334"/>
                  </a:lnTo>
                  <a:lnTo>
                    <a:pt x="756" y="334"/>
                  </a:lnTo>
                  <a:lnTo>
                    <a:pt x="754" y="328"/>
                  </a:lnTo>
                  <a:lnTo>
                    <a:pt x="756" y="322"/>
                  </a:lnTo>
                  <a:lnTo>
                    <a:pt x="760" y="318"/>
                  </a:lnTo>
                  <a:lnTo>
                    <a:pt x="764" y="314"/>
                  </a:lnTo>
                  <a:lnTo>
                    <a:pt x="764" y="314"/>
                  </a:lnTo>
                  <a:lnTo>
                    <a:pt x="776" y="308"/>
                  </a:lnTo>
                  <a:lnTo>
                    <a:pt x="786" y="302"/>
                  </a:lnTo>
                  <a:lnTo>
                    <a:pt x="786" y="302"/>
                  </a:lnTo>
                  <a:lnTo>
                    <a:pt x="790" y="300"/>
                  </a:lnTo>
                  <a:lnTo>
                    <a:pt x="796" y="298"/>
                  </a:lnTo>
                  <a:lnTo>
                    <a:pt x="802" y="298"/>
                  </a:lnTo>
                  <a:lnTo>
                    <a:pt x="810" y="302"/>
                  </a:lnTo>
                  <a:lnTo>
                    <a:pt x="810" y="302"/>
                  </a:lnTo>
                  <a:lnTo>
                    <a:pt x="804" y="302"/>
                  </a:lnTo>
                  <a:lnTo>
                    <a:pt x="800" y="302"/>
                  </a:lnTo>
                  <a:lnTo>
                    <a:pt x="794" y="308"/>
                  </a:lnTo>
                  <a:lnTo>
                    <a:pt x="794" y="308"/>
                  </a:lnTo>
                  <a:lnTo>
                    <a:pt x="792" y="312"/>
                  </a:lnTo>
                  <a:lnTo>
                    <a:pt x="794" y="316"/>
                  </a:lnTo>
                  <a:lnTo>
                    <a:pt x="794" y="316"/>
                  </a:lnTo>
                  <a:lnTo>
                    <a:pt x="798" y="318"/>
                  </a:lnTo>
                  <a:lnTo>
                    <a:pt x="800" y="316"/>
                  </a:lnTo>
                  <a:lnTo>
                    <a:pt x="800" y="316"/>
                  </a:lnTo>
                  <a:lnTo>
                    <a:pt x="804" y="310"/>
                  </a:lnTo>
                  <a:lnTo>
                    <a:pt x="810" y="308"/>
                  </a:lnTo>
                  <a:lnTo>
                    <a:pt x="822" y="304"/>
                  </a:lnTo>
                  <a:lnTo>
                    <a:pt x="822" y="304"/>
                  </a:lnTo>
                  <a:lnTo>
                    <a:pt x="826" y="302"/>
                  </a:lnTo>
                  <a:lnTo>
                    <a:pt x="828" y="300"/>
                  </a:lnTo>
                  <a:lnTo>
                    <a:pt x="828" y="298"/>
                  </a:lnTo>
                  <a:lnTo>
                    <a:pt x="828" y="298"/>
                  </a:lnTo>
                  <a:lnTo>
                    <a:pt x="826" y="296"/>
                  </a:lnTo>
                  <a:lnTo>
                    <a:pt x="824" y="296"/>
                  </a:lnTo>
                  <a:lnTo>
                    <a:pt x="820" y="296"/>
                  </a:lnTo>
                  <a:lnTo>
                    <a:pt x="820" y="296"/>
                  </a:lnTo>
                  <a:lnTo>
                    <a:pt x="814" y="294"/>
                  </a:lnTo>
                  <a:lnTo>
                    <a:pt x="808" y="292"/>
                  </a:lnTo>
                  <a:lnTo>
                    <a:pt x="802" y="288"/>
                  </a:lnTo>
                  <a:lnTo>
                    <a:pt x="800" y="282"/>
                  </a:lnTo>
                  <a:lnTo>
                    <a:pt x="800" y="282"/>
                  </a:lnTo>
                  <a:lnTo>
                    <a:pt x="800" y="278"/>
                  </a:lnTo>
                  <a:lnTo>
                    <a:pt x="798" y="276"/>
                  </a:lnTo>
                  <a:lnTo>
                    <a:pt x="792" y="274"/>
                  </a:lnTo>
                  <a:lnTo>
                    <a:pt x="792" y="274"/>
                  </a:lnTo>
                  <a:lnTo>
                    <a:pt x="796" y="272"/>
                  </a:lnTo>
                  <a:lnTo>
                    <a:pt x="796" y="272"/>
                  </a:lnTo>
                  <a:lnTo>
                    <a:pt x="802" y="268"/>
                  </a:lnTo>
                  <a:lnTo>
                    <a:pt x="804" y="266"/>
                  </a:lnTo>
                  <a:lnTo>
                    <a:pt x="806" y="264"/>
                  </a:lnTo>
                  <a:lnTo>
                    <a:pt x="806" y="264"/>
                  </a:lnTo>
                  <a:lnTo>
                    <a:pt x="804" y="260"/>
                  </a:lnTo>
                  <a:lnTo>
                    <a:pt x="800" y="260"/>
                  </a:lnTo>
                  <a:lnTo>
                    <a:pt x="794" y="260"/>
                  </a:lnTo>
                  <a:lnTo>
                    <a:pt x="794" y="260"/>
                  </a:lnTo>
                  <a:lnTo>
                    <a:pt x="786" y="262"/>
                  </a:lnTo>
                  <a:lnTo>
                    <a:pt x="786" y="262"/>
                  </a:lnTo>
                  <a:lnTo>
                    <a:pt x="766" y="270"/>
                  </a:lnTo>
                  <a:lnTo>
                    <a:pt x="766" y="270"/>
                  </a:lnTo>
                  <a:lnTo>
                    <a:pt x="778" y="258"/>
                  </a:lnTo>
                  <a:lnTo>
                    <a:pt x="790" y="250"/>
                  </a:lnTo>
                  <a:lnTo>
                    <a:pt x="796" y="248"/>
                  </a:lnTo>
                  <a:lnTo>
                    <a:pt x="804" y="246"/>
                  </a:lnTo>
                  <a:lnTo>
                    <a:pt x="810" y="246"/>
                  </a:lnTo>
                  <a:lnTo>
                    <a:pt x="818" y="248"/>
                  </a:lnTo>
                  <a:lnTo>
                    <a:pt x="818" y="248"/>
                  </a:lnTo>
                  <a:lnTo>
                    <a:pt x="826" y="248"/>
                  </a:lnTo>
                  <a:lnTo>
                    <a:pt x="834" y="248"/>
                  </a:lnTo>
                  <a:lnTo>
                    <a:pt x="846" y="242"/>
                  </a:lnTo>
                  <a:lnTo>
                    <a:pt x="858" y="236"/>
                  </a:lnTo>
                  <a:lnTo>
                    <a:pt x="864" y="232"/>
                  </a:lnTo>
                  <a:lnTo>
                    <a:pt x="870" y="232"/>
                  </a:lnTo>
                  <a:lnTo>
                    <a:pt x="870" y="232"/>
                  </a:lnTo>
                  <a:lnTo>
                    <a:pt x="870" y="230"/>
                  </a:lnTo>
                  <a:lnTo>
                    <a:pt x="872" y="230"/>
                  </a:lnTo>
                  <a:lnTo>
                    <a:pt x="872" y="226"/>
                  </a:lnTo>
                  <a:lnTo>
                    <a:pt x="872" y="226"/>
                  </a:lnTo>
                  <a:lnTo>
                    <a:pt x="870" y="218"/>
                  </a:lnTo>
                  <a:lnTo>
                    <a:pt x="866" y="214"/>
                  </a:lnTo>
                  <a:lnTo>
                    <a:pt x="854" y="208"/>
                  </a:lnTo>
                  <a:lnTo>
                    <a:pt x="854" y="208"/>
                  </a:lnTo>
                  <a:lnTo>
                    <a:pt x="856" y="206"/>
                  </a:lnTo>
                  <a:lnTo>
                    <a:pt x="856" y="206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42" y="198"/>
                  </a:lnTo>
                  <a:lnTo>
                    <a:pt x="842" y="198"/>
                  </a:lnTo>
                  <a:lnTo>
                    <a:pt x="832" y="192"/>
                  </a:lnTo>
                  <a:lnTo>
                    <a:pt x="828" y="188"/>
                  </a:lnTo>
                  <a:lnTo>
                    <a:pt x="826" y="184"/>
                  </a:lnTo>
                  <a:lnTo>
                    <a:pt x="826" y="184"/>
                  </a:lnTo>
                  <a:lnTo>
                    <a:pt x="824" y="174"/>
                  </a:lnTo>
                  <a:lnTo>
                    <a:pt x="818" y="166"/>
                  </a:lnTo>
                  <a:lnTo>
                    <a:pt x="812" y="158"/>
                  </a:lnTo>
                  <a:lnTo>
                    <a:pt x="808" y="150"/>
                  </a:lnTo>
                  <a:lnTo>
                    <a:pt x="808" y="150"/>
                  </a:lnTo>
                  <a:lnTo>
                    <a:pt x="806" y="146"/>
                  </a:lnTo>
                  <a:lnTo>
                    <a:pt x="802" y="146"/>
                  </a:lnTo>
                  <a:lnTo>
                    <a:pt x="800" y="148"/>
                  </a:lnTo>
                  <a:lnTo>
                    <a:pt x="798" y="152"/>
                  </a:lnTo>
                  <a:lnTo>
                    <a:pt x="798" y="152"/>
                  </a:lnTo>
                  <a:lnTo>
                    <a:pt x="796" y="158"/>
                  </a:lnTo>
                  <a:lnTo>
                    <a:pt x="790" y="162"/>
                  </a:lnTo>
                  <a:lnTo>
                    <a:pt x="786" y="164"/>
                  </a:lnTo>
                  <a:lnTo>
                    <a:pt x="780" y="164"/>
                  </a:lnTo>
                  <a:lnTo>
                    <a:pt x="780" y="164"/>
                  </a:lnTo>
                  <a:lnTo>
                    <a:pt x="776" y="164"/>
                  </a:lnTo>
                  <a:lnTo>
                    <a:pt x="770" y="160"/>
                  </a:lnTo>
                  <a:lnTo>
                    <a:pt x="766" y="156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2" y="144"/>
                  </a:lnTo>
                  <a:lnTo>
                    <a:pt x="760" y="138"/>
                  </a:lnTo>
                  <a:lnTo>
                    <a:pt x="756" y="136"/>
                  </a:lnTo>
                  <a:lnTo>
                    <a:pt x="750" y="134"/>
                  </a:lnTo>
                  <a:lnTo>
                    <a:pt x="750" y="134"/>
                  </a:lnTo>
                  <a:lnTo>
                    <a:pt x="746" y="130"/>
                  </a:lnTo>
                  <a:lnTo>
                    <a:pt x="740" y="126"/>
                  </a:lnTo>
                  <a:lnTo>
                    <a:pt x="736" y="124"/>
                  </a:lnTo>
                  <a:lnTo>
                    <a:pt x="730" y="124"/>
                  </a:lnTo>
                  <a:lnTo>
                    <a:pt x="718" y="124"/>
                  </a:lnTo>
                  <a:lnTo>
                    <a:pt x="706" y="122"/>
                  </a:lnTo>
                  <a:lnTo>
                    <a:pt x="706" y="122"/>
                  </a:lnTo>
                  <a:lnTo>
                    <a:pt x="704" y="120"/>
                  </a:lnTo>
                  <a:lnTo>
                    <a:pt x="702" y="122"/>
                  </a:lnTo>
                  <a:lnTo>
                    <a:pt x="700" y="124"/>
                  </a:lnTo>
                  <a:lnTo>
                    <a:pt x="700" y="130"/>
                  </a:lnTo>
                  <a:lnTo>
                    <a:pt x="700" y="130"/>
                  </a:lnTo>
                  <a:lnTo>
                    <a:pt x="702" y="136"/>
                  </a:lnTo>
                  <a:lnTo>
                    <a:pt x="704" y="142"/>
                  </a:lnTo>
                  <a:lnTo>
                    <a:pt x="704" y="148"/>
                  </a:lnTo>
                  <a:lnTo>
                    <a:pt x="704" y="150"/>
                  </a:lnTo>
                  <a:lnTo>
                    <a:pt x="700" y="154"/>
                  </a:lnTo>
                  <a:lnTo>
                    <a:pt x="700" y="154"/>
                  </a:lnTo>
                  <a:lnTo>
                    <a:pt x="698" y="156"/>
                  </a:lnTo>
                  <a:lnTo>
                    <a:pt x="698" y="160"/>
                  </a:lnTo>
                  <a:lnTo>
                    <a:pt x="698" y="162"/>
                  </a:lnTo>
                  <a:lnTo>
                    <a:pt x="702" y="166"/>
                  </a:lnTo>
                  <a:lnTo>
                    <a:pt x="702" y="166"/>
                  </a:lnTo>
                  <a:lnTo>
                    <a:pt x="710" y="172"/>
                  </a:lnTo>
                  <a:lnTo>
                    <a:pt x="712" y="180"/>
                  </a:lnTo>
                  <a:lnTo>
                    <a:pt x="712" y="184"/>
                  </a:lnTo>
                  <a:lnTo>
                    <a:pt x="710" y="188"/>
                  </a:lnTo>
                  <a:lnTo>
                    <a:pt x="706" y="192"/>
                  </a:lnTo>
                  <a:lnTo>
                    <a:pt x="702" y="194"/>
                  </a:lnTo>
                  <a:lnTo>
                    <a:pt x="702" y="194"/>
                  </a:lnTo>
                  <a:lnTo>
                    <a:pt x="694" y="200"/>
                  </a:lnTo>
                  <a:lnTo>
                    <a:pt x="692" y="204"/>
                  </a:lnTo>
                  <a:lnTo>
                    <a:pt x="690" y="206"/>
                  </a:lnTo>
                  <a:lnTo>
                    <a:pt x="692" y="214"/>
                  </a:lnTo>
                  <a:lnTo>
                    <a:pt x="694" y="222"/>
                  </a:lnTo>
                  <a:lnTo>
                    <a:pt x="694" y="222"/>
                  </a:lnTo>
                  <a:lnTo>
                    <a:pt x="696" y="226"/>
                  </a:lnTo>
                  <a:lnTo>
                    <a:pt x="696" y="226"/>
                  </a:lnTo>
                  <a:lnTo>
                    <a:pt x="694" y="230"/>
                  </a:lnTo>
                  <a:lnTo>
                    <a:pt x="692" y="232"/>
                  </a:lnTo>
                  <a:lnTo>
                    <a:pt x="686" y="238"/>
                  </a:lnTo>
                  <a:lnTo>
                    <a:pt x="686" y="238"/>
                  </a:lnTo>
                  <a:lnTo>
                    <a:pt x="684" y="238"/>
                  </a:lnTo>
                  <a:lnTo>
                    <a:pt x="682" y="238"/>
                  </a:lnTo>
                  <a:lnTo>
                    <a:pt x="678" y="234"/>
                  </a:lnTo>
                  <a:lnTo>
                    <a:pt x="678" y="234"/>
                  </a:lnTo>
                  <a:lnTo>
                    <a:pt x="672" y="228"/>
                  </a:lnTo>
                  <a:lnTo>
                    <a:pt x="668" y="220"/>
                  </a:lnTo>
                  <a:lnTo>
                    <a:pt x="666" y="212"/>
                  </a:lnTo>
                  <a:lnTo>
                    <a:pt x="666" y="204"/>
                  </a:lnTo>
                  <a:lnTo>
                    <a:pt x="666" y="204"/>
                  </a:lnTo>
                  <a:lnTo>
                    <a:pt x="664" y="200"/>
                  </a:lnTo>
                  <a:lnTo>
                    <a:pt x="664" y="198"/>
                  </a:lnTo>
                  <a:lnTo>
                    <a:pt x="658" y="198"/>
                  </a:lnTo>
                  <a:lnTo>
                    <a:pt x="658" y="198"/>
                  </a:lnTo>
                  <a:lnTo>
                    <a:pt x="648" y="196"/>
                  </a:lnTo>
                  <a:lnTo>
                    <a:pt x="638" y="192"/>
                  </a:lnTo>
                  <a:lnTo>
                    <a:pt x="618" y="184"/>
                  </a:lnTo>
                  <a:lnTo>
                    <a:pt x="618" y="184"/>
                  </a:lnTo>
                  <a:lnTo>
                    <a:pt x="606" y="178"/>
                  </a:lnTo>
                  <a:lnTo>
                    <a:pt x="598" y="176"/>
                  </a:lnTo>
                  <a:lnTo>
                    <a:pt x="592" y="178"/>
                  </a:lnTo>
                  <a:lnTo>
                    <a:pt x="592" y="178"/>
                  </a:lnTo>
                  <a:lnTo>
                    <a:pt x="588" y="174"/>
                  </a:lnTo>
                  <a:lnTo>
                    <a:pt x="580" y="166"/>
                  </a:lnTo>
                  <a:lnTo>
                    <a:pt x="568" y="150"/>
                  </a:lnTo>
                  <a:lnTo>
                    <a:pt x="568" y="150"/>
                  </a:lnTo>
                  <a:lnTo>
                    <a:pt x="570" y="140"/>
                  </a:lnTo>
                  <a:lnTo>
                    <a:pt x="576" y="130"/>
                  </a:lnTo>
                  <a:lnTo>
                    <a:pt x="586" y="122"/>
                  </a:lnTo>
                  <a:lnTo>
                    <a:pt x="596" y="116"/>
                  </a:lnTo>
                  <a:lnTo>
                    <a:pt x="596" y="116"/>
                  </a:lnTo>
                  <a:lnTo>
                    <a:pt x="598" y="116"/>
                  </a:lnTo>
                  <a:lnTo>
                    <a:pt x="600" y="114"/>
                  </a:lnTo>
                  <a:lnTo>
                    <a:pt x="600" y="114"/>
                  </a:lnTo>
                  <a:lnTo>
                    <a:pt x="604" y="108"/>
                  </a:lnTo>
                  <a:lnTo>
                    <a:pt x="606" y="104"/>
                  </a:lnTo>
                  <a:lnTo>
                    <a:pt x="610" y="104"/>
                  </a:lnTo>
                  <a:lnTo>
                    <a:pt x="610" y="104"/>
                  </a:lnTo>
                  <a:lnTo>
                    <a:pt x="616" y="104"/>
                  </a:lnTo>
                  <a:lnTo>
                    <a:pt x="620" y="102"/>
                  </a:lnTo>
                  <a:lnTo>
                    <a:pt x="624" y="98"/>
                  </a:lnTo>
                  <a:lnTo>
                    <a:pt x="628" y="94"/>
                  </a:lnTo>
                  <a:lnTo>
                    <a:pt x="628" y="94"/>
                  </a:lnTo>
                  <a:lnTo>
                    <a:pt x="628" y="92"/>
                  </a:lnTo>
                  <a:lnTo>
                    <a:pt x="628" y="92"/>
                  </a:lnTo>
                  <a:lnTo>
                    <a:pt x="630" y="90"/>
                  </a:lnTo>
                  <a:lnTo>
                    <a:pt x="632" y="86"/>
                  </a:lnTo>
                  <a:lnTo>
                    <a:pt x="634" y="82"/>
                  </a:lnTo>
                  <a:lnTo>
                    <a:pt x="638" y="78"/>
                  </a:lnTo>
                  <a:lnTo>
                    <a:pt x="638" y="78"/>
                  </a:lnTo>
                  <a:lnTo>
                    <a:pt x="642" y="80"/>
                  </a:lnTo>
                  <a:lnTo>
                    <a:pt x="644" y="82"/>
                  </a:lnTo>
                  <a:lnTo>
                    <a:pt x="648" y="82"/>
                  </a:lnTo>
                  <a:lnTo>
                    <a:pt x="652" y="80"/>
                  </a:lnTo>
                  <a:lnTo>
                    <a:pt x="652" y="80"/>
                  </a:lnTo>
                  <a:lnTo>
                    <a:pt x="656" y="80"/>
                  </a:lnTo>
                  <a:lnTo>
                    <a:pt x="656" y="80"/>
                  </a:lnTo>
                  <a:lnTo>
                    <a:pt x="664" y="78"/>
                  </a:lnTo>
                  <a:lnTo>
                    <a:pt x="668" y="74"/>
                  </a:lnTo>
                  <a:lnTo>
                    <a:pt x="668" y="70"/>
                  </a:lnTo>
                  <a:lnTo>
                    <a:pt x="666" y="62"/>
                  </a:lnTo>
                  <a:lnTo>
                    <a:pt x="666" y="62"/>
                  </a:lnTo>
                  <a:lnTo>
                    <a:pt x="666" y="60"/>
                  </a:lnTo>
                  <a:lnTo>
                    <a:pt x="666" y="60"/>
                  </a:lnTo>
                  <a:lnTo>
                    <a:pt x="672" y="54"/>
                  </a:lnTo>
                  <a:lnTo>
                    <a:pt x="672" y="54"/>
                  </a:lnTo>
                  <a:lnTo>
                    <a:pt x="670" y="52"/>
                  </a:lnTo>
                  <a:lnTo>
                    <a:pt x="666" y="50"/>
                  </a:lnTo>
                  <a:lnTo>
                    <a:pt x="662" y="48"/>
                  </a:lnTo>
                  <a:lnTo>
                    <a:pt x="662" y="48"/>
                  </a:lnTo>
                  <a:lnTo>
                    <a:pt x="662" y="44"/>
                  </a:lnTo>
                  <a:lnTo>
                    <a:pt x="662" y="44"/>
                  </a:lnTo>
                  <a:lnTo>
                    <a:pt x="676" y="44"/>
                  </a:lnTo>
                  <a:lnTo>
                    <a:pt x="690" y="42"/>
                  </a:lnTo>
                  <a:lnTo>
                    <a:pt x="704" y="44"/>
                  </a:lnTo>
                  <a:lnTo>
                    <a:pt x="710" y="46"/>
                  </a:lnTo>
                  <a:lnTo>
                    <a:pt x="716" y="50"/>
                  </a:lnTo>
                  <a:lnTo>
                    <a:pt x="716" y="50"/>
                  </a:lnTo>
                  <a:lnTo>
                    <a:pt x="716" y="52"/>
                  </a:lnTo>
                  <a:lnTo>
                    <a:pt x="714" y="52"/>
                  </a:lnTo>
                  <a:lnTo>
                    <a:pt x="712" y="54"/>
                  </a:lnTo>
                  <a:lnTo>
                    <a:pt x="712" y="56"/>
                  </a:lnTo>
                  <a:lnTo>
                    <a:pt x="712" y="56"/>
                  </a:lnTo>
                  <a:lnTo>
                    <a:pt x="720" y="54"/>
                  </a:lnTo>
                  <a:lnTo>
                    <a:pt x="720" y="54"/>
                  </a:lnTo>
                  <a:lnTo>
                    <a:pt x="726" y="56"/>
                  </a:lnTo>
                  <a:lnTo>
                    <a:pt x="732" y="58"/>
                  </a:lnTo>
                  <a:lnTo>
                    <a:pt x="738" y="62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42" y="70"/>
                  </a:lnTo>
                  <a:lnTo>
                    <a:pt x="742" y="74"/>
                  </a:lnTo>
                  <a:lnTo>
                    <a:pt x="742" y="74"/>
                  </a:lnTo>
                  <a:lnTo>
                    <a:pt x="738" y="76"/>
                  </a:lnTo>
                  <a:lnTo>
                    <a:pt x="734" y="80"/>
                  </a:lnTo>
                  <a:lnTo>
                    <a:pt x="730" y="82"/>
                  </a:lnTo>
                  <a:lnTo>
                    <a:pt x="730" y="86"/>
                  </a:lnTo>
                  <a:lnTo>
                    <a:pt x="732" y="88"/>
                  </a:lnTo>
                  <a:lnTo>
                    <a:pt x="732" y="88"/>
                  </a:lnTo>
                  <a:lnTo>
                    <a:pt x="728" y="90"/>
                  </a:lnTo>
                  <a:lnTo>
                    <a:pt x="728" y="90"/>
                  </a:lnTo>
                  <a:lnTo>
                    <a:pt x="724" y="92"/>
                  </a:lnTo>
                  <a:lnTo>
                    <a:pt x="722" y="92"/>
                  </a:lnTo>
                  <a:lnTo>
                    <a:pt x="722" y="94"/>
                  </a:lnTo>
                  <a:lnTo>
                    <a:pt x="722" y="94"/>
                  </a:lnTo>
                  <a:lnTo>
                    <a:pt x="718" y="94"/>
                  </a:lnTo>
                  <a:lnTo>
                    <a:pt x="716" y="94"/>
                  </a:lnTo>
                  <a:lnTo>
                    <a:pt x="710" y="92"/>
                  </a:lnTo>
                  <a:lnTo>
                    <a:pt x="710" y="92"/>
                  </a:lnTo>
                  <a:lnTo>
                    <a:pt x="702" y="92"/>
                  </a:lnTo>
                  <a:lnTo>
                    <a:pt x="700" y="94"/>
                  </a:lnTo>
                  <a:lnTo>
                    <a:pt x="700" y="98"/>
                  </a:lnTo>
                  <a:lnTo>
                    <a:pt x="700" y="98"/>
                  </a:lnTo>
                  <a:lnTo>
                    <a:pt x="700" y="100"/>
                  </a:lnTo>
                  <a:lnTo>
                    <a:pt x="702" y="102"/>
                  </a:lnTo>
                  <a:lnTo>
                    <a:pt x="708" y="102"/>
                  </a:lnTo>
                  <a:lnTo>
                    <a:pt x="708" y="102"/>
                  </a:lnTo>
                  <a:lnTo>
                    <a:pt x="732" y="98"/>
                  </a:lnTo>
                  <a:lnTo>
                    <a:pt x="732" y="98"/>
                  </a:lnTo>
                  <a:lnTo>
                    <a:pt x="742" y="108"/>
                  </a:lnTo>
                  <a:lnTo>
                    <a:pt x="754" y="116"/>
                  </a:lnTo>
                  <a:lnTo>
                    <a:pt x="754" y="116"/>
                  </a:lnTo>
                  <a:lnTo>
                    <a:pt x="772" y="122"/>
                  </a:lnTo>
                  <a:lnTo>
                    <a:pt x="792" y="126"/>
                  </a:lnTo>
                  <a:lnTo>
                    <a:pt x="792" y="126"/>
                  </a:lnTo>
                  <a:lnTo>
                    <a:pt x="788" y="122"/>
                  </a:lnTo>
                  <a:lnTo>
                    <a:pt x="782" y="118"/>
                  </a:lnTo>
                  <a:lnTo>
                    <a:pt x="778" y="114"/>
                  </a:lnTo>
                  <a:lnTo>
                    <a:pt x="774" y="110"/>
                  </a:lnTo>
                  <a:lnTo>
                    <a:pt x="774" y="110"/>
                  </a:lnTo>
                  <a:lnTo>
                    <a:pt x="780" y="110"/>
                  </a:lnTo>
                  <a:lnTo>
                    <a:pt x="784" y="112"/>
                  </a:lnTo>
                  <a:lnTo>
                    <a:pt x="788" y="114"/>
                  </a:lnTo>
                  <a:lnTo>
                    <a:pt x="792" y="116"/>
                  </a:lnTo>
                  <a:lnTo>
                    <a:pt x="792" y="116"/>
                  </a:lnTo>
                  <a:lnTo>
                    <a:pt x="798" y="118"/>
                  </a:lnTo>
                  <a:lnTo>
                    <a:pt x="800" y="118"/>
                  </a:lnTo>
                  <a:lnTo>
                    <a:pt x="800" y="116"/>
                  </a:lnTo>
                  <a:lnTo>
                    <a:pt x="800" y="116"/>
                  </a:lnTo>
                  <a:lnTo>
                    <a:pt x="802" y="110"/>
                  </a:lnTo>
                  <a:lnTo>
                    <a:pt x="802" y="108"/>
                  </a:lnTo>
                  <a:lnTo>
                    <a:pt x="802" y="106"/>
                  </a:lnTo>
                  <a:lnTo>
                    <a:pt x="802" y="106"/>
                  </a:lnTo>
                  <a:lnTo>
                    <a:pt x="796" y="102"/>
                  </a:lnTo>
                  <a:lnTo>
                    <a:pt x="794" y="98"/>
                  </a:lnTo>
                  <a:lnTo>
                    <a:pt x="790" y="96"/>
                  </a:lnTo>
                  <a:lnTo>
                    <a:pt x="790" y="96"/>
                  </a:lnTo>
                  <a:lnTo>
                    <a:pt x="786" y="94"/>
                  </a:lnTo>
                  <a:lnTo>
                    <a:pt x="782" y="92"/>
                  </a:lnTo>
                  <a:lnTo>
                    <a:pt x="780" y="88"/>
                  </a:lnTo>
                  <a:lnTo>
                    <a:pt x="782" y="82"/>
                  </a:lnTo>
                  <a:lnTo>
                    <a:pt x="782" y="82"/>
                  </a:lnTo>
                  <a:lnTo>
                    <a:pt x="782" y="80"/>
                  </a:lnTo>
                  <a:lnTo>
                    <a:pt x="784" y="78"/>
                  </a:lnTo>
                  <a:lnTo>
                    <a:pt x="788" y="80"/>
                  </a:lnTo>
                  <a:lnTo>
                    <a:pt x="792" y="82"/>
                  </a:lnTo>
                  <a:lnTo>
                    <a:pt x="796" y="84"/>
                  </a:lnTo>
                  <a:lnTo>
                    <a:pt x="796" y="84"/>
                  </a:lnTo>
                  <a:lnTo>
                    <a:pt x="798" y="84"/>
                  </a:lnTo>
                  <a:lnTo>
                    <a:pt x="798" y="84"/>
                  </a:lnTo>
                  <a:lnTo>
                    <a:pt x="802" y="92"/>
                  </a:lnTo>
                  <a:lnTo>
                    <a:pt x="806" y="94"/>
                  </a:lnTo>
                  <a:lnTo>
                    <a:pt x="812" y="92"/>
                  </a:lnTo>
                  <a:lnTo>
                    <a:pt x="816" y="88"/>
                  </a:lnTo>
                  <a:lnTo>
                    <a:pt x="816" y="88"/>
                  </a:lnTo>
                  <a:lnTo>
                    <a:pt x="822" y="84"/>
                  </a:lnTo>
                  <a:lnTo>
                    <a:pt x="826" y="80"/>
                  </a:lnTo>
                  <a:lnTo>
                    <a:pt x="826" y="78"/>
                  </a:lnTo>
                  <a:lnTo>
                    <a:pt x="826" y="78"/>
                  </a:lnTo>
                  <a:lnTo>
                    <a:pt x="824" y="76"/>
                  </a:lnTo>
                  <a:lnTo>
                    <a:pt x="822" y="76"/>
                  </a:lnTo>
                  <a:lnTo>
                    <a:pt x="820" y="76"/>
                  </a:lnTo>
                  <a:lnTo>
                    <a:pt x="816" y="76"/>
                  </a:lnTo>
                  <a:lnTo>
                    <a:pt x="816" y="76"/>
                  </a:lnTo>
                  <a:lnTo>
                    <a:pt x="810" y="72"/>
                  </a:lnTo>
                  <a:lnTo>
                    <a:pt x="810" y="72"/>
                  </a:lnTo>
                  <a:lnTo>
                    <a:pt x="802" y="66"/>
                  </a:lnTo>
                  <a:lnTo>
                    <a:pt x="794" y="64"/>
                  </a:lnTo>
                  <a:lnTo>
                    <a:pt x="784" y="62"/>
                  </a:lnTo>
                  <a:lnTo>
                    <a:pt x="776" y="60"/>
                  </a:lnTo>
                  <a:lnTo>
                    <a:pt x="776" y="60"/>
                  </a:lnTo>
                  <a:lnTo>
                    <a:pt x="774" y="54"/>
                  </a:lnTo>
                  <a:lnTo>
                    <a:pt x="774" y="54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4" y="48"/>
                  </a:lnTo>
                  <a:lnTo>
                    <a:pt x="774" y="48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2" y="38"/>
                  </a:lnTo>
                  <a:lnTo>
                    <a:pt x="768" y="36"/>
                  </a:lnTo>
                  <a:lnTo>
                    <a:pt x="762" y="36"/>
                  </a:lnTo>
                  <a:lnTo>
                    <a:pt x="762" y="36"/>
                  </a:lnTo>
                  <a:lnTo>
                    <a:pt x="756" y="36"/>
                  </a:lnTo>
                  <a:lnTo>
                    <a:pt x="754" y="36"/>
                  </a:lnTo>
                  <a:lnTo>
                    <a:pt x="752" y="32"/>
                  </a:lnTo>
                  <a:lnTo>
                    <a:pt x="752" y="32"/>
                  </a:lnTo>
                  <a:lnTo>
                    <a:pt x="750" y="28"/>
                  </a:lnTo>
                  <a:lnTo>
                    <a:pt x="746" y="26"/>
                  </a:lnTo>
                  <a:lnTo>
                    <a:pt x="742" y="26"/>
                  </a:lnTo>
                  <a:lnTo>
                    <a:pt x="738" y="28"/>
                  </a:lnTo>
                  <a:lnTo>
                    <a:pt x="738" y="28"/>
                  </a:lnTo>
                  <a:lnTo>
                    <a:pt x="734" y="30"/>
                  </a:lnTo>
                  <a:lnTo>
                    <a:pt x="732" y="28"/>
                  </a:lnTo>
                  <a:lnTo>
                    <a:pt x="728" y="26"/>
                  </a:lnTo>
                  <a:lnTo>
                    <a:pt x="724" y="28"/>
                  </a:lnTo>
                  <a:lnTo>
                    <a:pt x="724" y="28"/>
                  </a:lnTo>
                  <a:lnTo>
                    <a:pt x="722" y="20"/>
                  </a:lnTo>
                  <a:lnTo>
                    <a:pt x="718" y="18"/>
                  </a:lnTo>
                  <a:lnTo>
                    <a:pt x="708" y="14"/>
                  </a:lnTo>
                  <a:lnTo>
                    <a:pt x="708" y="14"/>
                  </a:lnTo>
                  <a:lnTo>
                    <a:pt x="706" y="14"/>
                  </a:lnTo>
                  <a:lnTo>
                    <a:pt x="706" y="14"/>
                  </a:lnTo>
                  <a:lnTo>
                    <a:pt x="710" y="12"/>
                  </a:lnTo>
                  <a:lnTo>
                    <a:pt x="710" y="10"/>
                  </a:lnTo>
                  <a:lnTo>
                    <a:pt x="708" y="8"/>
                  </a:lnTo>
                  <a:lnTo>
                    <a:pt x="708" y="8"/>
                  </a:lnTo>
                  <a:lnTo>
                    <a:pt x="700" y="6"/>
                  </a:lnTo>
                  <a:lnTo>
                    <a:pt x="694" y="4"/>
                  </a:lnTo>
                  <a:lnTo>
                    <a:pt x="680" y="6"/>
                  </a:lnTo>
                  <a:lnTo>
                    <a:pt x="680" y="6"/>
                  </a:lnTo>
                  <a:lnTo>
                    <a:pt x="678" y="6"/>
                  </a:lnTo>
                  <a:lnTo>
                    <a:pt x="678" y="8"/>
                  </a:lnTo>
                  <a:lnTo>
                    <a:pt x="680" y="10"/>
                  </a:lnTo>
                  <a:lnTo>
                    <a:pt x="680" y="10"/>
                  </a:lnTo>
                  <a:lnTo>
                    <a:pt x="672" y="6"/>
                  </a:lnTo>
                  <a:lnTo>
                    <a:pt x="666" y="4"/>
                  </a:lnTo>
                  <a:lnTo>
                    <a:pt x="658" y="6"/>
                  </a:lnTo>
                  <a:lnTo>
                    <a:pt x="650" y="8"/>
                  </a:lnTo>
                  <a:lnTo>
                    <a:pt x="650" y="8"/>
                  </a:lnTo>
                  <a:lnTo>
                    <a:pt x="646" y="10"/>
                  </a:lnTo>
                  <a:lnTo>
                    <a:pt x="644" y="14"/>
                  </a:lnTo>
                  <a:lnTo>
                    <a:pt x="640" y="24"/>
                  </a:lnTo>
                  <a:lnTo>
                    <a:pt x="640" y="24"/>
                  </a:lnTo>
                  <a:lnTo>
                    <a:pt x="644" y="24"/>
                  </a:lnTo>
                  <a:lnTo>
                    <a:pt x="646" y="26"/>
                  </a:lnTo>
                  <a:lnTo>
                    <a:pt x="646" y="26"/>
                  </a:lnTo>
                  <a:lnTo>
                    <a:pt x="648" y="30"/>
                  </a:lnTo>
                  <a:lnTo>
                    <a:pt x="646" y="32"/>
                  </a:lnTo>
                  <a:lnTo>
                    <a:pt x="646" y="32"/>
                  </a:lnTo>
                  <a:lnTo>
                    <a:pt x="642" y="32"/>
                  </a:lnTo>
                  <a:lnTo>
                    <a:pt x="642" y="30"/>
                  </a:lnTo>
                  <a:lnTo>
                    <a:pt x="642" y="28"/>
                  </a:lnTo>
                  <a:lnTo>
                    <a:pt x="640" y="26"/>
                  </a:lnTo>
                  <a:lnTo>
                    <a:pt x="640" y="26"/>
                  </a:lnTo>
                  <a:lnTo>
                    <a:pt x="634" y="20"/>
                  </a:lnTo>
                  <a:lnTo>
                    <a:pt x="632" y="16"/>
                  </a:lnTo>
                  <a:lnTo>
                    <a:pt x="634" y="10"/>
                  </a:lnTo>
                  <a:lnTo>
                    <a:pt x="642" y="4"/>
                  </a:lnTo>
                  <a:lnTo>
                    <a:pt x="642" y="4"/>
                  </a:lnTo>
                  <a:lnTo>
                    <a:pt x="636" y="2"/>
                  </a:lnTo>
                  <a:lnTo>
                    <a:pt x="630" y="2"/>
                  </a:lnTo>
                  <a:lnTo>
                    <a:pt x="620" y="6"/>
                  </a:lnTo>
                  <a:lnTo>
                    <a:pt x="620" y="6"/>
                  </a:lnTo>
                  <a:lnTo>
                    <a:pt x="614" y="10"/>
                  </a:lnTo>
                  <a:lnTo>
                    <a:pt x="610" y="14"/>
                  </a:lnTo>
                  <a:lnTo>
                    <a:pt x="606" y="20"/>
                  </a:lnTo>
                  <a:lnTo>
                    <a:pt x="606" y="26"/>
                  </a:lnTo>
                  <a:lnTo>
                    <a:pt x="606" y="26"/>
                  </a:lnTo>
                  <a:lnTo>
                    <a:pt x="608" y="30"/>
                  </a:lnTo>
                  <a:lnTo>
                    <a:pt x="612" y="30"/>
                  </a:lnTo>
                  <a:lnTo>
                    <a:pt x="618" y="30"/>
                  </a:lnTo>
                  <a:lnTo>
                    <a:pt x="622" y="30"/>
                  </a:lnTo>
                  <a:lnTo>
                    <a:pt x="622" y="30"/>
                  </a:lnTo>
                  <a:lnTo>
                    <a:pt x="620" y="32"/>
                  </a:lnTo>
                  <a:lnTo>
                    <a:pt x="618" y="32"/>
                  </a:lnTo>
                  <a:lnTo>
                    <a:pt x="618" y="32"/>
                  </a:lnTo>
                  <a:lnTo>
                    <a:pt x="612" y="32"/>
                  </a:lnTo>
                  <a:lnTo>
                    <a:pt x="612" y="32"/>
                  </a:lnTo>
                  <a:lnTo>
                    <a:pt x="612" y="34"/>
                  </a:lnTo>
                  <a:lnTo>
                    <a:pt x="614" y="36"/>
                  </a:lnTo>
                  <a:lnTo>
                    <a:pt x="616" y="38"/>
                  </a:lnTo>
                  <a:lnTo>
                    <a:pt x="616" y="38"/>
                  </a:lnTo>
                  <a:lnTo>
                    <a:pt x="622" y="40"/>
                  </a:lnTo>
                  <a:lnTo>
                    <a:pt x="626" y="40"/>
                  </a:lnTo>
                  <a:lnTo>
                    <a:pt x="632" y="40"/>
                  </a:lnTo>
                  <a:lnTo>
                    <a:pt x="638" y="42"/>
                  </a:lnTo>
                  <a:lnTo>
                    <a:pt x="638" y="42"/>
                  </a:lnTo>
                  <a:lnTo>
                    <a:pt x="640" y="48"/>
                  </a:lnTo>
                  <a:lnTo>
                    <a:pt x="640" y="50"/>
                  </a:lnTo>
                  <a:lnTo>
                    <a:pt x="642" y="52"/>
                  </a:lnTo>
                  <a:lnTo>
                    <a:pt x="642" y="52"/>
                  </a:lnTo>
                  <a:lnTo>
                    <a:pt x="646" y="54"/>
                  </a:lnTo>
                  <a:lnTo>
                    <a:pt x="646" y="54"/>
                  </a:lnTo>
                  <a:lnTo>
                    <a:pt x="644" y="56"/>
                  </a:lnTo>
                  <a:lnTo>
                    <a:pt x="644" y="56"/>
                  </a:lnTo>
                  <a:lnTo>
                    <a:pt x="640" y="58"/>
                  </a:lnTo>
                  <a:lnTo>
                    <a:pt x="638" y="60"/>
                  </a:lnTo>
                  <a:lnTo>
                    <a:pt x="632" y="66"/>
                  </a:lnTo>
                  <a:lnTo>
                    <a:pt x="632" y="66"/>
                  </a:lnTo>
                  <a:lnTo>
                    <a:pt x="630" y="70"/>
                  </a:lnTo>
                  <a:lnTo>
                    <a:pt x="628" y="72"/>
                  </a:lnTo>
                  <a:lnTo>
                    <a:pt x="626" y="70"/>
                  </a:lnTo>
                  <a:lnTo>
                    <a:pt x="626" y="70"/>
                  </a:lnTo>
                  <a:lnTo>
                    <a:pt x="620" y="68"/>
                  </a:lnTo>
                  <a:lnTo>
                    <a:pt x="618" y="64"/>
                  </a:lnTo>
                  <a:lnTo>
                    <a:pt x="620" y="60"/>
                  </a:lnTo>
                  <a:lnTo>
                    <a:pt x="620" y="60"/>
                  </a:lnTo>
                  <a:lnTo>
                    <a:pt x="622" y="58"/>
                  </a:lnTo>
                  <a:lnTo>
                    <a:pt x="620" y="56"/>
                  </a:lnTo>
                  <a:lnTo>
                    <a:pt x="616" y="54"/>
                  </a:lnTo>
                  <a:lnTo>
                    <a:pt x="616" y="54"/>
                  </a:lnTo>
                  <a:lnTo>
                    <a:pt x="612" y="52"/>
                  </a:lnTo>
                  <a:lnTo>
                    <a:pt x="610" y="52"/>
                  </a:lnTo>
                  <a:lnTo>
                    <a:pt x="608" y="54"/>
                  </a:lnTo>
                  <a:lnTo>
                    <a:pt x="608" y="54"/>
                  </a:lnTo>
                  <a:lnTo>
                    <a:pt x="606" y="58"/>
                  </a:lnTo>
                  <a:lnTo>
                    <a:pt x="602" y="60"/>
                  </a:lnTo>
                  <a:lnTo>
                    <a:pt x="602" y="60"/>
                  </a:lnTo>
                  <a:lnTo>
                    <a:pt x="598" y="52"/>
                  </a:lnTo>
                  <a:lnTo>
                    <a:pt x="594" y="48"/>
                  </a:lnTo>
                  <a:lnTo>
                    <a:pt x="588" y="48"/>
                  </a:lnTo>
                  <a:lnTo>
                    <a:pt x="588" y="48"/>
                  </a:lnTo>
                  <a:lnTo>
                    <a:pt x="586" y="46"/>
                  </a:lnTo>
                  <a:lnTo>
                    <a:pt x="586" y="44"/>
                  </a:lnTo>
                  <a:lnTo>
                    <a:pt x="586" y="44"/>
                  </a:lnTo>
                  <a:lnTo>
                    <a:pt x="586" y="36"/>
                  </a:lnTo>
                  <a:lnTo>
                    <a:pt x="584" y="32"/>
                  </a:lnTo>
                  <a:lnTo>
                    <a:pt x="578" y="28"/>
                  </a:lnTo>
                  <a:lnTo>
                    <a:pt x="570" y="24"/>
                  </a:lnTo>
                  <a:lnTo>
                    <a:pt x="570" y="24"/>
                  </a:lnTo>
                  <a:lnTo>
                    <a:pt x="576" y="18"/>
                  </a:lnTo>
                  <a:lnTo>
                    <a:pt x="578" y="14"/>
                  </a:lnTo>
                  <a:lnTo>
                    <a:pt x="580" y="14"/>
                  </a:lnTo>
                  <a:lnTo>
                    <a:pt x="580" y="14"/>
                  </a:lnTo>
                  <a:lnTo>
                    <a:pt x="588" y="14"/>
                  </a:lnTo>
                  <a:lnTo>
                    <a:pt x="592" y="12"/>
                  </a:lnTo>
                  <a:lnTo>
                    <a:pt x="602" y="2"/>
                  </a:lnTo>
                  <a:lnTo>
                    <a:pt x="602" y="2"/>
                  </a:lnTo>
                  <a:lnTo>
                    <a:pt x="578" y="0"/>
                  </a:lnTo>
                  <a:lnTo>
                    <a:pt x="578" y="0"/>
                  </a:lnTo>
                  <a:lnTo>
                    <a:pt x="568" y="0"/>
                  </a:lnTo>
                  <a:lnTo>
                    <a:pt x="564" y="4"/>
                  </a:lnTo>
                  <a:lnTo>
                    <a:pt x="562" y="8"/>
                  </a:lnTo>
                  <a:lnTo>
                    <a:pt x="566" y="18"/>
                  </a:lnTo>
                  <a:lnTo>
                    <a:pt x="566" y="18"/>
                  </a:lnTo>
                  <a:lnTo>
                    <a:pt x="566" y="24"/>
                  </a:lnTo>
                  <a:lnTo>
                    <a:pt x="566" y="24"/>
                  </a:lnTo>
                  <a:lnTo>
                    <a:pt x="560" y="28"/>
                  </a:lnTo>
                  <a:lnTo>
                    <a:pt x="556" y="32"/>
                  </a:lnTo>
                  <a:lnTo>
                    <a:pt x="556" y="38"/>
                  </a:lnTo>
                  <a:lnTo>
                    <a:pt x="558" y="44"/>
                  </a:lnTo>
                  <a:lnTo>
                    <a:pt x="558" y="44"/>
                  </a:lnTo>
                  <a:lnTo>
                    <a:pt x="568" y="46"/>
                  </a:lnTo>
                  <a:lnTo>
                    <a:pt x="572" y="50"/>
                  </a:lnTo>
                  <a:lnTo>
                    <a:pt x="576" y="54"/>
                  </a:lnTo>
                  <a:lnTo>
                    <a:pt x="576" y="54"/>
                  </a:lnTo>
                  <a:lnTo>
                    <a:pt x="576" y="56"/>
                  </a:lnTo>
                  <a:lnTo>
                    <a:pt x="574" y="60"/>
                  </a:lnTo>
                  <a:lnTo>
                    <a:pt x="574" y="60"/>
                  </a:lnTo>
                  <a:lnTo>
                    <a:pt x="568" y="64"/>
                  </a:lnTo>
                  <a:lnTo>
                    <a:pt x="564" y="66"/>
                  </a:lnTo>
                  <a:lnTo>
                    <a:pt x="562" y="70"/>
                  </a:lnTo>
                  <a:lnTo>
                    <a:pt x="562" y="70"/>
                  </a:lnTo>
                  <a:lnTo>
                    <a:pt x="562" y="72"/>
                  </a:lnTo>
                  <a:lnTo>
                    <a:pt x="558" y="72"/>
                  </a:lnTo>
                  <a:lnTo>
                    <a:pt x="558" y="72"/>
                  </a:lnTo>
                  <a:lnTo>
                    <a:pt x="556" y="70"/>
                  </a:lnTo>
                  <a:lnTo>
                    <a:pt x="556" y="68"/>
                  </a:lnTo>
                  <a:lnTo>
                    <a:pt x="556" y="64"/>
                  </a:lnTo>
                  <a:lnTo>
                    <a:pt x="556" y="64"/>
                  </a:lnTo>
                  <a:lnTo>
                    <a:pt x="558" y="64"/>
                  </a:lnTo>
                  <a:lnTo>
                    <a:pt x="558" y="64"/>
                  </a:lnTo>
                  <a:lnTo>
                    <a:pt x="556" y="62"/>
                  </a:lnTo>
                  <a:lnTo>
                    <a:pt x="556" y="62"/>
                  </a:lnTo>
                  <a:lnTo>
                    <a:pt x="554" y="62"/>
                  </a:lnTo>
                  <a:lnTo>
                    <a:pt x="552" y="62"/>
                  </a:lnTo>
                  <a:lnTo>
                    <a:pt x="552" y="60"/>
                  </a:lnTo>
                  <a:lnTo>
                    <a:pt x="552" y="60"/>
                  </a:lnTo>
                  <a:lnTo>
                    <a:pt x="562" y="56"/>
                  </a:lnTo>
                  <a:lnTo>
                    <a:pt x="562" y="56"/>
                  </a:lnTo>
                  <a:lnTo>
                    <a:pt x="556" y="50"/>
                  </a:lnTo>
                  <a:lnTo>
                    <a:pt x="550" y="48"/>
                  </a:lnTo>
                  <a:lnTo>
                    <a:pt x="550" y="48"/>
                  </a:lnTo>
                  <a:lnTo>
                    <a:pt x="548" y="46"/>
                  </a:lnTo>
                  <a:lnTo>
                    <a:pt x="544" y="44"/>
                  </a:lnTo>
                  <a:lnTo>
                    <a:pt x="540" y="48"/>
                  </a:lnTo>
                  <a:lnTo>
                    <a:pt x="536" y="52"/>
                  </a:lnTo>
                  <a:lnTo>
                    <a:pt x="534" y="52"/>
                  </a:lnTo>
                  <a:lnTo>
                    <a:pt x="530" y="52"/>
                  </a:lnTo>
                  <a:lnTo>
                    <a:pt x="530" y="52"/>
                  </a:lnTo>
                  <a:lnTo>
                    <a:pt x="538" y="54"/>
                  </a:lnTo>
                  <a:lnTo>
                    <a:pt x="542" y="56"/>
                  </a:lnTo>
                  <a:lnTo>
                    <a:pt x="544" y="60"/>
                  </a:lnTo>
                  <a:lnTo>
                    <a:pt x="544" y="60"/>
                  </a:lnTo>
                  <a:lnTo>
                    <a:pt x="542" y="60"/>
                  </a:lnTo>
                  <a:lnTo>
                    <a:pt x="540" y="62"/>
                  </a:lnTo>
                  <a:lnTo>
                    <a:pt x="538" y="66"/>
                  </a:lnTo>
                  <a:lnTo>
                    <a:pt x="538" y="66"/>
                  </a:lnTo>
                  <a:lnTo>
                    <a:pt x="510" y="66"/>
                  </a:lnTo>
                  <a:lnTo>
                    <a:pt x="498" y="64"/>
                  </a:lnTo>
                  <a:lnTo>
                    <a:pt x="484" y="60"/>
                  </a:lnTo>
                  <a:lnTo>
                    <a:pt x="484" y="60"/>
                  </a:lnTo>
                  <a:lnTo>
                    <a:pt x="482" y="56"/>
                  </a:lnTo>
                  <a:lnTo>
                    <a:pt x="480" y="54"/>
                  </a:lnTo>
                  <a:lnTo>
                    <a:pt x="474" y="56"/>
                  </a:lnTo>
                  <a:lnTo>
                    <a:pt x="474" y="56"/>
                  </a:lnTo>
                  <a:lnTo>
                    <a:pt x="464" y="58"/>
                  </a:lnTo>
                  <a:lnTo>
                    <a:pt x="464" y="58"/>
                  </a:lnTo>
                  <a:lnTo>
                    <a:pt x="462" y="58"/>
                  </a:lnTo>
                  <a:lnTo>
                    <a:pt x="462" y="60"/>
                  </a:lnTo>
                  <a:lnTo>
                    <a:pt x="462" y="60"/>
                  </a:lnTo>
                  <a:lnTo>
                    <a:pt x="466" y="62"/>
                  </a:lnTo>
                  <a:lnTo>
                    <a:pt x="466" y="62"/>
                  </a:lnTo>
                  <a:lnTo>
                    <a:pt x="468" y="64"/>
                  </a:lnTo>
                  <a:lnTo>
                    <a:pt x="468" y="64"/>
                  </a:lnTo>
                  <a:lnTo>
                    <a:pt x="468" y="68"/>
                  </a:lnTo>
                  <a:lnTo>
                    <a:pt x="468" y="68"/>
                  </a:lnTo>
                  <a:lnTo>
                    <a:pt x="464" y="72"/>
                  </a:lnTo>
                  <a:lnTo>
                    <a:pt x="464" y="72"/>
                  </a:lnTo>
                  <a:lnTo>
                    <a:pt x="452" y="66"/>
                  </a:lnTo>
                  <a:lnTo>
                    <a:pt x="446" y="66"/>
                  </a:lnTo>
                  <a:lnTo>
                    <a:pt x="440" y="66"/>
                  </a:lnTo>
                  <a:lnTo>
                    <a:pt x="440" y="66"/>
                  </a:lnTo>
                  <a:lnTo>
                    <a:pt x="424" y="68"/>
                  </a:lnTo>
                  <a:lnTo>
                    <a:pt x="408" y="66"/>
                  </a:lnTo>
                  <a:lnTo>
                    <a:pt x="408" y="66"/>
                  </a:lnTo>
                  <a:lnTo>
                    <a:pt x="410" y="62"/>
                  </a:lnTo>
                  <a:lnTo>
                    <a:pt x="412" y="62"/>
                  </a:lnTo>
                  <a:lnTo>
                    <a:pt x="414" y="60"/>
                  </a:lnTo>
                  <a:lnTo>
                    <a:pt x="416" y="60"/>
                  </a:lnTo>
                  <a:lnTo>
                    <a:pt x="416" y="60"/>
                  </a:lnTo>
                  <a:lnTo>
                    <a:pt x="412" y="56"/>
                  </a:lnTo>
                  <a:lnTo>
                    <a:pt x="406" y="54"/>
                  </a:lnTo>
                  <a:lnTo>
                    <a:pt x="406" y="54"/>
                  </a:lnTo>
                  <a:lnTo>
                    <a:pt x="398" y="54"/>
                  </a:lnTo>
                  <a:lnTo>
                    <a:pt x="390" y="54"/>
                  </a:lnTo>
                  <a:lnTo>
                    <a:pt x="374" y="50"/>
                  </a:lnTo>
                  <a:lnTo>
                    <a:pt x="374" y="50"/>
                  </a:lnTo>
                  <a:lnTo>
                    <a:pt x="358" y="46"/>
                  </a:lnTo>
                  <a:lnTo>
                    <a:pt x="350" y="46"/>
                  </a:lnTo>
                  <a:lnTo>
                    <a:pt x="348" y="46"/>
                  </a:lnTo>
                  <a:lnTo>
                    <a:pt x="344" y="50"/>
                  </a:lnTo>
                  <a:lnTo>
                    <a:pt x="344" y="50"/>
                  </a:lnTo>
                  <a:lnTo>
                    <a:pt x="340" y="50"/>
                  </a:lnTo>
                  <a:lnTo>
                    <a:pt x="338" y="48"/>
                  </a:lnTo>
                  <a:lnTo>
                    <a:pt x="338" y="48"/>
                  </a:lnTo>
                  <a:lnTo>
                    <a:pt x="336" y="44"/>
                  </a:lnTo>
                  <a:lnTo>
                    <a:pt x="334" y="44"/>
                  </a:lnTo>
                  <a:lnTo>
                    <a:pt x="330" y="48"/>
                  </a:lnTo>
                  <a:lnTo>
                    <a:pt x="330" y="48"/>
                  </a:lnTo>
                  <a:lnTo>
                    <a:pt x="326" y="50"/>
                  </a:lnTo>
                  <a:lnTo>
                    <a:pt x="324" y="48"/>
                  </a:lnTo>
                  <a:lnTo>
                    <a:pt x="324" y="48"/>
                  </a:lnTo>
                  <a:lnTo>
                    <a:pt x="318" y="44"/>
                  </a:lnTo>
                  <a:lnTo>
                    <a:pt x="314" y="42"/>
                  </a:lnTo>
                  <a:lnTo>
                    <a:pt x="308" y="42"/>
                  </a:lnTo>
                  <a:lnTo>
                    <a:pt x="302" y="46"/>
                  </a:lnTo>
                  <a:lnTo>
                    <a:pt x="302" y="46"/>
                  </a:lnTo>
                  <a:lnTo>
                    <a:pt x="296" y="44"/>
                  </a:lnTo>
                  <a:lnTo>
                    <a:pt x="296" y="44"/>
                  </a:lnTo>
                  <a:lnTo>
                    <a:pt x="294" y="48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0" y="46"/>
                  </a:lnTo>
                  <a:lnTo>
                    <a:pt x="278" y="44"/>
                  </a:lnTo>
                  <a:lnTo>
                    <a:pt x="274" y="46"/>
                  </a:lnTo>
                  <a:lnTo>
                    <a:pt x="274" y="46"/>
                  </a:lnTo>
                  <a:lnTo>
                    <a:pt x="268" y="48"/>
                  </a:lnTo>
                  <a:lnTo>
                    <a:pt x="264" y="48"/>
                  </a:lnTo>
                  <a:lnTo>
                    <a:pt x="258" y="48"/>
                  </a:lnTo>
                  <a:lnTo>
                    <a:pt x="254" y="50"/>
                  </a:lnTo>
                  <a:lnTo>
                    <a:pt x="254" y="50"/>
                  </a:lnTo>
                  <a:lnTo>
                    <a:pt x="246" y="54"/>
                  </a:lnTo>
                  <a:lnTo>
                    <a:pt x="238" y="54"/>
                  </a:lnTo>
                  <a:lnTo>
                    <a:pt x="224" y="50"/>
                  </a:lnTo>
                  <a:lnTo>
                    <a:pt x="224" y="50"/>
                  </a:lnTo>
                  <a:lnTo>
                    <a:pt x="202" y="46"/>
                  </a:lnTo>
                  <a:lnTo>
                    <a:pt x="192" y="44"/>
                  </a:lnTo>
                  <a:lnTo>
                    <a:pt x="180" y="42"/>
                  </a:lnTo>
                  <a:lnTo>
                    <a:pt x="180" y="42"/>
                  </a:lnTo>
                  <a:lnTo>
                    <a:pt x="166" y="42"/>
                  </a:lnTo>
                  <a:lnTo>
                    <a:pt x="152" y="42"/>
                  </a:lnTo>
                  <a:lnTo>
                    <a:pt x="124" y="38"/>
                  </a:lnTo>
                  <a:lnTo>
                    <a:pt x="124" y="38"/>
                  </a:lnTo>
                  <a:lnTo>
                    <a:pt x="96" y="32"/>
                  </a:lnTo>
                  <a:lnTo>
                    <a:pt x="82" y="32"/>
                  </a:lnTo>
                  <a:lnTo>
                    <a:pt x="68" y="36"/>
                  </a:lnTo>
                  <a:lnTo>
                    <a:pt x="68" y="36"/>
                  </a:lnTo>
                  <a:lnTo>
                    <a:pt x="52" y="38"/>
                  </a:lnTo>
                  <a:lnTo>
                    <a:pt x="44" y="40"/>
                  </a:lnTo>
                  <a:lnTo>
                    <a:pt x="38" y="46"/>
                  </a:lnTo>
                  <a:lnTo>
                    <a:pt x="38" y="46"/>
                  </a:lnTo>
                  <a:lnTo>
                    <a:pt x="34" y="50"/>
                  </a:lnTo>
                  <a:lnTo>
                    <a:pt x="30" y="52"/>
                  </a:lnTo>
                  <a:lnTo>
                    <a:pt x="24" y="54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14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2" y="60"/>
                  </a:lnTo>
                  <a:lnTo>
                    <a:pt x="12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46" y="84"/>
                  </a:lnTo>
                  <a:lnTo>
                    <a:pt x="40" y="86"/>
                  </a:lnTo>
                  <a:lnTo>
                    <a:pt x="34" y="84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26" y="80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6" y="90"/>
                  </a:lnTo>
                  <a:lnTo>
                    <a:pt x="8" y="94"/>
                  </a:lnTo>
                  <a:lnTo>
                    <a:pt x="10" y="98"/>
                  </a:lnTo>
                  <a:lnTo>
                    <a:pt x="14" y="100"/>
                  </a:lnTo>
                  <a:lnTo>
                    <a:pt x="14" y="100"/>
                  </a:lnTo>
                  <a:lnTo>
                    <a:pt x="30" y="100"/>
                  </a:lnTo>
                  <a:lnTo>
                    <a:pt x="44" y="98"/>
                  </a:lnTo>
                  <a:lnTo>
                    <a:pt x="44" y="98"/>
                  </a:lnTo>
                  <a:lnTo>
                    <a:pt x="48" y="96"/>
                  </a:lnTo>
                  <a:lnTo>
                    <a:pt x="50" y="96"/>
                  </a:lnTo>
                  <a:lnTo>
                    <a:pt x="52" y="100"/>
                  </a:lnTo>
                  <a:lnTo>
                    <a:pt x="52" y="100"/>
                  </a:lnTo>
                  <a:lnTo>
                    <a:pt x="52" y="108"/>
                  </a:lnTo>
                  <a:lnTo>
                    <a:pt x="52" y="110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36" y="114"/>
                  </a:lnTo>
                  <a:lnTo>
                    <a:pt x="24" y="116"/>
                  </a:lnTo>
                  <a:lnTo>
                    <a:pt x="24" y="116"/>
                  </a:lnTo>
                  <a:lnTo>
                    <a:pt x="22" y="118"/>
                  </a:lnTo>
                  <a:lnTo>
                    <a:pt x="18" y="122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8" y="134"/>
                  </a:lnTo>
                  <a:lnTo>
                    <a:pt x="20" y="140"/>
                  </a:lnTo>
                  <a:lnTo>
                    <a:pt x="22" y="144"/>
                  </a:lnTo>
                  <a:lnTo>
                    <a:pt x="28" y="146"/>
                  </a:lnTo>
                  <a:lnTo>
                    <a:pt x="28" y="146"/>
                  </a:lnTo>
                  <a:lnTo>
                    <a:pt x="40" y="148"/>
                  </a:lnTo>
                  <a:lnTo>
                    <a:pt x="46" y="152"/>
                  </a:lnTo>
                  <a:lnTo>
                    <a:pt x="46" y="154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52" y="158"/>
                  </a:lnTo>
                  <a:lnTo>
                    <a:pt x="56" y="158"/>
                  </a:lnTo>
                  <a:lnTo>
                    <a:pt x="66" y="160"/>
                  </a:lnTo>
                  <a:lnTo>
                    <a:pt x="74" y="160"/>
                  </a:lnTo>
                  <a:lnTo>
                    <a:pt x="78" y="160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0" y="166"/>
                  </a:lnTo>
                  <a:lnTo>
                    <a:pt x="74" y="174"/>
                  </a:lnTo>
                  <a:lnTo>
                    <a:pt x="68" y="180"/>
                  </a:lnTo>
                  <a:lnTo>
                    <a:pt x="60" y="184"/>
                  </a:lnTo>
                  <a:lnTo>
                    <a:pt x="60" y="184"/>
                  </a:lnTo>
                  <a:lnTo>
                    <a:pt x="58" y="186"/>
                  </a:lnTo>
                  <a:lnTo>
                    <a:pt x="56" y="188"/>
                  </a:lnTo>
                  <a:lnTo>
                    <a:pt x="56" y="190"/>
                  </a:lnTo>
                  <a:lnTo>
                    <a:pt x="56" y="190"/>
                  </a:lnTo>
                  <a:lnTo>
                    <a:pt x="58" y="190"/>
                  </a:lnTo>
                  <a:lnTo>
                    <a:pt x="60" y="190"/>
                  </a:lnTo>
                  <a:lnTo>
                    <a:pt x="64" y="190"/>
                  </a:lnTo>
                  <a:lnTo>
                    <a:pt x="64" y="190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98" y="168"/>
                  </a:lnTo>
                  <a:lnTo>
                    <a:pt x="98" y="168"/>
                  </a:lnTo>
                  <a:lnTo>
                    <a:pt x="104" y="164"/>
                  </a:lnTo>
                  <a:lnTo>
                    <a:pt x="106" y="160"/>
                  </a:lnTo>
                  <a:lnTo>
                    <a:pt x="106" y="156"/>
                  </a:lnTo>
                  <a:lnTo>
                    <a:pt x="106" y="156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12" y="150"/>
                  </a:lnTo>
                  <a:lnTo>
                    <a:pt x="118" y="144"/>
                  </a:lnTo>
                  <a:lnTo>
                    <a:pt x="122" y="140"/>
                  </a:lnTo>
                  <a:lnTo>
                    <a:pt x="128" y="136"/>
                  </a:lnTo>
                  <a:lnTo>
                    <a:pt x="128" y="136"/>
                  </a:lnTo>
                  <a:lnTo>
                    <a:pt x="130" y="138"/>
                  </a:lnTo>
                  <a:lnTo>
                    <a:pt x="130" y="138"/>
                  </a:lnTo>
                  <a:lnTo>
                    <a:pt x="128" y="140"/>
                  </a:lnTo>
                  <a:lnTo>
                    <a:pt x="128" y="142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4" y="148"/>
                  </a:lnTo>
                  <a:lnTo>
                    <a:pt x="124" y="150"/>
                  </a:lnTo>
                  <a:lnTo>
                    <a:pt x="126" y="152"/>
                  </a:lnTo>
                  <a:lnTo>
                    <a:pt x="124" y="156"/>
                  </a:lnTo>
                  <a:lnTo>
                    <a:pt x="124" y="156"/>
                  </a:lnTo>
                  <a:lnTo>
                    <a:pt x="128" y="156"/>
                  </a:lnTo>
                  <a:lnTo>
                    <a:pt x="128" y="154"/>
                  </a:lnTo>
                  <a:lnTo>
                    <a:pt x="130" y="152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42" y="148"/>
                  </a:lnTo>
                  <a:lnTo>
                    <a:pt x="148" y="146"/>
                  </a:lnTo>
                  <a:lnTo>
                    <a:pt x="150" y="142"/>
                  </a:lnTo>
                  <a:lnTo>
                    <a:pt x="150" y="142"/>
                  </a:lnTo>
                  <a:lnTo>
                    <a:pt x="152" y="138"/>
                  </a:lnTo>
                  <a:lnTo>
                    <a:pt x="152" y="136"/>
                  </a:lnTo>
                  <a:lnTo>
                    <a:pt x="160" y="138"/>
                  </a:lnTo>
                  <a:lnTo>
                    <a:pt x="160" y="138"/>
                  </a:lnTo>
                  <a:lnTo>
                    <a:pt x="180" y="144"/>
                  </a:lnTo>
                  <a:lnTo>
                    <a:pt x="190" y="146"/>
                  </a:lnTo>
                  <a:lnTo>
                    <a:pt x="200" y="146"/>
                  </a:lnTo>
                  <a:lnTo>
                    <a:pt x="200" y="146"/>
                  </a:lnTo>
                  <a:lnTo>
                    <a:pt x="210" y="148"/>
                  </a:lnTo>
                  <a:lnTo>
                    <a:pt x="220" y="150"/>
                  </a:lnTo>
                  <a:lnTo>
                    <a:pt x="220" y="150"/>
                  </a:lnTo>
                  <a:lnTo>
                    <a:pt x="230" y="156"/>
                  </a:lnTo>
                  <a:lnTo>
                    <a:pt x="240" y="164"/>
                  </a:lnTo>
                  <a:lnTo>
                    <a:pt x="240" y="164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6" y="166"/>
                  </a:lnTo>
                  <a:lnTo>
                    <a:pt x="250" y="166"/>
                  </a:lnTo>
                  <a:lnTo>
                    <a:pt x="250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62" y="164"/>
                  </a:lnTo>
                  <a:lnTo>
                    <a:pt x="264" y="168"/>
                  </a:lnTo>
                  <a:lnTo>
                    <a:pt x="264" y="168"/>
                  </a:lnTo>
                  <a:lnTo>
                    <a:pt x="266" y="170"/>
                  </a:lnTo>
                  <a:lnTo>
                    <a:pt x="268" y="172"/>
                  </a:lnTo>
                  <a:lnTo>
                    <a:pt x="270" y="178"/>
                  </a:lnTo>
                  <a:lnTo>
                    <a:pt x="270" y="178"/>
                  </a:lnTo>
                  <a:lnTo>
                    <a:pt x="272" y="180"/>
                  </a:lnTo>
                  <a:lnTo>
                    <a:pt x="272" y="180"/>
                  </a:lnTo>
                  <a:lnTo>
                    <a:pt x="276" y="182"/>
                  </a:lnTo>
                  <a:lnTo>
                    <a:pt x="276" y="186"/>
                  </a:lnTo>
                  <a:lnTo>
                    <a:pt x="276" y="186"/>
                  </a:lnTo>
                  <a:lnTo>
                    <a:pt x="282" y="190"/>
                  </a:lnTo>
                  <a:lnTo>
                    <a:pt x="282" y="194"/>
                  </a:lnTo>
                  <a:lnTo>
                    <a:pt x="282" y="194"/>
                  </a:lnTo>
                  <a:lnTo>
                    <a:pt x="284" y="194"/>
                  </a:lnTo>
                  <a:lnTo>
                    <a:pt x="286" y="196"/>
                  </a:lnTo>
                  <a:lnTo>
                    <a:pt x="286" y="200"/>
                  </a:lnTo>
                  <a:lnTo>
                    <a:pt x="286" y="200"/>
                  </a:lnTo>
                  <a:lnTo>
                    <a:pt x="288" y="202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4" y="208"/>
                  </a:lnTo>
                  <a:lnTo>
                    <a:pt x="294" y="210"/>
                  </a:lnTo>
                  <a:lnTo>
                    <a:pt x="296" y="214"/>
                  </a:lnTo>
                  <a:lnTo>
                    <a:pt x="298" y="216"/>
                  </a:lnTo>
                  <a:lnTo>
                    <a:pt x="298" y="216"/>
                  </a:lnTo>
                  <a:lnTo>
                    <a:pt x="304" y="218"/>
                  </a:lnTo>
                  <a:lnTo>
                    <a:pt x="310" y="224"/>
                  </a:lnTo>
                  <a:lnTo>
                    <a:pt x="312" y="230"/>
                  </a:lnTo>
                  <a:lnTo>
                    <a:pt x="312" y="234"/>
                  </a:lnTo>
                  <a:lnTo>
                    <a:pt x="312" y="238"/>
                  </a:lnTo>
                  <a:lnTo>
                    <a:pt x="312" y="238"/>
                  </a:lnTo>
                  <a:lnTo>
                    <a:pt x="314" y="240"/>
                  </a:lnTo>
                  <a:lnTo>
                    <a:pt x="316" y="242"/>
                  </a:lnTo>
                  <a:lnTo>
                    <a:pt x="322" y="242"/>
                  </a:lnTo>
                  <a:lnTo>
                    <a:pt x="322" y="242"/>
                  </a:lnTo>
                  <a:lnTo>
                    <a:pt x="324" y="242"/>
                  </a:lnTo>
                  <a:lnTo>
                    <a:pt x="328" y="244"/>
                  </a:lnTo>
                  <a:lnTo>
                    <a:pt x="334" y="246"/>
                  </a:lnTo>
                  <a:lnTo>
                    <a:pt x="334" y="246"/>
                  </a:lnTo>
                  <a:lnTo>
                    <a:pt x="336" y="250"/>
                  </a:lnTo>
                  <a:lnTo>
                    <a:pt x="338" y="252"/>
                  </a:lnTo>
                  <a:lnTo>
                    <a:pt x="344" y="256"/>
                  </a:lnTo>
                  <a:lnTo>
                    <a:pt x="344" y="256"/>
                  </a:lnTo>
                  <a:lnTo>
                    <a:pt x="348" y="260"/>
                  </a:lnTo>
                  <a:lnTo>
                    <a:pt x="352" y="264"/>
                  </a:lnTo>
                  <a:lnTo>
                    <a:pt x="354" y="268"/>
                  </a:lnTo>
                  <a:lnTo>
                    <a:pt x="354" y="274"/>
                  </a:lnTo>
                  <a:lnTo>
                    <a:pt x="354" y="274"/>
                  </a:lnTo>
                  <a:lnTo>
                    <a:pt x="348" y="272"/>
                  </a:lnTo>
                  <a:lnTo>
                    <a:pt x="348" y="272"/>
                  </a:lnTo>
                  <a:lnTo>
                    <a:pt x="346" y="272"/>
                  </a:lnTo>
                  <a:lnTo>
                    <a:pt x="342" y="270"/>
                  </a:lnTo>
                  <a:lnTo>
                    <a:pt x="338" y="270"/>
                  </a:lnTo>
                  <a:lnTo>
                    <a:pt x="336" y="272"/>
                  </a:lnTo>
                  <a:lnTo>
                    <a:pt x="336" y="272"/>
                  </a:lnTo>
                  <a:lnTo>
                    <a:pt x="338" y="278"/>
                  </a:lnTo>
                  <a:lnTo>
                    <a:pt x="340" y="284"/>
                  </a:lnTo>
                  <a:lnTo>
                    <a:pt x="342" y="292"/>
                  </a:lnTo>
                  <a:lnTo>
                    <a:pt x="342" y="298"/>
                  </a:lnTo>
                  <a:lnTo>
                    <a:pt x="342" y="298"/>
                  </a:lnTo>
                  <a:lnTo>
                    <a:pt x="340" y="314"/>
                  </a:lnTo>
                  <a:lnTo>
                    <a:pt x="338" y="330"/>
                  </a:lnTo>
                  <a:lnTo>
                    <a:pt x="340" y="346"/>
                  </a:lnTo>
                  <a:lnTo>
                    <a:pt x="342" y="362"/>
                  </a:lnTo>
                  <a:lnTo>
                    <a:pt x="342" y="362"/>
                  </a:lnTo>
                  <a:lnTo>
                    <a:pt x="346" y="368"/>
                  </a:lnTo>
                  <a:lnTo>
                    <a:pt x="348" y="372"/>
                  </a:lnTo>
                  <a:lnTo>
                    <a:pt x="352" y="376"/>
                  </a:lnTo>
                  <a:lnTo>
                    <a:pt x="354" y="380"/>
                  </a:lnTo>
                  <a:lnTo>
                    <a:pt x="354" y="380"/>
                  </a:lnTo>
                  <a:lnTo>
                    <a:pt x="358" y="392"/>
                  </a:lnTo>
                  <a:lnTo>
                    <a:pt x="364" y="402"/>
                  </a:lnTo>
                  <a:lnTo>
                    <a:pt x="372" y="412"/>
                  </a:lnTo>
                  <a:lnTo>
                    <a:pt x="376" y="414"/>
                  </a:lnTo>
                  <a:lnTo>
                    <a:pt x="382" y="418"/>
                  </a:lnTo>
                  <a:lnTo>
                    <a:pt x="382" y="418"/>
                  </a:lnTo>
                  <a:lnTo>
                    <a:pt x="386" y="420"/>
                  </a:lnTo>
                  <a:lnTo>
                    <a:pt x="390" y="422"/>
                  </a:lnTo>
                  <a:lnTo>
                    <a:pt x="394" y="432"/>
                  </a:lnTo>
                  <a:lnTo>
                    <a:pt x="394" y="432"/>
                  </a:lnTo>
                  <a:lnTo>
                    <a:pt x="402" y="452"/>
                  </a:lnTo>
                  <a:lnTo>
                    <a:pt x="408" y="462"/>
                  </a:lnTo>
                  <a:lnTo>
                    <a:pt x="414" y="470"/>
                  </a:lnTo>
                  <a:lnTo>
                    <a:pt x="414" y="470"/>
                  </a:lnTo>
                  <a:lnTo>
                    <a:pt x="416" y="472"/>
                  </a:lnTo>
                  <a:lnTo>
                    <a:pt x="418" y="476"/>
                  </a:lnTo>
                  <a:lnTo>
                    <a:pt x="418" y="478"/>
                  </a:lnTo>
                  <a:lnTo>
                    <a:pt x="416" y="482"/>
                  </a:lnTo>
                  <a:lnTo>
                    <a:pt x="416" y="482"/>
                  </a:lnTo>
                  <a:lnTo>
                    <a:pt x="414" y="484"/>
                  </a:lnTo>
                  <a:lnTo>
                    <a:pt x="414" y="486"/>
                  </a:lnTo>
                  <a:lnTo>
                    <a:pt x="414" y="486"/>
                  </a:lnTo>
                  <a:lnTo>
                    <a:pt x="424" y="492"/>
                  </a:lnTo>
                  <a:lnTo>
                    <a:pt x="430" y="500"/>
                  </a:lnTo>
                  <a:lnTo>
                    <a:pt x="440" y="518"/>
                  </a:lnTo>
                  <a:lnTo>
                    <a:pt x="440" y="518"/>
                  </a:lnTo>
                  <a:lnTo>
                    <a:pt x="442" y="520"/>
                  </a:lnTo>
                  <a:lnTo>
                    <a:pt x="442" y="520"/>
                  </a:lnTo>
                  <a:lnTo>
                    <a:pt x="448" y="528"/>
                  </a:lnTo>
                  <a:lnTo>
                    <a:pt x="448" y="528"/>
                  </a:lnTo>
                  <a:lnTo>
                    <a:pt x="450" y="530"/>
                  </a:lnTo>
                  <a:lnTo>
                    <a:pt x="450" y="532"/>
                  </a:lnTo>
                  <a:lnTo>
                    <a:pt x="452" y="530"/>
                  </a:lnTo>
                  <a:lnTo>
                    <a:pt x="452" y="530"/>
                  </a:lnTo>
                  <a:lnTo>
                    <a:pt x="454" y="528"/>
                  </a:lnTo>
                  <a:lnTo>
                    <a:pt x="454" y="528"/>
                  </a:lnTo>
                  <a:lnTo>
                    <a:pt x="452" y="524"/>
                  </a:lnTo>
                  <a:lnTo>
                    <a:pt x="452" y="524"/>
                  </a:lnTo>
                  <a:lnTo>
                    <a:pt x="448" y="520"/>
                  </a:lnTo>
                  <a:lnTo>
                    <a:pt x="444" y="514"/>
                  </a:lnTo>
                  <a:lnTo>
                    <a:pt x="444" y="514"/>
                  </a:lnTo>
                  <a:lnTo>
                    <a:pt x="442" y="512"/>
                  </a:lnTo>
                  <a:lnTo>
                    <a:pt x="442" y="512"/>
                  </a:lnTo>
                  <a:lnTo>
                    <a:pt x="432" y="486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4" y="458"/>
                  </a:lnTo>
                  <a:lnTo>
                    <a:pt x="412" y="452"/>
                  </a:lnTo>
                  <a:lnTo>
                    <a:pt x="412" y="442"/>
                  </a:lnTo>
                  <a:lnTo>
                    <a:pt x="412" y="442"/>
                  </a:lnTo>
                  <a:lnTo>
                    <a:pt x="418" y="442"/>
                  </a:lnTo>
                  <a:lnTo>
                    <a:pt x="424" y="446"/>
                  </a:lnTo>
                  <a:lnTo>
                    <a:pt x="426" y="450"/>
                  </a:lnTo>
                  <a:lnTo>
                    <a:pt x="428" y="456"/>
                  </a:lnTo>
                  <a:lnTo>
                    <a:pt x="428" y="456"/>
                  </a:lnTo>
                  <a:lnTo>
                    <a:pt x="430" y="462"/>
                  </a:lnTo>
                  <a:lnTo>
                    <a:pt x="434" y="470"/>
                  </a:lnTo>
                  <a:lnTo>
                    <a:pt x="442" y="480"/>
                  </a:lnTo>
                  <a:lnTo>
                    <a:pt x="452" y="492"/>
                  </a:lnTo>
                  <a:lnTo>
                    <a:pt x="458" y="504"/>
                  </a:lnTo>
                  <a:lnTo>
                    <a:pt x="458" y="504"/>
                  </a:lnTo>
                  <a:lnTo>
                    <a:pt x="462" y="510"/>
                  </a:lnTo>
                  <a:lnTo>
                    <a:pt x="468" y="518"/>
                  </a:lnTo>
                  <a:lnTo>
                    <a:pt x="478" y="530"/>
                  </a:lnTo>
                  <a:lnTo>
                    <a:pt x="478" y="530"/>
                  </a:lnTo>
                  <a:lnTo>
                    <a:pt x="482" y="536"/>
                  </a:lnTo>
                  <a:lnTo>
                    <a:pt x="486" y="544"/>
                  </a:lnTo>
                  <a:lnTo>
                    <a:pt x="486" y="550"/>
                  </a:lnTo>
                  <a:lnTo>
                    <a:pt x="486" y="558"/>
                  </a:lnTo>
                  <a:lnTo>
                    <a:pt x="486" y="558"/>
                  </a:lnTo>
                  <a:lnTo>
                    <a:pt x="484" y="562"/>
                  </a:lnTo>
                  <a:lnTo>
                    <a:pt x="486" y="566"/>
                  </a:lnTo>
                  <a:lnTo>
                    <a:pt x="492" y="570"/>
                  </a:lnTo>
                  <a:lnTo>
                    <a:pt x="492" y="570"/>
                  </a:lnTo>
                  <a:lnTo>
                    <a:pt x="504" y="580"/>
                  </a:lnTo>
                  <a:lnTo>
                    <a:pt x="516" y="588"/>
                  </a:lnTo>
                  <a:lnTo>
                    <a:pt x="516" y="588"/>
                  </a:lnTo>
                  <a:lnTo>
                    <a:pt x="534" y="598"/>
                  </a:lnTo>
                  <a:lnTo>
                    <a:pt x="550" y="606"/>
                  </a:lnTo>
                  <a:lnTo>
                    <a:pt x="550" y="606"/>
                  </a:lnTo>
                  <a:lnTo>
                    <a:pt x="556" y="608"/>
                  </a:lnTo>
                  <a:lnTo>
                    <a:pt x="560" y="606"/>
                  </a:lnTo>
                  <a:lnTo>
                    <a:pt x="560" y="606"/>
                  </a:lnTo>
                  <a:lnTo>
                    <a:pt x="566" y="602"/>
                  </a:lnTo>
                  <a:lnTo>
                    <a:pt x="572" y="602"/>
                  </a:lnTo>
                  <a:lnTo>
                    <a:pt x="578" y="606"/>
                  </a:lnTo>
                  <a:lnTo>
                    <a:pt x="582" y="612"/>
                  </a:lnTo>
                  <a:lnTo>
                    <a:pt x="582" y="612"/>
                  </a:lnTo>
                  <a:lnTo>
                    <a:pt x="592" y="622"/>
                  </a:lnTo>
                  <a:lnTo>
                    <a:pt x="596" y="624"/>
                  </a:lnTo>
                  <a:lnTo>
                    <a:pt x="604" y="628"/>
                  </a:lnTo>
                  <a:lnTo>
                    <a:pt x="604" y="628"/>
                  </a:lnTo>
                  <a:lnTo>
                    <a:pt x="614" y="630"/>
                  </a:lnTo>
                  <a:lnTo>
                    <a:pt x="622" y="634"/>
                  </a:lnTo>
                  <a:lnTo>
                    <a:pt x="630" y="642"/>
                  </a:lnTo>
                  <a:lnTo>
                    <a:pt x="636" y="652"/>
                  </a:lnTo>
                  <a:lnTo>
                    <a:pt x="636" y="652"/>
                  </a:lnTo>
                  <a:lnTo>
                    <a:pt x="638" y="652"/>
                  </a:lnTo>
                  <a:lnTo>
                    <a:pt x="638" y="652"/>
                  </a:lnTo>
                  <a:lnTo>
                    <a:pt x="638" y="656"/>
                  </a:lnTo>
                  <a:lnTo>
                    <a:pt x="638" y="656"/>
                  </a:lnTo>
                  <a:lnTo>
                    <a:pt x="638" y="662"/>
                  </a:lnTo>
                  <a:lnTo>
                    <a:pt x="640" y="666"/>
                  </a:lnTo>
                  <a:lnTo>
                    <a:pt x="640" y="666"/>
                  </a:lnTo>
                  <a:lnTo>
                    <a:pt x="678" y="694"/>
                  </a:lnTo>
                  <a:lnTo>
                    <a:pt x="678" y="694"/>
                  </a:lnTo>
                  <a:lnTo>
                    <a:pt x="682" y="694"/>
                  </a:lnTo>
                  <a:lnTo>
                    <a:pt x="682" y="694"/>
                  </a:lnTo>
                  <a:lnTo>
                    <a:pt x="682" y="692"/>
                  </a:lnTo>
                  <a:lnTo>
                    <a:pt x="682" y="692"/>
                  </a:lnTo>
                  <a:lnTo>
                    <a:pt x="680" y="686"/>
                  </a:lnTo>
                  <a:lnTo>
                    <a:pt x="682" y="684"/>
                  </a:lnTo>
                  <a:lnTo>
                    <a:pt x="686" y="680"/>
                  </a:lnTo>
                  <a:lnTo>
                    <a:pt x="688" y="676"/>
                  </a:lnTo>
                  <a:lnTo>
                    <a:pt x="688" y="676"/>
                  </a:lnTo>
                  <a:lnTo>
                    <a:pt x="692" y="678"/>
                  </a:lnTo>
                  <a:lnTo>
                    <a:pt x="694" y="678"/>
                  </a:lnTo>
                  <a:lnTo>
                    <a:pt x="696" y="684"/>
                  </a:lnTo>
                  <a:lnTo>
                    <a:pt x="698" y="690"/>
                  </a:lnTo>
                  <a:lnTo>
                    <a:pt x="700" y="694"/>
                  </a:lnTo>
                  <a:lnTo>
                    <a:pt x="700" y="694"/>
                  </a:lnTo>
                  <a:lnTo>
                    <a:pt x="702" y="702"/>
                  </a:lnTo>
                  <a:lnTo>
                    <a:pt x="704" y="710"/>
                  </a:lnTo>
                  <a:lnTo>
                    <a:pt x="706" y="720"/>
                  </a:lnTo>
                  <a:lnTo>
                    <a:pt x="704" y="728"/>
                  </a:lnTo>
                  <a:lnTo>
                    <a:pt x="702" y="738"/>
                  </a:lnTo>
                  <a:lnTo>
                    <a:pt x="700" y="746"/>
                  </a:lnTo>
                  <a:lnTo>
                    <a:pt x="696" y="754"/>
                  </a:lnTo>
                  <a:lnTo>
                    <a:pt x="690" y="760"/>
                  </a:lnTo>
                  <a:lnTo>
                    <a:pt x="690" y="760"/>
                  </a:lnTo>
                  <a:lnTo>
                    <a:pt x="684" y="766"/>
                  </a:lnTo>
                  <a:lnTo>
                    <a:pt x="680" y="774"/>
                  </a:lnTo>
                  <a:lnTo>
                    <a:pt x="678" y="784"/>
                  </a:lnTo>
                  <a:lnTo>
                    <a:pt x="678" y="792"/>
                  </a:lnTo>
                  <a:lnTo>
                    <a:pt x="678" y="792"/>
                  </a:lnTo>
                  <a:lnTo>
                    <a:pt x="678" y="796"/>
                  </a:lnTo>
                  <a:lnTo>
                    <a:pt x="680" y="798"/>
                  </a:lnTo>
                  <a:lnTo>
                    <a:pt x="680" y="798"/>
                  </a:lnTo>
                  <a:lnTo>
                    <a:pt x="684" y="800"/>
                  </a:lnTo>
                  <a:lnTo>
                    <a:pt x="686" y="802"/>
                  </a:lnTo>
                  <a:lnTo>
                    <a:pt x="682" y="806"/>
                  </a:lnTo>
                  <a:lnTo>
                    <a:pt x="682" y="806"/>
                  </a:lnTo>
                  <a:lnTo>
                    <a:pt x="678" y="812"/>
                  </a:lnTo>
                  <a:lnTo>
                    <a:pt x="676" y="816"/>
                  </a:lnTo>
                  <a:lnTo>
                    <a:pt x="676" y="826"/>
                  </a:lnTo>
                  <a:lnTo>
                    <a:pt x="676" y="826"/>
                  </a:lnTo>
                  <a:lnTo>
                    <a:pt x="676" y="832"/>
                  </a:lnTo>
                  <a:lnTo>
                    <a:pt x="680" y="836"/>
                  </a:lnTo>
                  <a:lnTo>
                    <a:pt x="684" y="840"/>
                  </a:lnTo>
                  <a:lnTo>
                    <a:pt x="686" y="846"/>
                  </a:lnTo>
                  <a:lnTo>
                    <a:pt x="686" y="846"/>
                  </a:lnTo>
                  <a:lnTo>
                    <a:pt x="700" y="876"/>
                  </a:lnTo>
                  <a:lnTo>
                    <a:pt x="706" y="892"/>
                  </a:lnTo>
                  <a:lnTo>
                    <a:pt x="712" y="908"/>
                  </a:lnTo>
                  <a:lnTo>
                    <a:pt x="712" y="908"/>
                  </a:lnTo>
                  <a:lnTo>
                    <a:pt x="716" y="920"/>
                  </a:lnTo>
                  <a:lnTo>
                    <a:pt x="722" y="930"/>
                  </a:lnTo>
                  <a:lnTo>
                    <a:pt x="730" y="938"/>
                  </a:lnTo>
                  <a:lnTo>
                    <a:pt x="740" y="944"/>
                  </a:lnTo>
                  <a:lnTo>
                    <a:pt x="740" y="944"/>
                  </a:lnTo>
                  <a:lnTo>
                    <a:pt x="748" y="950"/>
                  </a:lnTo>
                  <a:lnTo>
                    <a:pt x="754" y="958"/>
                  </a:lnTo>
                  <a:lnTo>
                    <a:pt x="760" y="966"/>
                  </a:lnTo>
                  <a:lnTo>
                    <a:pt x="760" y="976"/>
                  </a:lnTo>
                  <a:lnTo>
                    <a:pt x="760" y="976"/>
                  </a:lnTo>
                  <a:lnTo>
                    <a:pt x="760" y="1006"/>
                  </a:lnTo>
                  <a:lnTo>
                    <a:pt x="758" y="1038"/>
                  </a:lnTo>
                  <a:lnTo>
                    <a:pt x="758" y="1038"/>
                  </a:lnTo>
                  <a:lnTo>
                    <a:pt x="752" y="1066"/>
                  </a:lnTo>
                  <a:lnTo>
                    <a:pt x="750" y="1080"/>
                  </a:lnTo>
                  <a:lnTo>
                    <a:pt x="750" y="1094"/>
                  </a:lnTo>
                  <a:lnTo>
                    <a:pt x="750" y="1094"/>
                  </a:lnTo>
                  <a:lnTo>
                    <a:pt x="748" y="1118"/>
                  </a:lnTo>
                  <a:lnTo>
                    <a:pt x="746" y="1130"/>
                  </a:lnTo>
                  <a:lnTo>
                    <a:pt x="742" y="1140"/>
                  </a:lnTo>
                  <a:lnTo>
                    <a:pt x="742" y="1140"/>
                  </a:lnTo>
                  <a:lnTo>
                    <a:pt x="740" y="1148"/>
                  </a:lnTo>
                  <a:lnTo>
                    <a:pt x="738" y="1154"/>
                  </a:lnTo>
                  <a:lnTo>
                    <a:pt x="736" y="1170"/>
                  </a:lnTo>
                  <a:lnTo>
                    <a:pt x="734" y="1184"/>
                  </a:lnTo>
                  <a:lnTo>
                    <a:pt x="732" y="1198"/>
                  </a:lnTo>
                  <a:lnTo>
                    <a:pt x="732" y="1198"/>
                  </a:lnTo>
                  <a:lnTo>
                    <a:pt x="732" y="1202"/>
                  </a:lnTo>
                  <a:lnTo>
                    <a:pt x="734" y="1206"/>
                  </a:lnTo>
                  <a:lnTo>
                    <a:pt x="734" y="1206"/>
                  </a:lnTo>
                  <a:lnTo>
                    <a:pt x="738" y="1204"/>
                  </a:lnTo>
                  <a:lnTo>
                    <a:pt x="740" y="1204"/>
                  </a:lnTo>
                  <a:lnTo>
                    <a:pt x="742" y="1206"/>
                  </a:lnTo>
                  <a:lnTo>
                    <a:pt x="742" y="1210"/>
                  </a:lnTo>
                  <a:lnTo>
                    <a:pt x="742" y="1210"/>
                  </a:lnTo>
                  <a:lnTo>
                    <a:pt x="738" y="1232"/>
                  </a:lnTo>
                  <a:lnTo>
                    <a:pt x="736" y="1242"/>
                  </a:lnTo>
                  <a:lnTo>
                    <a:pt x="732" y="1252"/>
                  </a:lnTo>
                  <a:lnTo>
                    <a:pt x="732" y="1252"/>
                  </a:lnTo>
                  <a:lnTo>
                    <a:pt x="730" y="1252"/>
                  </a:lnTo>
                  <a:lnTo>
                    <a:pt x="728" y="1250"/>
                  </a:lnTo>
                  <a:lnTo>
                    <a:pt x="726" y="1248"/>
                  </a:lnTo>
                  <a:lnTo>
                    <a:pt x="722" y="1252"/>
                  </a:lnTo>
                  <a:lnTo>
                    <a:pt x="722" y="1252"/>
                  </a:lnTo>
                  <a:lnTo>
                    <a:pt x="722" y="1254"/>
                  </a:lnTo>
                  <a:lnTo>
                    <a:pt x="724" y="1258"/>
                  </a:lnTo>
                  <a:lnTo>
                    <a:pt x="724" y="1258"/>
                  </a:lnTo>
                  <a:lnTo>
                    <a:pt x="730" y="1262"/>
                  </a:lnTo>
                  <a:lnTo>
                    <a:pt x="730" y="1268"/>
                  </a:lnTo>
                  <a:lnTo>
                    <a:pt x="730" y="1274"/>
                  </a:lnTo>
                  <a:lnTo>
                    <a:pt x="726" y="1278"/>
                  </a:lnTo>
                  <a:lnTo>
                    <a:pt x="726" y="1278"/>
                  </a:lnTo>
                  <a:lnTo>
                    <a:pt x="724" y="1282"/>
                  </a:lnTo>
                  <a:lnTo>
                    <a:pt x="724" y="1284"/>
                  </a:lnTo>
                  <a:lnTo>
                    <a:pt x="724" y="1284"/>
                  </a:lnTo>
                  <a:lnTo>
                    <a:pt x="726" y="1290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34" y="1316"/>
                  </a:lnTo>
                  <a:lnTo>
                    <a:pt x="734" y="1316"/>
                  </a:lnTo>
                  <a:lnTo>
                    <a:pt x="736" y="1320"/>
                  </a:lnTo>
                  <a:lnTo>
                    <a:pt x="736" y="1322"/>
                  </a:lnTo>
                  <a:lnTo>
                    <a:pt x="734" y="1324"/>
                  </a:lnTo>
                  <a:lnTo>
                    <a:pt x="734" y="1324"/>
                  </a:lnTo>
                  <a:lnTo>
                    <a:pt x="734" y="1328"/>
                  </a:lnTo>
                  <a:lnTo>
                    <a:pt x="736" y="1332"/>
                  </a:lnTo>
                  <a:lnTo>
                    <a:pt x="736" y="1332"/>
                  </a:lnTo>
                  <a:lnTo>
                    <a:pt x="740" y="1332"/>
                  </a:lnTo>
                  <a:lnTo>
                    <a:pt x="742" y="1332"/>
                  </a:lnTo>
                  <a:lnTo>
                    <a:pt x="744" y="1330"/>
                  </a:lnTo>
                  <a:lnTo>
                    <a:pt x="744" y="1330"/>
                  </a:lnTo>
                  <a:lnTo>
                    <a:pt x="746" y="1330"/>
                  </a:lnTo>
                  <a:lnTo>
                    <a:pt x="748" y="1332"/>
                  </a:lnTo>
                  <a:lnTo>
                    <a:pt x="748" y="1332"/>
                  </a:lnTo>
                  <a:lnTo>
                    <a:pt x="746" y="1334"/>
                  </a:lnTo>
                  <a:lnTo>
                    <a:pt x="748" y="1336"/>
                  </a:lnTo>
                  <a:lnTo>
                    <a:pt x="752" y="1338"/>
                  </a:lnTo>
                  <a:lnTo>
                    <a:pt x="752" y="1338"/>
                  </a:lnTo>
                  <a:lnTo>
                    <a:pt x="756" y="1342"/>
                  </a:lnTo>
                  <a:lnTo>
                    <a:pt x="758" y="1342"/>
                  </a:lnTo>
                  <a:lnTo>
                    <a:pt x="760" y="1340"/>
                  </a:lnTo>
                  <a:lnTo>
                    <a:pt x="760" y="1340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6"/>
                  </a:lnTo>
                  <a:lnTo>
                    <a:pt x="768" y="1346"/>
                  </a:lnTo>
                  <a:lnTo>
                    <a:pt x="770" y="1348"/>
                  </a:lnTo>
                  <a:lnTo>
                    <a:pt x="772" y="1348"/>
                  </a:lnTo>
                  <a:lnTo>
                    <a:pt x="772" y="1348"/>
                  </a:lnTo>
                  <a:lnTo>
                    <a:pt x="782" y="1346"/>
                  </a:lnTo>
                  <a:lnTo>
                    <a:pt x="786" y="1346"/>
                  </a:lnTo>
                  <a:lnTo>
                    <a:pt x="788" y="1344"/>
                  </a:lnTo>
                  <a:lnTo>
                    <a:pt x="788" y="1344"/>
                  </a:lnTo>
                  <a:lnTo>
                    <a:pt x="792" y="1340"/>
                  </a:lnTo>
                  <a:lnTo>
                    <a:pt x="788" y="1338"/>
                  </a:lnTo>
                  <a:lnTo>
                    <a:pt x="788" y="1338"/>
                  </a:lnTo>
                  <a:lnTo>
                    <a:pt x="778" y="1330"/>
                  </a:lnTo>
                  <a:lnTo>
                    <a:pt x="774" y="1326"/>
                  </a:lnTo>
                  <a:lnTo>
                    <a:pt x="774" y="1320"/>
                  </a:lnTo>
                  <a:lnTo>
                    <a:pt x="774" y="1320"/>
                  </a:lnTo>
                  <a:lnTo>
                    <a:pt x="774" y="1314"/>
                  </a:lnTo>
                  <a:lnTo>
                    <a:pt x="772" y="1312"/>
                  </a:lnTo>
                  <a:lnTo>
                    <a:pt x="770" y="1310"/>
                  </a:lnTo>
                  <a:lnTo>
                    <a:pt x="770" y="1310"/>
                  </a:lnTo>
                  <a:lnTo>
                    <a:pt x="768" y="1302"/>
                  </a:lnTo>
                  <a:lnTo>
                    <a:pt x="768" y="1298"/>
                  </a:lnTo>
                  <a:lnTo>
                    <a:pt x="770" y="1296"/>
                  </a:lnTo>
                  <a:lnTo>
                    <a:pt x="770" y="1296"/>
                  </a:lnTo>
                  <a:lnTo>
                    <a:pt x="776" y="1292"/>
                  </a:lnTo>
                  <a:lnTo>
                    <a:pt x="780" y="1284"/>
                  </a:lnTo>
                  <a:lnTo>
                    <a:pt x="782" y="1278"/>
                  </a:lnTo>
                  <a:lnTo>
                    <a:pt x="788" y="1274"/>
                  </a:lnTo>
                  <a:lnTo>
                    <a:pt x="788" y="1274"/>
                  </a:lnTo>
                  <a:lnTo>
                    <a:pt x="792" y="1270"/>
                  </a:lnTo>
                  <a:lnTo>
                    <a:pt x="794" y="1268"/>
                  </a:lnTo>
                  <a:lnTo>
                    <a:pt x="794" y="1264"/>
                  </a:lnTo>
                  <a:lnTo>
                    <a:pt x="788" y="1260"/>
                  </a:lnTo>
                  <a:lnTo>
                    <a:pt x="788" y="1260"/>
                  </a:lnTo>
                  <a:lnTo>
                    <a:pt x="784" y="1258"/>
                  </a:lnTo>
                  <a:lnTo>
                    <a:pt x="782" y="1256"/>
                  </a:lnTo>
                  <a:lnTo>
                    <a:pt x="780" y="1252"/>
                  </a:lnTo>
                  <a:lnTo>
                    <a:pt x="780" y="1248"/>
                  </a:lnTo>
                  <a:lnTo>
                    <a:pt x="780" y="1248"/>
                  </a:lnTo>
                  <a:lnTo>
                    <a:pt x="784" y="1244"/>
                  </a:lnTo>
                  <a:lnTo>
                    <a:pt x="784" y="1244"/>
                  </a:lnTo>
                  <a:lnTo>
                    <a:pt x="794" y="1236"/>
                  </a:lnTo>
                  <a:lnTo>
                    <a:pt x="798" y="1230"/>
                  </a:lnTo>
                  <a:lnTo>
                    <a:pt x="800" y="1226"/>
                  </a:lnTo>
                  <a:lnTo>
                    <a:pt x="802" y="1214"/>
                  </a:lnTo>
                  <a:lnTo>
                    <a:pt x="800" y="1202"/>
                  </a:lnTo>
                  <a:lnTo>
                    <a:pt x="800" y="1202"/>
                  </a:lnTo>
                  <a:lnTo>
                    <a:pt x="800" y="1198"/>
                  </a:lnTo>
                  <a:lnTo>
                    <a:pt x="800" y="1196"/>
                  </a:lnTo>
                  <a:lnTo>
                    <a:pt x="806" y="1196"/>
                  </a:lnTo>
                  <a:lnTo>
                    <a:pt x="806" y="1196"/>
                  </a:lnTo>
                  <a:lnTo>
                    <a:pt x="814" y="1198"/>
                  </a:lnTo>
                  <a:lnTo>
                    <a:pt x="818" y="1198"/>
                  </a:lnTo>
                  <a:lnTo>
                    <a:pt x="820" y="1194"/>
                  </a:lnTo>
                  <a:lnTo>
                    <a:pt x="820" y="1194"/>
                  </a:lnTo>
                  <a:lnTo>
                    <a:pt x="822" y="1186"/>
                  </a:lnTo>
                  <a:lnTo>
                    <a:pt x="822" y="1180"/>
                  </a:lnTo>
                  <a:lnTo>
                    <a:pt x="820" y="1176"/>
                  </a:lnTo>
                  <a:lnTo>
                    <a:pt x="820" y="1176"/>
                  </a:lnTo>
                  <a:lnTo>
                    <a:pt x="844" y="1174"/>
                  </a:lnTo>
                  <a:lnTo>
                    <a:pt x="844" y="1174"/>
                  </a:lnTo>
                  <a:lnTo>
                    <a:pt x="852" y="1172"/>
                  </a:lnTo>
                  <a:lnTo>
                    <a:pt x="858" y="1168"/>
                  </a:lnTo>
                  <a:lnTo>
                    <a:pt x="862" y="1162"/>
                  </a:lnTo>
                  <a:lnTo>
                    <a:pt x="864" y="1154"/>
                  </a:lnTo>
                  <a:lnTo>
                    <a:pt x="864" y="1154"/>
                  </a:lnTo>
                  <a:lnTo>
                    <a:pt x="864" y="1148"/>
                  </a:lnTo>
                  <a:lnTo>
                    <a:pt x="862" y="1142"/>
                  </a:lnTo>
                  <a:lnTo>
                    <a:pt x="858" y="1136"/>
                  </a:lnTo>
                  <a:lnTo>
                    <a:pt x="852" y="1132"/>
                  </a:lnTo>
                  <a:lnTo>
                    <a:pt x="852" y="1132"/>
                  </a:lnTo>
                  <a:lnTo>
                    <a:pt x="852" y="1128"/>
                  </a:lnTo>
                  <a:lnTo>
                    <a:pt x="854" y="1126"/>
                  </a:lnTo>
                  <a:lnTo>
                    <a:pt x="854" y="1126"/>
                  </a:lnTo>
                  <a:lnTo>
                    <a:pt x="868" y="1132"/>
                  </a:lnTo>
                  <a:lnTo>
                    <a:pt x="868" y="1132"/>
                  </a:lnTo>
                  <a:lnTo>
                    <a:pt x="876" y="1134"/>
                  </a:lnTo>
                  <a:lnTo>
                    <a:pt x="884" y="1132"/>
                  </a:lnTo>
                  <a:lnTo>
                    <a:pt x="888" y="1128"/>
                  </a:lnTo>
                  <a:lnTo>
                    <a:pt x="892" y="1120"/>
                  </a:lnTo>
                  <a:lnTo>
                    <a:pt x="892" y="1120"/>
                  </a:lnTo>
                  <a:lnTo>
                    <a:pt x="894" y="1112"/>
                  </a:lnTo>
                  <a:lnTo>
                    <a:pt x="900" y="1104"/>
                  </a:lnTo>
                  <a:lnTo>
                    <a:pt x="910" y="1088"/>
                  </a:lnTo>
                  <a:lnTo>
                    <a:pt x="910" y="1088"/>
                  </a:lnTo>
                  <a:lnTo>
                    <a:pt x="908" y="1092"/>
                  </a:lnTo>
                  <a:lnTo>
                    <a:pt x="910" y="1096"/>
                  </a:lnTo>
                  <a:lnTo>
                    <a:pt x="910" y="1096"/>
                  </a:lnTo>
                  <a:lnTo>
                    <a:pt x="914" y="1090"/>
                  </a:lnTo>
                  <a:lnTo>
                    <a:pt x="916" y="1084"/>
                  </a:lnTo>
                  <a:lnTo>
                    <a:pt x="916" y="1084"/>
                  </a:lnTo>
                  <a:lnTo>
                    <a:pt x="918" y="1078"/>
                  </a:lnTo>
                  <a:lnTo>
                    <a:pt x="922" y="1072"/>
                  </a:lnTo>
                  <a:lnTo>
                    <a:pt x="922" y="1072"/>
                  </a:lnTo>
                  <a:lnTo>
                    <a:pt x="926" y="1068"/>
                  </a:lnTo>
                  <a:lnTo>
                    <a:pt x="928" y="1064"/>
                  </a:lnTo>
                  <a:lnTo>
                    <a:pt x="928" y="1054"/>
                  </a:lnTo>
                  <a:lnTo>
                    <a:pt x="928" y="1054"/>
                  </a:lnTo>
                  <a:lnTo>
                    <a:pt x="930" y="1046"/>
                  </a:lnTo>
                  <a:lnTo>
                    <a:pt x="932" y="1038"/>
                  </a:lnTo>
                  <a:lnTo>
                    <a:pt x="936" y="1030"/>
                  </a:lnTo>
                  <a:lnTo>
                    <a:pt x="940" y="1024"/>
                  </a:lnTo>
                  <a:lnTo>
                    <a:pt x="946" y="1018"/>
                  </a:lnTo>
                  <a:lnTo>
                    <a:pt x="954" y="1014"/>
                  </a:lnTo>
                  <a:lnTo>
                    <a:pt x="962" y="1012"/>
                  </a:lnTo>
                  <a:lnTo>
                    <a:pt x="968" y="1010"/>
                  </a:lnTo>
                  <a:lnTo>
                    <a:pt x="968" y="1010"/>
                  </a:lnTo>
                  <a:lnTo>
                    <a:pt x="976" y="1008"/>
                  </a:lnTo>
                  <a:lnTo>
                    <a:pt x="982" y="1004"/>
                  </a:lnTo>
                  <a:lnTo>
                    <a:pt x="982" y="1004"/>
                  </a:lnTo>
                  <a:lnTo>
                    <a:pt x="986" y="1000"/>
                  </a:lnTo>
                  <a:lnTo>
                    <a:pt x="988" y="994"/>
                  </a:lnTo>
                  <a:lnTo>
                    <a:pt x="990" y="986"/>
                  </a:lnTo>
                  <a:lnTo>
                    <a:pt x="990" y="986"/>
                  </a:lnTo>
                  <a:lnTo>
                    <a:pt x="996" y="972"/>
                  </a:lnTo>
                  <a:lnTo>
                    <a:pt x="1000" y="960"/>
                  </a:lnTo>
                  <a:lnTo>
                    <a:pt x="1002" y="946"/>
                  </a:lnTo>
                  <a:lnTo>
                    <a:pt x="1002" y="932"/>
                  </a:lnTo>
                  <a:lnTo>
                    <a:pt x="1002" y="932"/>
                  </a:lnTo>
                  <a:lnTo>
                    <a:pt x="1004" y="918"/>
                  </a:lnTo>
                  <a:lnTo>
                    <a:pt x="1008" y="904"/>
                  </a:lnTo>
                  <a:lnTo>
                    <a:pt x="1014" y="892"/>
                  </a:lnTo>
                  <a:lnTo>
                    <a:pt x="1022" y="880"/>
                  </a:lnTo>
                  <a:lnTo>
                    <a:pt x="1022" y="880"/>
                  </a:lnTo>
                  <a:lnTo>
                    <a:pt x="1030" y="870"/>
                  </a:lnTo>
                  <a:lnTo>
                    <a:pt x="1034" y="858"/>
                  </a:lnTo>
                  <a:lnTo>
                    <a:pt x="1036" y="846"/>
                  </a:lnTo>
                  <a:lnTo>
                    <a:pt x="1032" y="832"/>
                  </a:lnTo>
                  <a:lnTo>
                    <a:pt x="1032" y="832"/>
                  </a:lnTo>
                  <a:lnTo>
                    <a:pt x="1032" y="828"/>
                  </a:lnTo>
                  <a:lnTo>
                    <a:pt x="1030" y="826"/>
                  </a:lnTo>
                  <a:lnTo>
                    <a:pt x="1028" y="824"/>
                  </a:lnTo>
                  <a:lnTo>
                    <a:pt x="1028" y="824"/>
                  </a:lnTo>
                  <a:close/>
                  <a:moveTo>
                    <a:pt x="796" y="214"/>
                  </a:moveTo>
                  <a:lnTo>
                    <a:pt x="796" y="214"/>
                  </a:lnTo>
                  <a:lnTo>
                    <a:pt x="796" y="210"/>
                  </a:lnTo>
                  <a:lnTo>
                    <a:pt x="798" y="208"/>
                  </a:lnTo>
                  <a:lnTo>
                    <a:pt x="800" y="208"/>
                  </a:lnTo>
                  <a:lnTo>
                    <a:pt x="800" y="208"/>
                  </a:lnTo>
                  <a:lnTo>
                    <a:pt x="800" y="210"/>
                  </a:lnTo>
                  <a:lnTo>
                    <a:pt x="800" y="210"/>
                  </a:lnTo>
                  <a:lnTo>
                    <a:pt x="800" y="212"/>
                  </a:lnTo>
                  <a:lnTo>
                    <a:pt x="798" y="214"/>
                  </a:lnTo>
                  <a:lnTo>
                    <a:pt x="798" y="214"/>
                  </a:lnTo>
                  <a:lnTo>
                    <a:pt x="796" y="214"/>
                  </a:lnTo>
                  <a:lnTo>
                    <a:pt x="796" y="214"/>
                  </a:lnTo>
                  <a:lnTo>
                    <a:pt x="796" y="214"/>
                  </a:lnTo>
                  <a:close/>
                  <a:moveTo>
                    <a:pt x="772" y="232"/>
                  </a:moveTo>
                  <a:lnTo>
                    <a:pt x="772" y="232"/>
                  </a:lnTo>
                  <a:lnTo>
                    <a:pt x="776" y="234"/>
                  </a:lnTo>
                  <a:lnTo>
                    <a:pt x="776" y="238"/>
                  </a:lnTo>
                  <a:lnTo>
                    <a:pt x="776" y="238"/>
                  </a:lnTo>
                  <a:lnTo>
                    <a:pt x="774" y="240"/>
                  </a:lnTo>
                  <a:lnTo>
                    <a:pt x="772" y="240"/>
                  </a:lnTo>
                  <a:lnTo>
                    <a:pt x="772" y="240"/>
                  </a:lnTo>
                  <a:lnTo>
                    <a:pt x="768" y="238"/>
                  </a:lnTo>
                  <a:lnTo>
                    <a:pt x="768" y="236"/>
                  </a:lnTo>
                  <a:lnTo>
                    <a:pt x="768" y="236"/>
                  </a:lnTo>
                  <a:lnTo>
                    <a:pt x="770" y="232"/>
                  </a:lnTo>
                  <a:lnTo>
                    <a:pt x="772" y="232"/>
                  </a:lnTo>
                  <a:lnTo>
                    <a:pt x="772" y="232"/>
                  </a:lnTo>
                  <a:close/>
                  <a:moveTo>
                    <a:pt x="736" y="238"/>
                  </a:moveTo>
                  <a:lnTo>
                    <a:pt x="736" y="238"/>
                  </a:lnTo>
                  <a:lnTo>
                    <a:pt x="738" y="240"/>
                  </a:lnTo>
                  <a:lnTo>
                    <a:pt x="738" y="240"/>
                  </a:lnTo>
                  <a:lnTo>
                    <a:pt x="734" y="244"/>
                  </a:lnTo>
                  <a:lnTo>
                    <a:pt x="728" y="244"/>
                  </a:lnTo>
                  <a:lnTo>
                    <a:pt x="728" y="244"/>
                  </a:lnTo>
                  <a:lnTo>
                    <a:pt x="732" y="240"/>
                  </a:lnTo>
                  <a:lnTo>
                    <a:pt x="736" y="238"/>
                  </a:lnTo>
                  <a:lnTo>
                    <a:pt x="736" y="238"/>
                  </a:lnTo>
                  <a:close/>
                  <a:moveTo>
                    <a:pt x="658" y="336"/>
                  </a:moveTo>
                  <a:lnTo>
                    <a:pt x="658" y="336"/>
                  </a:lnTo>
                  <a:lnTo>
                    <a:pt x="676" y="328"/>
                  </a:lnTo>
                  <a:lnTo>
                    <a:pt x="682" y="326"/>
                  </a:lnTo>
                  <a:lnTo>
                    <a:pt x="690" y="328"/>
                  </a:lnTo>
                  <a:lnTo>
                    <a:pt x="690" y="328"/>
                  </a:lnTo>
                  <a:lnTo>
                    <a:pt x="680" y="334"/>
                  </a:lnTo>
                  <a:lnTo>
                    <a:pt x="672" y="338"/>
                  </a:lnTo>
                  <a:lnTo>
                    <a:pt x="664" y="338"/>
                  </a:lnTo>
                  <a:lnTo>
                    <a:pt x="658" y="336"/>
                  </a:lnTo>
                  <a:lnTo>
                    <a:pt x="658" y="336"/>
                  </a:lnTo>
                  <a:close/>
                  <a:moveTo>
                    <a:pt x="712" y="310"/>
                  </a:moveTo>
                  <a:lnTo>
                    <a:pt x="712" y="310"/>
                  </a:lnTo>
                  <a:lnTo>
                    <a:pt x="714" y="312"/>
                  </a:lnTo>
                  <a:lnTo>
                    <a:pt x="714" y="314"/>
                  </a:lnTo>
                  <a:lnTo>
                    <a:pt x="714" y="314"/>
                  </a:lnTo>
                  <a:lnTo>
                    <a:pt x="714" y="316"/>
                  </a:lnTo>
                  <a:lnTo>
                    <a:pt x="712" y="318"/>
                  </a:lnTo>
                  <a:lnTo>
                    <a:pt x="708" y="320"/>
                  </a:lnTo>
                  <a:lnTo>
                    <a:pt x="708" y="320"/>
                  </a:lnTo>
                  <a:lnTo>
                    <a:pt x="686" y="320"/>
                  </a:lnTo>
                  <a:lnTo>
                    <a:pt x="686" y="320"/>
                  </a:lnTo>
                  <a:lnTo>
                    <a:pt x="688" y="318"/>
                  </a:lnTo>
                  <a:lnTo>
                    <a:pt x="692" y="316"/>
                  </a:lnTo>
                  <a:lnTo>
                    <a:pt x="698" y="314"/>
                  </a:lnTo>
                  <a:lnTo>
                    <a:pt x="706" y="312"/>
                  </a:lnTo>
                  <a:lnTo>
                    <a:pt x="712" y="310"/>
                  </a:lnTo>
                  <a:lnTo>
                    <a:pt x="712" y="310"/>
                  </a:lnTo>
                  <a:close/>
                  <a:moveTo>
                    <a:pt x="628" y="264"/>
                  </a:moveTo>
                  <a:lnTo>
                    <a:pt x="628" y="264"/>
                  </a:lnTo>
                  <a:lnTo>
                    <a:pt x="634" y="266"/>
                  </a:lnTo>
                  <a:lnTo>
                    <a:pt x="640" y="270"/>
                  </a:lnTo>
                  <a:lnTo>
                    <a:pt x="646" y="274"/>
                  </a:lnTo>
                  <a:lnTo>
                    <a:pt x="648" y="284"/>
                  </a:lnTo>
                  <a:lnTo>
                    <a:pt x="648" y="284"/>
                  </a:lnTo>
                  <a:lnTo>
                    <a:pt x="652" y="290"/>
                  </a:lnTo>
                  <a:lnTo>
                    <a:pt x="652" y="290"/>
                  </a:lnTo>
                  <a:lnTo>
                    <a:pt x="668" y="290"/>
                  </a:lnTo>
                  <a:lnTo>
                    <a:pt x="676" y="292"/>
                  </a:lnTo>
                  <a:lnTo>
                    <a:pt x="682" y="298"/>
                  </a:lnTo>
                  <a:lnTo>
                    <a:pt x="682" y="298"/>
                  </a:lnTo>
                  <a:lnTo>
                    <a:pt x="684" y="302"/>
                  </a:lnTo>
                  <a:lnTo>
                    <a:pt x="684" y="306"/>
                  </a:lnTo>
                  <a:lnTo>
                    <a:pt x="684" y="306"/>
                  </a:lnTo>
                  <a:lnTo>
                    <a:pt x="682" y="308"/>
                  </a:lnTo>
                  <a:lnTo>
                    <a:pt x="682" y="308"/>
                  </a:lnTo>
                  <a:lnTo>
                    <a:pt x="678" y="306"/>
                  </a:lnTo>
                  <a:lnTo>
                    <a:pt x="678" y="306"/>
                  </a:lnTo>
                  <a:lnTo>
                    <a:pt x="674" y="308"/>
                  </a:lnTo>
                  <a:lnTo>
                    <a:pt x="672" y="310"/>
                  </a:lnTo>
                  <a:lnTo>
                    <a:pt x="670" y="316"/>
                  </a:lnTo>
                  <a:lnTo>
                    <a:pt x="670" y="316"/>
                  </a:lnTo>
                  <a:lnTo>
                    <a:pt x="670" y="320"/>
                  </a:lnTo>
                  <a:lnTo>
                    <a:pt x="666" y="322"/>
                  </a:lnTo>
                  <a:lnTo>
                    <a:pt x="666" y="322"/>
                  </a:lnTo>
                  <a:lnTo>
                    <a:pt x="664" y="322"/>
                  </a:lnTo>
                  <a:lnTo>
                    <a:pt x="664" y="322"/>
                  </a:lnTo>
                  <a:lnTo>
                    <a:pt x="662" y="318"/>
                  </a:lnTo>
                  <a:lnTo>
                    <a:pt x="662" y="318"/>
                  </a:lnTo>
                  <a:lnTo>
                    <a:pt x="662" y="314"/>
                  </a:lnTo>
                  <a:lnTo>
                    <a:pt x="658" y="314"/>
                  </a:lnTo>
                  <a:lnTo>
                    <a:pt x="656" y="316"/>
                  </a:lnTo>
                  <a:lnTo>
                    <a:pt x="654" y="316"/>
                  </a:lnTo>
                  <a:lnTo>
                    <a:pt x="654" y="316"/>
                  </a:lnTo>
                  <a:lnTo>
                    <a:pt x="656" y="310"/>
                  </a:lnTo>
                  <a:lnTo>
                    <a:pt x="658" y="304"/>
                  </a:lnTo>
                  <a:lnTo>
                    <a:pt x="656" y="300"/>
                  </a:lnTo>
                  <a:lnTo>
                    <a:pt x="650" y="296"/>
                  </a:lnTo>
                  <a:lnTo>
                    <a:pt x="650" y="296"/>
                  </a:lnTo>
                  <a:lnTo>
                    <a:pt x="642" y="300"/>
                  </a:lnTo>
                  <a:lnTo>
                    <a:pt x="638" y="306"/>
                  </a:lnTo>
                  <a:lnTo>
                    <a:pt x="634" y="312"/>
                  </a:lnTo>
                  <a:lnTo>
                    <a:pt x="634" y="320"/>
                  </a:lnTo>
                  <a:lnTo>
                    <a:pt x="634" y="320"/>
                  </a:lnTo>
                  <a:lnTo>
                    <a:pt x="636" y="326"/>
                  </a:lnTo>
                  <a:lnTo>
                    <a:pt x="636" y="326"/>
                  </a:lnTo>
                  <a:lnTo>
                    <a:pt x="634" y="334"/>
                  </a:lnTo>
                  <a:lnTo>
                    <a:pt x="632" y="336"/>
                  </a:lnTo>
                  <a:lnTo>
                    <a:pt x="628" y="338"/>
                  </a:lnTo>
                  <a:lnTo>
                    <a:pt x="628" y="338"/>
                  </a:lnTo>
                  <a:lnTo>
                    <a:pt x="624" y="336"/>
                  </a:lnTo>
                  <a:lnTo>
                    <a:pt x="624" y="334"/>
                  </a:lnTo>
                  <a:lnTo>
                    <a:pt x="622" y="326"/>
                  </a:lnTo>
                  <a:lnTo>
                    <a:pt x="622" y="326"/>
                  </a:lnTo>
                  <a:lnTo>
                    <a:pt x="622" y="320"/>
                  </a:lnTo>
                  <a:lnTo>
                    <a:pt x="622" y="314"/>
                  </a:lnTo>
                  <a:lnTo>
                    <a:pt x="624" y="304"/>
                  </a:lnTo>
                  <a:lnTo>
                    <a:pt x="624" y="304"/>
                  </a:lnTo>
                  <a:lnTo>
                    <a:pt x="626" y="298"/>
                  </a:lnTo>
                  <a:lnTo>
                    <a:pt x="630" y="294"/>
                  </a:lnTo>
                  <a:lnTo>
                    <a:pt x="636" y="292"/>
                  </a:lnTo>
                  <a:lnTo>
                    <a:pt x="644" y="292"/>
                  </a:lnTo>
                  <a:lnTo>
                    <a:pt x="644" y="292"/>
                  </a:lnTo>
                  <a:lnTo>
                    <a:pt x="648" y="292"/>
                  </a:lnTo>
                  <a:lnTo>
                    <a:pt x="650" y="290"/>
                  </a:lnTo>
                  <a:lnTo>
                    <a:pt x="648" y="286"/>
                  </a:lnTo>
                  <a:lnTo>
                    <a:pt x="648" y="286"/>
                  </a:lnTo>
                  <a:lnTo>
                    <a:pt x="620" y="284"/>
                  </a:lnTo>
                  <a:lnTo>
                    <a:pt x="604" y="284"/>
                  </a:lnTo>
                  <a:lnTo>
                    <a:pt x="590" y="284"/>
                  </a:lnTo>
                  <a:lnTo>
                    <a:pt x="590" y="284"/>
                  </a:lnTo>
                  <a:lnTo>
                    <a:pt x="600" y="278"/>
                  </a:lnTo>
                  <a:lnTo>
                    <a:pt x="608" y="270"/>
                  </a:lnTo>
                  <a:lnTo>
                    <a:pt x="616" y="264"/>
                  </a:lnTo>
                  <a:lnTo>
                    <a:pt x="622" y="264"/>
                  </a:lnTo>
                  <a:lnTo>
                    <a:pt x="628" y="264"/>
                  </a:lnTo>
                  <a:lnTo>
                    <a:pt x="628" y="264"/>
                  </a:lnTo>
                  <a:close/>
                  <a:moveTo>
                    <a:pt x="682" y="10"/>
                  </a:moveTo>
                  <a:lnTo>
                    <a:pt x="682" y="10"/>
                  </a:lnTo>
                  <a:lnTo>
                    <a:pt x="682" y="10"/>
                  </a:lnTo>
                  <a:lnTo>
                    <a:pt x="682" y="10"/>
                  </a:lnTo>
                  <a:lnTo>
                    <a:pt x="686" y="14"/>
                  </a:lnTo>
                  <a:lnTo>
                    <a:pt x="690" y="14"/>
                  </a:lnTo>
                  <a:lnTo>
                    <a:pt x="694" y="12"/>
                  </a:lnTo>
                  <a:lnTo>
                    <a:pt x="694" y="12"/>
                  </a:lnTo>
                  <a:lnTo>
                    <a:pt x="698" y="12"/>
                  </a:lnTo>
                  <a:lnTo>
                    <a:pt x="702" y="12"/>
                  </a:lnTo>
                  <a:lnTo>
                    <a:pt x="704" y="14"/>
                  </a:lnTo>
                  <a:lnTo>
                    <a:pt x="704" y="14"/>
                  </a:lnTo>
                  <a:lnTo>
                    <a:pt x="690" y="20"/>
                  </a:lnTo>
                  <a:lnTo>
                    <a:pt x="678" y="22"/>
                  </a:lnTo>
                  <a:lnTo>
                    <a:pt x="678" y="22"/>
                  </a:lnTo>
                  <a:lnTo>
                    <a:pt x="676" y="18"/>
                  </a:lnTo>
                  <a:lnTo>
                    <a:pt x="678" y="16"/>
                  </a:lnTo>
                  <a:lnTo>
                    <a:pt x="682" y="10"/>
                  </a:lnTo>
                  <a:lnTo>
                    <a:pt x="682" y="10"/>
                  </a:lnTo>
                  <a:close/>
                  <a:moveTo>
                    <a:pt x="564" y="260"/>
                  </a:moveTo>
                  <a:lnTo>
                    <a:pt x="564" y="260"/>
                  </a:lnTo>
                  <a:lnTo>
                    <a:pt x="566" y="256"/>
                  </a:lnTo>
                  <a:lnTo>
                    <a:pt x="570" y="254"/>
                  </a:lnTo>
                  <a:lnTo>
                    <a:pt x="570" y="254"/>
                  </a:lnTo>
                  <a:lnTo>
                    <a:pt x="572" y="254"/>
                  </a:lnTo>
                  <a:lnTo>
                    <a:pt x="574" y="258"/>
                  </a:lnTo>
                  <a:lnTo>
                    <a:pt x="574" y="258"/>
                  </a:lnTo>
                  <a:lnTo>
                    <a:pt x="572" y="262"/>
                  </a:lnTo>
                  <a:lnTo>
                    <a:pt x="568" y="262"/>
                  </a:lnTo>
                  <a:lnTo>
                    <a:pt x="568" y="262"/>
                  </a:lnTo>
                  <a:lnTo>
                    <a:pt x="566" y="262"/>
                  </a:lnTo>
                  <a:lnTo>
                    <a:pt x="564" y="260"/>
                  </a:lnTo>
                  <a:lnTo>
                    <a:pt x="564" y="260"/>
                  </a:lnTo>
                  <a:close/>
                  <a:moveTo>
                    <a:pt x="378" y="86"/>
                  </a:moveTo>
                  <a:lnTo>
                    <a:pt x="378" y="86"/>
                  </a:lnTo>
                  <a:lnTo>
                    <a:pt x="376" y="86"/>
                  </a:lnTo>
                  <a:lnTo>
                    <a:pt x="374" y="88"/>
                  </a:lnTo>
                  <a:lnTo>
                    <a:pt x="374" y="88"/>
                  </a:lnTo>
                  <a:lnTo>
                    <a:pt x="368" y="94"/>
                  </a:lnTo>
                  <a:lnTo>
                    <a:pt x="362" y="96"/>
                  </a:lnTo>
                  <a:lnTo>
                    <a:pt x="350" y="94"/>
                  </a:lnTo>
                  <a:lnTo>
                    <a:pt x="350" y="94"/>
                  </a:lnTo>
                  <a:lnTo>
                    <a:pt x="346" y="94"/>
                  </a:lnTo>
                  <a:lnTo>
                    <a:pt x="348" y="92"/>
                  </a:lnTo>
                  <a:lnTo>
                    <a:pt x="350" y="88"/>
                  </a:lnTo>
                  <a:lnTo>
                    <a:pt x="350" y="88"/>
                  </a:lnTo>
                  <a:lnTo>
                    <a:pt x="358" y="82"/>
                  </a:lnTo>
                  <a:lnTo>
                    <a:pt x="358" y="82"/>
                  </a:lnTo>
                  <a:lnTo>
                    <a:pt x="348" y="82"/>
                  </a:lnTo>
                  <a:lnTo>
                    <a:pt x="348" y="82"/>
                  </a:lnTo>
                  <a:lnTo>
                    <a:pt x="346" y="80"/>
                  </a:lnTo>
                  <a:lnTo>
                    <a:pt x="346" y="80"/>
                  </a:lnTo>
                  <a:lnTo>
                    <a:pt x="354" y="78"/>
                  </a:lnTo>
                  <a:lnTo>
                    <a:pt x="360" y="76"/>
                  </a:lnTo>
                  <a:lnTo>
                    <a:pt x="368" y="74"/>
                  </a:lnTo>
                  <a:lnTo>
                    <a:pt x="376" y="74"/>
                  </a:lnTo>
                  <a:lnTo>
                    <a:pt x="376" y="74"/>
                  </a:lnTo>
                  <a:lnTo>
                    <a:pt x="376" y="76"/>
                  </a:lnTo>
                  <a:lnTo>
                    <a:pt x="374" y="78"/>
                  </a:lnTo>
                  <a:lnTo>
                    <a:pt x="372" y="78"/>
                  </a:lnTo>
                  <a:lnTo>
                    <a:pt x="374" y="80"/>
                  </a:lnTo>
                  <a:lnTo>
                    <a:pt x="374" y="80"/>
                  </a:lnTo>
                  <a:lnTo>
                    <a:pt x="376" y="82"/>
                  </a:lnTo>
                  <a:lnTo>
                    <a:pt x="382" y="80"/>
                  </a:lnTo>
                  <a:lnTo>
                    <a:pt x="392" y="78"/>
                  </a:lnTo>
                  <a:lnTo>
                    <a:pt x="392" y="78"/>
                  </a:lnTo>
                  <a:lnTo>
                    <a:pt x="390" y="82"/>
                  </a:lnTo>
                  <a:lnTo>
                    <a:pt x="388" y="86"/>
                  </a:lnTo>
                  <a:lnTo>
                    <a:pt x="384" y="88"/>
                  </a:lnTo>
                  <a:lnTo>
                    <a:pt x="378" y="86"/>
                  </a:lnTo>
                  <a:lnTo>
                    <a:pt x="378" y="86"/>
                  </a:lnTo>
                  <a:close/>
                  <a:moveTo>
                    <a:pt x="442" y="124"/>
                  </a:moveTo>
                  <a:lnTo>
                    <a:pt x="442" y="124"/>
                  </a:lnTo>
                  <a:lnTo>
                    <a:pt x="440" y="124"/>
                  </a:lnTo>
                  <a:lnTo>
                    <a:pt x="440" y="124"/>
                  </a:lnTo>
                  <a:lnTo>
                    <a:pt x="428" y="132"/>
                  </a:lnTo>
                  <a:lnTo>
                    <a:pt x="418" y="138"/>
                  </a:lnTo>
                  <a:lnTo>
                    <a:pt x="406" y="138"/>
                  </a:lnTo>
                  <a:lnTo>
                    <a:pt x="394" y="134"/>
                  </a:lnTo>
                  <a:lnTo>
                    <a:pt x="394" y="134"/>
                  </a:lnTo>
                  <a:lnTo>
                    <a:pt x="402" y="132"/>
                  </a:lnTo>
                  <a:lnTo>
                    <a:pt x="408" y="128"/>
                  </a:lnTo>
                  <a:lnTo>
                    <a:pt x="408" y="128"/>
                  </a:lnTo>
                  <a:lnTo>
                    <a:pt x="410" y="128"/>
                  </a:lnTo>
                  <a:lnTo>
                    <a:pt x="410" y="128"/>
                  </a:lnTo>
                  <a:lnTo>
                    <a:pt x="410" y="124"/>
                  </a:lnTo>
                  <a:lnTo>
                    <a:pt x="408" y="122"/>
                  </a:lnTo>
                  <a:lnTo>
                    <a:pt x="412" y="122"/>
                  </a:lnTo>
                  <a:lnTo>
                    <a:pt x="412" y="122"/>
                  </a:lnTo>
                  <a:lnTo>
                    <a:pt x="426" y="126"/>
                  </a:lnTo>
                  <a:lnTo>
                    <a:pt x="426" y="126"/>
                  </a:lnTo>
                  <a:lnTo>
                    <a:pt x="428" y="126"/>
                  </a:lnTo>
                  <a:lnTo>
                    <a:pt x="432" y="124"/>
                  </a:lnTo>
                  <a:lnTo>
                    <a:pt x="438" y="122"/>
                  </a:lnTo>
                  <a:lnTo>
                    <a:pt x="438" y="122"/>
                  </a:lnTo>
                  <a:lnTo>
                    <a:pt x="442" y="118"/>
                  </a:lnTo>
                  <a:lnTo>
                    <a:pt x="442" y="118"/>
                  </a:lnTo>
                  <a:lnTo>
                    <a:pt x="446" y="116"/>
                  </a:lnTo>
                  <a:lnTo>
                    <a:pt x="448" y="116"/>
                  </a:lnTo>
                  <a:lnTo>
                    <a:pt x="450" y="118"/>
                  </a:lnTo>
                  <a:lnTo>
                    <a:pt x="450" y="118"/>
                  </a:lnTo>
                  <a:lnTo>
                    <a:pt x="450" y="120"/>
                  </a:lnTo>
                  <a:lnTo>
                    <a:pt x="448" y="122"/>
                  </a:lnTo>
                  <a:lnTo>
                    <a:pt x="442" y="124"/>
                  </a:lnTo>
                  <a:lnTo>
                    <a:pt x="442" y="124"/>
                  </a:lnTo>
                  <a:close/>
                  <a:moveTo>
                    <a:pt x="456" y="156"/>
                  </a:moveTo>
                  <a:lnTo>
                    <a:pt x="456" y="156"/>
                  </a:lnTo>
                  <a:lnTo>
                    <a:pt x="450" y="154"/>
                  </a:lnTo>
                  <a:lnTo>
                    <a:pt x="450" y="154"/>
                  </a:lnTo>
                  <a:lnTo>
                    <a:pt x="454" y="152"/>
                  </a:lnTo>
                  <a:lnTo>
                    <a:pt x="458" y="152"/>
                  </a:lnTo>
                  <a:lnTo>
                    <a:pt x="462" y="154"/>
                  </a:lnTo>
                  <a:lnTo>
                    <a:pt x="466" y="154"/>
                  </a:lnTo>
                  <a:lnTo>
                    <a:pt x="466" y="154"/>
                  </a:lnTo>
                  <a:lnTo>
                    <a:pt x="460" y="156"/>
                  </a:lnTo>
                  <a:lnTo>
                    <a:pt x="456" y="156"/>
                  </a:lnTo>
                  <a:lnTo>
                    <a:pt x="456" y="156"/>
                  </a:lnTo>
                  <a:close/>
                  <a:moveTo>
                    <a:pt x="508" y="180"/>
                  </a:moveTo>
                  <a:lnTo>
                    <a:pt x="508" y="180"/>
                  </a:lnTo>
                  <a:lnTo>
                    <a:pt x="506" y="176"/>
                  </a:lnTo>
                  <a:lnTo>
                    <a:pt x="506" y="172"/>
                  </a:lnTo>
                  <a:lnTo>
                    <a:pt x="510" y="170"/>
                  </a:lnTo>
                  <a:lnTo>
                    <a:pt x="516" y="168"/>
                  </a:lnTo>
                  <a:lnTo>
                    <a:pt x="516" y="168"/>
                  </a:lnTo>
                  <a:lnTo>
                    <a:pt x="512" y="176"/>
                  </a:lnTo>
                  <a:lnTo>
                    <a:pt x="510" y="178"/>
                  </a:lnTo>
                  <a:lnTo>
                    <a:pt x="508" y="180"/>
                  </a:lnTo>
                  <a:lnTo>
                    <a:pt x="508" y="180"/>
                  </a:lnTo>
                  <a:close/>
                  <a:moveTo>
                    <a:pt x="516" y="118"/>
                  </a:moveTo>
                  <a:lnTo>
                    <a:pt x="516" y="118"/>
                  </a:lnTo>
                  <a:lnTo>
                    <a:pt x="514" y="118"/>
                  </a:lnTo>
                  <a:lnTo>
                    <a:pt x="512" y="116"/>
                  </a:lnTo>
                  <a:lnTo>
                    <a:pt x="512" y="116"/>
                  </a:lnTo>
                  <a:lnTo>
                    <a:pt x="512" y="114"/>
                  </a:lnTo>
                  <a:lnTo>
                    <a:pt x="514" y="112"/>
                  </a:lnTo>
                  <a:lnTo>
                    <a:pt x="518" y="110"/>
                  </a:lnTo>
                  <a:lnTo>
                    <a:pt x="518" y="110"/>
                  </a:lnTo>
                  <a:lnTo>
                    <a:pt x="520" y="110"/>
                  </a:lnTo>
                  <a:lnTo>
                    <a:pt x="522" y="114"/>
                  </a:lnTo>
                  <a:lnTo>
                    <a:pt x="522" y="114"/>
                  </a:lnTo>
                  <a:lnTo>
                    <a:pt x="520" y="116"/>
                  </a:lnTo>
                  <a:lnTo>
                    <a:pt x="518" y="118"/>
                  </a:lnTo>
                  <a:lnTo>
                    <a:pt x="516" y="118"/>
                  </a:lnTo>
                  <a:lnTo>
                    <a:pt x="516" y="118"/>
                  </a:lnTo>
                  <a:close/>
                  <a:moveTo>
                    <a:pt x="526" y="208"/>
                  </a:moveTo>
                  <a:lnTo>
                    <a:pt x="526" y="208"/>
                  </a:lnTo>
                  <a:lnTo>
                    <a:pt x="528" y="210"/>
                  </a:lnTo>
                  <a:lnTo>
                    <a:pt x="530" y="214"/>
                  </a:lnTo>
                  <a:lnTo>
                    <a:pt x="530" y="222"/>
                  </a:lnTo>
                  <a:lnTo>
                    <a:pt x="532" y="230"/>
                  </a:lnTo>
                  <a:lnTo>
                    <a:pt x="534" y="232"/>
                  </a:lnTo>
                  <a:lnTo>
                    <a:pt x="536" y="236"/>
                  </a:lnTo>
                  <a:lnTo>
                    <a:pt x="536" y="236"/>
                  </a:lnTo>
                  <a:lnTo>
                    <a:pt x="528" y="230"/>
                  </a:lnTo>
                  <a:lnTo>
                    <a:pt x="522" y="224"/>
                  </a:lnTo>
                  <a:lnTo>
                    <a:pt x="522" y="216"/>
                  </a:lnTo>
                  <a:lnTo>
                    <a:pt x="526" y="208"/>
                  </a:lnTo>
                  <a:lnTo>
                    <a:pt x="526" y="208"/>
                  </a:lnTo>
                  <a:close/>
                  <a:moveTo>
                    <a:pt x="542" y="208"/>
                  </a:moveTo>
                  <a:lnTo>
                    <a:pt x="542" y="208"/>
                  </a:lnTo>
                  <a:lnTo>
                    <a:pt x="544" y="208"/>
                  </a:lnTo>
                  <a:lnTo>
                    <a:pt x="544" y="208"/>
                  </a:lnTo>
                  <a:lnTo>
                    <a:pt x="554" y="234"/>
                  </a:lnTo>
                  <a:lnTo>
                    <a:pt x="554" y="234"/>
                  </a:lnTo>
                  <a:lnTo>
                    <a:pt x="556" y="238"/>
                  </a:lnTo>
                  <a:lnTo>
                    <a:pt x="556" y="240"/>
                  </a:lnTo>
                  <a:lnTo>
                    <a:pt x="552" y="248"/>
                  </a:lnTo>
                  <a:lnTo>
                    <a:pt x="552" y="248"/>
                  </a:lnTo>
                  <a:lnTo>
                    <a:pt x="550" y="236"/>
                  </a:lnTo>
                  <a:lnTo>
                    <a:pt x="546" y="232"/>
                  </a:lnTo>
                  <a:lnTo>
                    <a:pt x="542" y="228"/>
                  </a:lnTo>
                  <a:lnTo>
                    <a:pt x="542" y="228"/>
                  </a:lnTo>
                  <a:lnTo>
                    <a:pt x="536" y="222"/>
                  </a:lnTo>
                  <a:lnTo>
                    <a:pt x="534" y="218"/>
                  </a:lnTo>
                  <a:lnTo>
                    <a:pt x="536" y="212"/>
                  </a:lnTo>
                  <a:lnTo>
                    <a:pt x="542" y="208"/>
                  </a:lnTo>
                  <a:lnTo>
                    <a:pt x="542" y="208"/>
                  </a:lnTo>
                  <a:close/>
                  <a:moveTo>
                    <a:pt x="752" y="676"/>
                  </a:moveTo>
                  <a:lnTo>
                    <a:pt x="752" y="676"/>
                  </a:lnTo>
                  <a:lnTo>
                    <a:pt x="750" y="676"/>
                  </a:lnTo>
                  <a:lnTo>
                    <a:pt x="748" y="676"/>
                  </a:lnTo>
                  <a:lnTo>
                    <a:pt x="748" y="676"/>
                  </a:lnTo>
                  <a:lnTo>
                    <a:pt x="746" y="672"/>
                  </a:lnTo>
                  <a:lnTo>
                    <a:pt x="746" y="668"/>
                  </a:lnTo>
                  <a:lnTo>
                    <a:pt x="746" y="664"/>
                  </a:lnTo>
                  <a:lnTo>
                    <a:pt x="750" y="662"/>
                  </a:lnTo>
                  <a:lnTo>
                    <a:pt x="750" y="662"/>
                  </a:lnTo>
                  <a:lnTo>
                    <a:pt x="754" y="668"/>
                  </a:lnTo>
                  <a:lnTo>
                    <a:pt x="754" y="672"/>
                  </a:lnTo>
                  <a:lnTo>
                    <a:pt x="752" y="676"/>
                  </a:lnTo>
                  <a:lnTo>
                    <a:pt x="752" y="6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75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6"/>
            <p:cNvSpPr/>
            <p:nvPr/>
          </p:nvSpPr>
          <p:spPr bwMode="auto">
            <a:xfrm>
              <a:off x="7816850" y="1447800"/>
              <a:ext cx="123825" cy="177800"/>
            </a:xfrm>
            <a:custGeom>
              <a:avLst/>
              <a:gdLst/>
              <a:ahLst/>
              <a:cxnLst>
                <a:cxn ang="0">
                  <a:pos x="0" y="64"/>
                </a:cxn>
                <a:cxn ang="0">
                  <a:pos x="6" y="82"/>
                </a:cxn>
                <a:cxn ang="0">
                  <a:pos x="10" y="98"/>
                </a:cxn>
                <a:cxn ang="0">
                  <a:pos x="12" y="100"/>
                </a:cxn>
                <a:cxn ang="0">
                  <a:pos x="22" y="104"/>
                </a:cxn>
                <a:cxn ang="0">
                  <a:pos x="40" y="106"/>
                </a:cxn>
                <a:cxn ang="0">
                  <a:pos x="46" y="112"/>
                </a:cxn>
                <a:cxn ang="0">
                  <a:pos x="50" y="110"/>
                </a:cxn>
                <a:cxn ang="0">
                  <a:pos x="54" y="108"/>
                </a:cxn>
                <a:cxn ang="0">
                  <a:pos x="58" y="96"/>
                </a:cxn>
                <a:cxn ang="0">
                  <a:pos x="60" y="88"/>
                </a:cxn>
                <a:cxn ang="0">
                  <a:pos x="66" y="74"/>
                </a:cxn>
                <a:cxn ang="0">
                  <a:pos x="68" y="66"/>
                </a:cxn>
                <a:cxn ang="0">
                  <a:pos x="72" y="62"/>
                </a:cxn>
                <a:cxn ang="0">
                  <a:pos x="78" y="60"/>
                </a:cxn>
                <a:cxn ang="0">
                  <a:pos x="70" y="50"/>
                </a:cxn>
                <a:cxn ang="0">
                  <a:pos x="66" y="38"/>
                </a:cxn>
                <a:cxn ang="0">
                  <a:pos x="66" y="32"/>
                </a:cxn>
                <a:cxn ang="0">
                  <a:pos x="68" y="26"/>
                </a:cxn>
                <a:cxn ang="0">
                  <a:pos x="78" y="16"/>
                </a:cxn>
                <a:cxn ang="0">
                  <a:pos x="70" y="10"/>
                </a:cxn>
                <a:cxn ang="0">
                  <a:pos x="68" y="8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58" y="6"/>
                </a:cxn>
                <a:cxn ang="0">
                  <a:pos x="48" y="20"/>
                </a:cxn>
                <a:cxn ang="0">
                  <a:pos x="40" y="28"/>
                </a:cxn>
                <a:cxn ang="0">
                  <a:pos x="24" y="44"/>
                </a:cxn>
                <a:cxn ang="0">
                  <a:pos x="18" y="52"/>
                </a:cxn>
                <a:cxn ang="0">
                  <a:pos x="12" y="54"/>
                </a:cxn>
                <a:cxn ang="0">
                  <a:pos x="6" y="52"/>
                </a:cxn>
                <a:cxn ang="0">
                  <a:pos x="0" y="58"/>
                </a:cxn>
                <a:cxn ang="0">
                  <a:pos x="0" y="64"/>
                </a:cxn>
              </a:cxnLst>
              <a:rect l="0" t="0" r="r" b="b"/>
              <a:pathLst>
                <a:path w="78" h="112">
                  <a:moveTo>
                    <a:pt x="0" y="64"/>
                  </a:moveTo>
                  <a:lnTo>
                    <a:pt x="0" y="64"/>
                  </a:lnTo>
                  <a:lnTo>
                    <a:pt x="2" y="74"/>
                  </a:lnTo>
                  <a:lnTo>
                    <a:pt x="6" y="82"/>
                  </a:lnTo>
                  <a:lnTo>
                    <a:pt x="8" y="90"/>
                  </a:lnTo>
                  <a:lnTo>
                    <a:pt x="10" y="98"/>
                  </a:lnTo>
                  <a:lnTo>
                    <a:pt x="10" y="98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22" y="104"/>
                  </a:lnTo>
                  <a:lnTo>
                    <a:pt x="30" y="104"/>
                  </a:lnTo>
                  <a:lnTo>
                    <a:pt x="40" y="106"/>
                  </a:lnTo>
                  <a:lnTo>
                    <a:pt x="44" y="108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50" y="110"/>
                  </a:lnTo>
                  <a:lnTo>
                    <a:pt x="54" y="108"/>
                  </a:lnTo>
                  <a:lnTo>
                    <a:pt x="54" y="108"/>
                  </a:lnTo>
                  <a:lnTo>
                    <a:pt x="56" y="102"/>
                  </a:lnTo>
                  <a:lnTo>
                    <a:pt x="58" y="96"/>
                  </a:lnTo>
                  <a:lnTo>
                    <a:pt x="58" y="96"/>
                  </a:lnTo>
                  <a:lnTo>
                    <a:pt x="60" y="88"/>
                  </a:lnTo>
                  <a:lnTo>
                    <a:pt x="62" y="80"/>
                  </a:lnTo>
                  <a:lnTo>
                    <a:pt x="66" y="74"/>
                  </a:lnTo>
                  <a:lnTo>
                    <a:pt x="68" y="66"/>
                  </a:lnTo>
                  <a:lnTo>
                    <a:pt x="68" y="66"/>
                  </a:lnTo>
                  <a:lnTo>
                    <a:pt x="68" y="62"/>
                  </a:lnTo>
                  <a:lnTo>
                    <a:pt x="72" y="62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72" y="56"/>
                  </a:lnTo>
                  <a:lnTo>
                    <a:pt x="70" y="50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6"/>
                  </a:lnTo>
                  <a:lnTo>
                    <a:pt x="66" y="32"/>
                  </a:lnTo>
                  <a:lnTo>
                    <a:pt x="68" y="26"/>
                  </a:lnTo>
                  <a:lnTo>
                    <a:pt x="68" y="26"/>
                  </a:lnTo>
                  <a:lnTo>
                    <a:pt x="76" y="18"/>
                  </a:lnTo>
                  <a:lnTo>
                    <a:pt x="78" y="16"/>
                  </a:lnTo>
                  <a:lnTo>
                    <a:pt x="76" y="14"/>
                  </a:lnTo>
                  <a:lnTo>
                    <a:pt x="70" y="10"/>
                  </a:lnTo>
                  <a:lnTo>
                    <a:pt x="70" y="10"/>
                  </a:lnTo>
                  <a:lnTo>
                    <a:pt x="68" y="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0" y="28"/>
                  </a:lnTo>
                  <a:lnTo>
                    <a:pt x="30" y="36"/>
                  </a:lnTo>
                  <a:lnTo>
                    <a:pt x="24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6" y="56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6" y="52"/>
                  </a:lnTo>
                  <a:lnTo>
                    <a:pt x="2" y="54"/>
                  </a:lnTo>
                  <a:lnTo>
                    <a:pt x="0" y="58"/>
                  </a:lnTo>
                  <a:lnTo>
                    <a:pt x="0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77"/>
            <p:cNvSpPr/>
            <p:nvPr/>
          </p:nvSpPr>
          <p:spPr bwMode="auto">
            <a:xfrm>
              <a:off x="7648575" y="1470025"/>
              <a:ext cx="133350" cy="184150"/>
            </a:xfrm>
            <a:custGeom>
              <a:avLst/>
              <a:gdLst/>
              <a:ahLst/>
              <a:cxnLst>
                <a:cxn ang="0">
                  <a:pos x="82" y="108"/>
                </a:cxn>
                <a:cxn ang="0">
                  <a:pos x="82" y="108"/>
                </a:cxn>
                <a:cxn ang="0">
                  <a:pos x="82" y="9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76" y="82"/>
                </a:cxn>
                <a:cxn ang="0">
                  <a:pos x="76" y="82"/>
                </a:cxn>
                <a:cxn ang="0">
                  <a:pos x="72" y="78"/>
                </a:cxn>
                <a:cxn ang="0">
                  <a:pos x="68" y="72"/>
                </a:cxn>
                <a:cxn ang="0">
                  <a:pos x="64" y="66"/>
                </a:cxn>
                <a:cxn ang="0">
                  <a:pos x="64" y="64"/>
                </a:cxn>
                <a:cxn ang="0">
                  <a:pos x="64" y="64"/>
                </a:cxn>
                <a:cxn ang="0">
                  <a:pos x="64" y="56"/>
                </a:cxn>
                <a:cxn ang="0">
                  <a:pos x="62" y="52"/>
                </a:cxn>
                <a:cxn ang="0">
                  <a:pos x="54" y="44"/>
                </a:cxn>
                <a:cxn ang="0">
                  <a:pos x="54" y="44"/>
                </a:cxn>
                <a:cxn ang="0">
                  <a:pos x="38" y="30"/>
                </a:cxn>
                <a:cxn ang="0">
                  <a:pos x="32" y="24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0" y="10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8" y="26"/>
                </a:cxn>
                <a:cxn ang="0">
                  <a:pos x="26" y="42"/>
                </a:cxn>
                <a:cxn ang="0">
                  <a:pos x="34" y="56"/>
                </a:cxn>
                <a:cxn ang="0">
                  <a:pos x="40" y="72"/>
                </a:cxn>
                <a:cxn ang="0">
                  <a:pos x="40" y="72"/>
                </a:cxn>
                <a:cxn ang="0">
                  <a:pos x="46" y="84"/>
                </a:cxn>
                <a:cxn ang="0">
                  <a:pos x="54" y="94"/>
                </a:cxn>
                <a:cxn ang="0">
                  <a:pos x="70" y="114"/>
                </a:cxn>
                <a:cxn ang="0">
                  <a:pos x="70" y="114"/>
                </a:cxn>
                <a:cxn ang="0">
                  <a:pos x="72" y="116"/>
                </a:cxn>
                <a:cxn ang="0">
                  <a:pos x="74" y="116"/>
                </a:cxn>
                <a:cxn ang="0">
                  <a:pos x="78" y="114"/>
                </a:cxn>
                <a:cxn ang="0">
                  <a:pos x="78" y="114"/>
                </a:cxn>
                <a:cxn ang="0">
                  <a:pos x="80" y="114"/>
                </a:cxn>
                <a:cxn ang="0">
                  <a:pos x="82" y="112"/>
                </a:cxn>
                <a:cxn ang="0">
                  <a:pos x="82" y="108"/>
                </a:cxn>
                <a:cxn ang="0">
                  <a:pos x="82" y="108"/>
                </a:cxn>
              </a:cxnLst>
              <a:rect l="0" t="0" r="r" b="b"/>
              <a:pathLst>
                <a:path w="84" h="116">
                  <a:moveTo>
                    <a:pt x="82" y="108"/>
                  </a:moveTo>
                  <a:lnTo>
                    <a:pt x="82" y="108"/>
                  </a:lnTo>
                  <a:lnTo>
                    <a:pt x="82" y="9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76" y="82"/>
                  </a:lnTo>
                  <a:lnTo>
                    <a:pt x="76" y="82"/>
                  </a:lnTo>
                  <a:lnTo>
                    <a:pt x="72" y="78"/>
                  </a:lnTo>
                  <a:lnTo>
                    <a:pt x="68" y="72"/>
                  </a:lnTo>
                  <a:lnTo>
                    <a:pt x="64" y="66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56"/>
                  </a:lnTo>
                  <a:lnTo>
                    <a:pt x="62" y="52"/>
                  </a:lnTo>
                  <a:lnTo>
                    <a:pt x="54" y="44"/>
                  </a:lnTo>
                  <a:lnTo>
                    <a:pt x="54" y="44"/>
                  </a:lnTo>
                  <a:lnTo>
                    <a:pt x="38" y="30"/>
                  </a:lnTo>
                  <a:lnTo>
                    <a:pt x="32" y="24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0" y="10"/>
                  </a:lnTo>
                  <a:lnTo>
                    <a:pt x="14" y="4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8" y="26"/>
                  </a:lnTo>
                  <a:lnTo>
                    <a:pt x="26" y="42"/>
                  </a:lnTo>
                  <a:lnTo>
                    <a:pt x="34" y="56"/>
                  </a:lnTo>
                  <a:lnTo>
                    <a:pt x="40" y="72"/>
                  </a:lnTo>
                  <a:lnTo>
                    <a:pt x="40" y="72"/>
                  </a:lnTo>
                  <a:lnTo>
                    <a:pt x="46" y="84"/>
                  </a:lnTo>
                  <a:lnTo>
                    <a:pt x="54" y="94"/>
                  </a:lnTo>
                  <a:lnTo>
                    <a:pt x="70" y="114"/>
                  </a:lnTo>
                  <a:lnTo>
                    <a:pt x="70" y="114"/>
                  </a:lnTo>
                  <a:lnTo>
                    <a:pt x="72" y="116"/>
                  </a:lnTo>
                  <a:lnTo>
                    <a:pt x="74" y="116"/>
                  </a:lnTo>
                  <a:lnTo>
                    <a:pt x="78" y="114"/>
                  </a:lnTo>
                  <a:lnTo>
                    <a:pt x="78" y="114"/>
                  </a:lnTo>
                  <a:lnTo>
                    <a:pt x="80" y="114"/>
                  </a:lnTo>
                  <a:lnTo>
                    <a:pt x="82" y="112"/>
                  </a:lnTo>
                  <a:lnTo>
                    <a:pt x="82" y="108"/>
                  </a:lnTo>
                  <a:lnTo>
                    <a:pt x="82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78"/>
            <p:cNvSpPr/>
            <p:nvPr/>
          </p:nvSpPr>
          <p:spPr bwMode="auto">
            <a:xfrm>
              <a:off x="8086725" y="882650"/>
              <a:ext cx="139700" cy="123825"/>
            </a:xfrm>
            <a:custGeom>
              <a:avLst/>
              <a:gdLst/>
              <a:ahLst/>
              <a:cxnLst>
                <a:cxn ang="0">
                  <a:pos x="38" y="58"/>
                </a:cxn>
                <a:cxn ang="0">
                  <a:pos x="36" y="58"/>
                </a:cxn>
                <a:cxn ang="0">
                  <a:pos x="16" y="60"/>
                </a:cxn>
                <a:cxn ang="0">
                  <a:pos x="0" y="74"/>
                </a:cxn>
                <a:cxn ang="0">
                  <a:pos x="8" y="72"/>
                </a:cxn>
                <a:cxn ang="0">
                  <a:pos x="26" y="68"/>
                </a:cxn>
                <a:cxn ang="0">
                  <a:pos x="32" y="64"/>
                </a:cxn>
                <a:cxn ang="0">
                  <a:pos x="36" y="72"/>
                </a:cxn>
                <a:cxn ang="0">
                  <a:pos x="36" y="76"/>
                </a:cxn>
                <a:cxn ang="0">
                  <a:pos x="38" y="78"/>
                </a:cxn>
                <a:cxn ang="0">
                  <a:pos x="42" y="76"/>
                </a:cxn>
                <a:cxn ang="0">
                  <a:pos x="42" y="72"/>
                </a:cxn>
                <a:cxn ang="0">
                  <a:pos x="46" y="68"/>
                </a:cxn>
                <a:cxn ang="0">
                  <a:pos x="46" y="64"/>
                </a:cxn>
                <a:cxn ang="0">
                  <a:pos x="54" y="66"/>
                </a:cxn>
                <a:cxn ang="0">
                  <a:pos x="66" y="60"/>
                </a:cxn>
                <a:cxn ang="0">
                  <a:pos x="70" y="58"/>
                </a:cxn>
                <a:cxn ang="0">
                  <a:pos x="78" y="54"/>
                </a:cxn>
                <a:cxn ang="0">
                  <a:pos x="78" y="46"/>
                </a:cxn>
                <a:cxn ang="0">
                  <a:pos x="82" y="28"/>
                </a:cxn>
                <a:cxn ang="0">
                  <a:pos x="86" y="20"/>
                </a:cxn>
                <a:cxn ang="0">
                  <a:pos x="88" y="14"/>
                </a:cxn>
                <a:cxn ang="0">
                  <a:pos x="84" y="8"/>
                </a:cxn>
                <a:cxn ang="0">
                  <a:pos x="80" y="2"/>
                </a:cxn>
                <a:cxn ang="0">
                  <a:pos x="78" y="0"/>
                </a:cxn>
                <a:cxn ang="0">
                  <a:pos x="74" y="4"/>
                </a:cxn>
                <a:cxn ang="0">
                  <a:pos x="72" y="10"/>
                </a:cxn>
                <a:cxn ang="0">
                  <a:pos x="70" y="26"/>
                </a:cxn>
                <a:cxn ang="0">
                  <a:pos x="68" y="32"/>
                </a:cxn>
                <a:cxn ang="0">
                  <a:pos x="54" y="42"/>
                </a:cxn>
                <a:cxn ang="0">
                  <a:pos x="42" y="52"/>
                </a:cxn>
                <a:cxn ang="0">
                  <a:pos x="38" y="58"/>
                </a:cxn>
              </a:cxnLst>
              <a:rect l="0" t="0" r="r" b="b"/>
              <a:pathLst>
                <a:path w="88" h="78">
                  <a:moveTo>
                    <a:pt x="38" y="58"/>
                  </a:moveTo>
                  <a:lnTo>
                    <a:pt x="38" y="58"/>
                  </a:lnTo>
                  <a:lnTo>
                    <a:pt x="36" y="58"/>
                  </a:lnTo>
                  <a:lnTo>
                    <a:pt x="36" y="58"/>
                  </a:lnTo>
                  <a:lnTo>
                    <a:pt x="26" y="58"/>
                  </a:lnTo>
                  <a:lnTo>
                    <a:pt x="16" y="60"/>
                  </a:lnTo>
                  <a:lnTo>
                    <a:pt x="8" y="66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8" y="72"/>
                  </a:lnTo>
                  <a:lnTo>
                    <a:pt x="14" y="7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32" y="64"/>
                  </a:lnTo>
                  <a:lnTo>
                    <a:pt x="34" y="66"/>
                  </a:lnTo>
                  <a:lnTo>
                    <a:pt x="36" y="72"/>
                  </a:lnTo>
                  <a:lnTo>
                    <a:pt x="36" y="72"/>
                  </a:lnTo>
                  <a:lnTo>
                    <a:pt x="36" y="76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40" y="78"/>
                  </a:lnTo>
                  <a:lnTo>
                    <a:pt x="42" y="76"/>
                  </a:lnTo>
                  <a:lnTo>
                    <a:pt x="42" y="72"/>
                  </a:lnTo>
                  <a:lnTo>
                    <a:pt x="42" y="72"/>
                  </a:lnTo>
                  <a:lnTo>
                    <a:pt x="46" y="70"/>
                  </a:lnTo>
                  <a:lnTo>
                    <a:pt x="46" y="68"/>
                  </a:lnTo>
                  <a:lnTo>
                    <a:pt x="46" y="64"/>
                  </a:lnTo>
                  <a:lnTo>
                    <a:pt x="46" y="64"/>
                  </a:lnTo>
                  <a:lnTo>
                    <a:pt x="50" y="66"/>
                  </a:lnTo>
                  <a:lnTo>
                    <a:pt x="54" y="66"/>
                  </a:lnTo>
                  <a:lnTo>
                    <a:pt x="60" y="64"/>
                  </a:lnTo>
                  <a:lnTo>
                    <a:pt x="66" y="60"/>
                  </a:lnTo>
                  <a:lnTo>
                    <a:pt x="70" y="58"/>
                  </a:lnTo>
                  <a:lnTo>
                    <a:pt x="70" y="58"/>
                  </a:lnTo>
                  <a:lnTo>
                    <a:pt x="76" y="58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46"/>
                  </a:lnTo>
                  <a:lnTo>
                    <a:pt x="80" y="36"/>
                  </a:lnTo>
                  <a:lnTo>
                    <a:pt x="82" y="28"/>
                  </a:lnTo>
                  <a:lnTo>
                    <a:pt x="86" y="20"/>
                  </a:lnTo>
                  <a:lnTo>
                    <a:pt x="86" y="20"/>
                  </a:lnTo>
                  <a:lnTo>
                    <a:pt x="88" y="16"/>
                  </a:lnTo>
                  <a:lnTo>
                    <a:pt x="88" y="14"/>
                  </a:lnTo>
                  <a:lnTo>
                    <a:pt x="84" y="8"/>
                  </a:lnTo>
                  <a:lnTo>
                    <a:pt x="84" y="8"/>
                  </a:lnTo>
                  <a:lnTo>
                    <a:pt x="82" y="2"/>
                  </a:lnTo>
                  <a:lnTo>
                    <a:pt x="80" y="2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2"/>
                  </a:lnTo>
                  <a:lnTo>
                    <a:pt x="74" y="4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2" y="18"/>
                  </a:lnTo>
                  <a:lnTo>
                    <a:pt x="70" y="26"/>
                  </a:lnTo>
                  <a:lnTo>
                    <a:pt x="70" y="26"/>
                  </a:lnTo>
                  <a:lnTo>
                    <a:pt x="68" y="32"/>
                  </a:lnTo>
                  <a:lnTo>
                    <a:pt x="64" y="36"/>
                  </a:lnTo>
                  <a:lnTo>
                    <a:pt x="54" y="42"/>
                  </a:lnTo>
                  <a:lnTo>
                    <a:pt x="46" y="48"/>
                  </a:lnTo>
                  <a:lnTo>
                    <a:pt x="42" y="52"/>
                  </a:lnTo>
                  <a:lnTo>
                    <a:pt x="38" y="58"/>
                  </a:lnTo>
                  <a:lnTo>
                    <a:pt x="38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9"/>
            <p:cNvSpPr/>
            <p:nvPr/>
          </p:nvSpPr>
          <p:spPr bwMode="auto">
            <a:xfrm>
              <a:off x="4911725" y="330200"/>
              <a:ext cx="301625" cy="98425"/>
            </a:xfrm>
            <a:custGeom>
              <a:avLst/>
              <a:gdLst/>
              <a:ahLst/>
              <a:cxnLst>
                <a:cxn ang="0">
                  <a:pos x="40" y="28"/>
                </a:cxn>
                <a:cxn ang="0">
                  <a:pos x="54" y="18"/>
                </a:cxn>
                <a:cxn ang="0">
                  <a:pos x="62" y="16"/>
                </a:cxn>
                <a:cxn ang="0">
                  <a:pos x="62" y="18"/>
                </a:cxn>
                <a:cxn ang="0">
                  <a:pos x="56" y="24"/>
                </a:cxn>
                <a:cxn ang="0">
                  <a:pos x="52" y="26"/>
                </a:cxn>
                <a:cxn ang="0">
                  <a:pos x="78" y="32"/>
                </a:cxn>
                <a:cxn ang="0">
                  <a:pos x="58" y="36"/>
                </a:cxn>
                <a:cxn ang="0">
                  <a:pos x="70" y="40"/>
                </a:cxn>
                <a:cxn ang="0">
                  <a:pos x="88" y="40"/>
                </a:cxn>
                <a:cxn ang="0">
                  <a:pos x="106" y="44"/>
                </a:cxn>
                <a:cxn ang="0">
                  <a:pos x="66" y="48"/>
                </a:cxn>
                <a:cxn ang="0">
                  <a:pos x="72" y="52"/>
                </a:cxn>
                <a:cxn ang="0">
                  <a:pos x="88" y="54"/>
                </a:cxn>
                <a:cxn ang="0">
                  <a:pos x="96" y="60"/>
                </a:cxn>
                <a:cxn ang="0">
                  <a:pos x="114" y="62"/>
                </a:cxn>
                <a:cxn ang="0">
                  <a:pos x="176" y="58"/>
                </a:cxn>
                <a:cxn ang="0">
                  <a:pos x="182" y="58"/>
                </a:cxn>
                <a:cxn ang="0">
                  <a:pos x="182" y="54"/>
                </a:cxn>
                <a:cxn ang="0">
                  <a:pos x="176" y="52"/>
                </a:cxn>
                <a:cxn ang="0">
                  <a:pos x="182" y="48"/>
                </a:cxn>
                <a:cxn ang="0">
                  <a:pos x="190" y="46"/>
                </a:cxn>
                <a:cxn ang="0">
                  <a:pos x="162" y="28"/>
                </a:cxn>
                <a:cxn ang="0">
                  <a:pos x="162" y="14"/>
                </a:cxn>
                <a:cxn ang="0">
                  <a:pos x="162" y="10"/>
                </a:cxn>
                <a:cxn ang="0">
                  <a:pos x="152" y="8"/>
                </a:cxn>
                <a:cxn ang="0">
                  <a:pos x="148" y="10"/>
                </a:cxn>
                <a:cxn ang="0">
                  <a:pos x="152" y="14"/>
                </a:cxn>
                <a:cxn ang="0">
                  <a:pos x="140" y="14"/>
                </a:cxn>
                <a:cxn ang="0">
                  <a:pos x="138" y="18"/>
                </a:cxn>
                <a:cxn ang="0">
                  <a:pos x="142" y="26"/>
                </a:cxn>
                <a:cxn ang="0">
                  <a:pos x="136" y="30"/>
                </a:cxn>
                <a:cxn ang="0">
                  <a:pos x="132" y="22"/>
                </a:cxn>
                <a:cxn ang="0">
                  <a:pos x="120" y="18"/>
                </a:cxn>
                <a:cxn ang="0">
                  <a:pos x="114" y="22"/>
                </a:cxn>
                <a:cxn ang="0">
                  <a:pos x="102" y="16"/>
                </a:cxn>
                <a:cxn ang="0">
                  <a:pos x="94" y="18"/>
                </a:cxn>
                <a:cxn ang="0">
                  <a:pos x="88" y="14"/>
                </a:cxn>
                <a:cxn ang="0">
                  <a:pos x="78" y="14"/>
                </a:cxn>
                <a:cxn ang="0">
                  <a:pos x="74" y="14"/>
                </a:cxn>
                <a:cxn ang="0">
                  <a:pos x="78" y="12"/>
                </a:cxn>
                <a:cxn ang="0">
                  <a:pos x="78" y="10"/>
                </a:cxn>
                <a:cxn ang="0">
                  <a:pos x="60" y="4"/>
                </a:cxn>
                <a:cxn ang="0">
                  <a:pos x="40" y="2"/>
                </a:cxn>
                <a:cxn ang="0">
                  <a:pos x="26" y="0"/>
                </a:cxn>
                <a:cxn ang="0">
                  <a:pos x="10" y="2"/>
                </a:cxn>
                <a:cxn ang="0">
                  <a:pos x="10" y="8"/>
                </a:cxn>
                <a:cxn ang="0">
                  <a:pos x="4" y="20"/>
                </a:cxn>
                <a:cxn ang="0">
                  <a:pos x="16" y="32"/>
                </a:cxn>
                <a:cxn ang="0">
                  <a:pos x="34" y="32"/>
                </a:cxn>
              </a:cxnLst>
              <a:rect l="0" t="0" r="r" b="b"/>
              <a:pathLst>
                <a:path w="190" h="62">
                  <a:moveTo>
                    <a:pt x="34" y="32"/>
                  </a:moveTo>
                  <a:lnTo>
                    <a:pt x="34" y="32"/>
                  </a:lnTo>
                  <a:lnTo>
                    <a:pt x="40" y="28"/>
                  </a:lnTo>
                  <a:lnTo>
                    <a:pt x="44" y="24"/>
                  </a:lnTo>
                  <a:lnTo>
                    <a:pt x="48" y="20"/>
                  </a:lnTo>
                  <a:lnTo>
                    <a:pt x="54" y="18"/>
                  </a:lnTo>
                  <a:lnTo>
                    <a:pt x="54" y="18"/>
                  </a:lnTo>
                  <a:lnTo>
                    <a:pt x="58" y="16"/>
                  </a:lnTo>
                  <a:lnTo>
                    <a:pt x="62" y="16"/>
                  </a:lnTo>
                  <a:lnTo>
                    <a:pt x="62" y="16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0" y="20"/>
                  </a:lnTo>
                  <a:lnTo>
                    <a:pt x="58" y="20"/>
                  </a:lnTo>
                  <a:lnTo>
                    <a:pt x="56" y="24"/>
                  </a:lnTo>
                  <a:lnTo>
                    <a:pt x="56" y="24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8" y="30"/>
                  </a:lnTo>
                  <a:lnTo>
                    <a:pt x="64" y="32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58" y="36"/>
                  </a:lnTo>
                  <a:lnTo>
                    <a:pt x="58" y="36"/>
                  </a:lnTo>
                  <a:lnTo>
                    <a:pt x="60" y="38"/>
                  </a:lnTo>
                  <a:lnTo>
                    <a:pt x="64" y="40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78" y="40"/>
                  </a:lnTo>
                  <a:lnTo>
                    <a:pt x="88" y="40"/>
                  </a:lnTo>
                  <a:lnTo>
                    <a:pt x="96" y="40"/>
                  </a:lnTo>
                  <a:lnTo>
                    <a:pt x="106" y="44"/>
                  </a:lnTo>
                  <a:lnTo>
                    <a:pt x="106" y="44"/>
                  </a:lnTo>
                  <a:lnTo>
                    <a:pt x="86" y="44"/>
                  </a:lnTo>
                  <a:lnTo>
                    <a:pt x="76" y="44"/>
                  </a:lnTo>
                  <a:lnTo>
                    <a:pt x="66" y="48"/>
                  </a:lnTo>
                  <a:lnTo>
                    <a:pt x="66" y="48"/>
                  </a:lnTo>
                  <a:lnTo>
                    <a:pt x="68" y="50"/>
                  </a:lnTo>
                  <a:lnTo>
                    <a:pt x="72" y="52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8" y="54"/>
                  </a:lnTo>
                  <a:lnTo>
                    <a:pt x="90" y="56"/>
                  </a:lnTo>
                  <a:lnTo>
                    <a:pt x="90" y="56"/>
                  </a:lnTo>
                  <a:lnTo>
                    <a:pt x="96" y="60"/>
                  </a:lnTo>
                  <a:lnTo>
                    <a:pt x="102" y="62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44" y="56"/>
                  </a:lnTo>
                  <a:lnTo>
                    <a:pt x="160" y="56"/>
                  </a:lnTo>
                  <a:lnTo>
                    <a:pt x="176" y="58"/>
                  </a:lnTo>
                  <a:lnTo>
                    <a:pt x="176" y="58"/>
                  </a:lnTo>
                  <a:lnTo>
                    <a:pt x="180" y="58"/>
                  </a:lnTo>
                  <a:lnTo>
                    <a:pt x="182" y="58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82" y="54"/>
                  </a:lnTo>
                  <a:lnTo>
                    <a:pt x="180" y="54"/>
                  </a:lnTo>
                  <a:lnTo>
                    <a:pt x="178" y="54"/>
                  </a:lnTo>
                  <a:lnTo>
                    <a:pt x="176" y="52"/>
                  </a:lnTo>
                  <a:lnTo>
                    <a:pt x="176" y="52"/>
                  </a:lnTo>
                  <a:lnTo>
                    <a:pt x="178" y="50"/>
                  </a:lnTo>
                  <a:lnTo>
                    <a:pt x="182" y="48"/>
                  </a:lnTo>
                  <a:lnTo>
                    <a:pt x="186" y="48"/>
                  </a:lnTo>
                  <a:lnTo>
                    <a:pt x="190" y="46"/>
                  </a:lnTo>
                  <a:lnTo>
                    <a:pt x="190" y="46"/>
                  </a:lnTo>
                  <a:lnTo>
                    <a:pt x="178" y="44"/>
                  </a:lnTo>
                  <a:lnTo>
                    <a:pt x="168" y="38"/>
                  </a:lnTo>
                  <a:lnTo>
                    <a:pt x="162" y="28"/>
                  </a:lnTo>
                  <a:lnTo>
                    <a:pt x="158" y="16"/>
                  </a:lnTo>
                  <a:lnTo>
                    <a:pt x="158" y="16"/>
                  </a:lnTo>
                  <a:lnTo>
                    <a:pt x="162" y="14"/>
                  </a:lnTo>
                  <a:lnTo>
                    <a:pt x="164" y="12"/>
                  </a:lnTo>
                  <a:lnTo>
                    <a:pt x="162" y="10"/>
                  </a:lnTo>
                  <a:lnTo>
                    <a:pt x="162" y="10"/>
                  </a:lnTo>
                  <a:lnTo>
                    <a:pt x="160" y="8"/>
                  </a:lnTo>
                  <a:lnTo>
                    <a:pt x="158" y="8"/>
                  </a:lnTo>
                  <a:lnTo>
                    <a:pt x="152" y="8"/>
                  </a:lnTo>
                  <a:lnTo>
                    <a:pt x="152" y="8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52" y="14"/>
                  </a:lnTo>
                  <a:lnTo>
                    <a:pt x="152" y="14"/>
                  </a:lnTo>
                  <a:lnTo>
                    <a:pt x="144" y="14"/>
                  </a:lnTo>
                  <a:lnTo>
                    <a:pt x="140" y="14"/>
                  </a:lnTo>
                  <a:lnTo>
                    <a:pt x="136" y="14"/>
                  </a:lnTo>
                  <a:lnTo>
                    <a:pt x="136" y="14"/>
                  </a:lnTo>
                  <a:lnTo>
                    <a:pt x="138" y="18"/>
                  </a:lnTo>
                  <a:lnTo>
                    <a:pt x="138" y="18"/>
                  </a:lnTo>
                  <a:lnTo>
                    <a:pt x="140" y="24"/>
                  </a:lnTo>
                  <a:lnTo>
                    <a:pt x="142" y="26"/>
                  </a:lnTo>
                  <a:lnTo>
                    <a:pt x="140" y="28"/>
                  </a:lnTo>
                  <a:lnTo>
                    <a:pt x="140" y="28"/>
                  </a:lnTo>
                  <a:lnTo>
                    <a:pt x="136" y="30"/>
                  </a:lnTo>
                  <a:lnTo>
                    <a:pt x="134" y="28"/>
                  </a:lnTo>
                  <a:lnTo>
                    <a:pt x="132" y="22"/>
                  </a:lnTo>
                  <a:lnTo>
                    <a:pt x="132" y="22"/>
                  </a:lnTo>
                  <a:lnTo>
                    <a:pt x="126" y="18"/>
                  </a:lnTo>
                  <a:lnTo>
                    <a:pt x="124" y="18"/>
                  </a:lnTo>
                  <a:lnTo>
                    <a:pt x="120" y="18"/>
                  </a:lnTo>
                  <a:lnTo>
                    <a:pt x="120" y="18"/>
                  </a:lnTo>
                  <a:lnTo>
                    <a:pt x="118" y="20"/>
                  </a:lnTo>
                  <a:lnTo>
                    <a:pt x="114" y="22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2" y="16"/>
                  </a:lnTo>
                  <a:lnTo>
                    <a:pt x="98" y="16"/>
                  </a:lnTo>
                  <a:lnTo>
                    <a:pt x="94" y="18"/>
                  </a:lnTo>
                  <a:lnTo>
                    <a:pt x="94" y="18"/>
                  </a:lnTo>
                  <a:lnTo>
                    <a:pt x="88" y="18"/>
                  </a:lnTo>
                  <a:lnTo>
                    <a:pt x="88" y="18"/>
                  </a:lnTo>
                  <a:lnTo>
                    <a:pt x="88" y="14"/>
                  </a:lnTo>
                  <a:lnTo>
                    <a:pt x="86" y="12"/>
                  </a:lnTo>
                  <a:lnTo>
                    <a:pt x="84" y="12"/>
                  </a:lnTo>
                  <a:lnTo>
                    <a:pt x="78" y="14"/>
                  </a:lnTo>
                  <a:lnTo>
                    <a:pt x="76" y="14"/>
                  </a:lnTo>
                  <a:lnTo>
                    <a:pt x="74" y="14"/>
                  </a:lnTo>
                  <a:lnTo>
                    <a:pt x="74" y="14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78" y="12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0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8" y="16"/>
                  </a:lnTo>
                  <a:lnTo>
                    <a:pt x="4" y="2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6" y="32"/>
                  </a:lnTo>
                  <a:lnTo>
                    <a:pt x="26" y="34"/>
                  </a:lnTo>
                  <a:lnTo>
                    <a:pt x="30" y="34"/>
                  </a:lnTo>
                  <a:lnTo>
                    <a:pt x="34" y="32"/>
                  </a:lnTo>
                  <a:lnTo>
                    <a:pt x="3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0"/>
            <p:cNvSpPr/>
            <p:nvPr/>
          </p:nvSpPr>
          <p:spPr bwMode="auto">
            <a:xfrm>
              <a:off x="7004050" y="1758950"/>
              <a:ext cx="88900" cy="222250"/>
            </a:xfrm>
            <a:custGeom>
              <a:avLst/>
              <a:gdLst/>
              <a:ahLst/>
              <a:cxnLst>
                <a:cxn ang="0">
                  <a:pos x="56" y="34"/>
                </a:cxn>
                <a:cxn ang="0">
                  <a:pos x="56" y="34"/>
                </a:cxn>
                <a:cxn ang="0">
                  <a:pos x="54" y="26"/>
                </a:cxn>
                <a:cxn ang="0">
                  <a:pos x="52" y="18"/>
                </a:cxn>
                <a:cxn ang="0">
                  <a:pos x="50" y="10"/>
                </a:cxn>
                <a:cxn ang="0">
                  <a:pos x="46" y="4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44" y="8"/>
                </a:cxn>
                <a:cxn ang="0">
                  <a:pos x="42" y="14"/>
                </a:cxn>
                <a:cxn ang="0">
                  <a:pos x="38" y="18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4" y="30"/>
                </a:cxn>
                <a:cxn ang="0">
                  <a:pos x="30" y="34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12" y="46"/>
                </a:cxn>
                <a:cxn ang="0">
                  <a:pos x="8" y="52"/>
                </a:cxn>
                <a:cxn ang="0">
                  <a:pos x="6" y="60"/>
                </a:cxn>
                <a:cxn ang="0">
                  <a:pos x="8" y="70"/>
                </a:cxn>
                <a:cxn ang="0">
                  <a:pos x="8" y="70"/>
                </a:cxn>
                <a:cxn ang="0">
                  <a:pos x="8" y="80"/>
                </a:cxn>
                <a:cxn ang="0">
                  <a:pos x="6" y="92"/>
                </a:cxn>
                <a:cxn ang="0">
                  <a:pos x="6" y="92"/>
                </a:cxn>
                <a:cxn ang="0">
                  <a:pos x="2" y="96"/>
                </a:cxn>
                <a:cxn ang="0">
                  <a:pos x="2" y="102"/>
                </a:cxn>
                <a:cxn ang="0">
                  <a:pos x="0" y="112"/>
                </a:cxn>
                <a:cxn ang="0">
                  <a:pos x="6" y="132"/>
                </a:cxn>
                <a:cxn ang="0">
                  <a:pos x="6" y="132"/>
                </a:cxn>
                <a:cxn ang="0">
                  <a:pos x="8" y="136"/>
                </a:cxn>
                <a:cxn ang="0">
                  <a:pos x="12" y="138"/>
                </a:cxn>
                <a:cxn ang="0">
                  <a:pos x="12" y="138"/>
                </a:cxn>
                <a:cxn ang="0">
                  <a:pos x="14" y="140"/>
                </a:cxn>
                <a:cxn ang="0">
                  <a:pos x="16" y="140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36"/>
                </a:cxn>
                <a:cxn ang="0">
                  <a:pos x="28" y="134"/>
                </a:cxn>
                <a:cxn ang="0">
                  <a:pos x="30" y="130"/>
                </a:cxn>
                <a:cxn ang="0">
                  <a:pos x="32" y="124"/>
                </a:cxn>
                <a:cxn ang="0">
                  <a:pos x="32" y="124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46" y="68"/>
                </a:cxn>
                <a:cxn ang="0">
                  <a:pos x="46" y="68"/>
                </a:cxn>
                <a:cxn ang="0">
                  <a:pos x="48" y="60"/>
                </a:cxn>
                <a:cxn ang="0">
                  <a:pos x="46" y="52"/>
                </a:cxn>
                <a:cxn ang="0">
                  <a:pos x="46" y="52"/>
                </a:cxn>
                <a:cxn ang="0">
                  <a:pos x="46" y="50"/>
                </a:cxn>
                <a:cxn ang="0">
                  <a:pos x="46" y="50"/>
                </a:cxn>
                <a:cxn ang="0">
                  <a:pos x="50" y="48"/>
                </a:cxn>
                <a:cxn ang="0">
                  <a:pos x="50" y="46"/>
                </a:cxn>
                <a:cxn ang="0">
                  <a:pos x="50" y="46"/>
                </a:cxn>
                <a:cxn ang="0">
                  <a:pos x="48" y="42"/>
                </a:cxn>
                <a:cxn ang="0">
                  <a:pos x="48" y="38"/>
                </a:cxn>
                <a:cxn ang="0">
                  <a:pos x="52" y="36"/>
                </a:cxn>
                <a:cxn ang="0">
                  <a:pos x="56" y="34"/>
                </a:cxn>
                <a:cxn ang="0">
                  <a:pos x="56" y="34"/>
                </a:cxn>
              </a:cxnLst>
              <a:rect l="0" t="0" r="r" b="b"/>
              <a:pathLst>
                <a:path w="56" h="140">
                  <a:moveTo>
                    <a:pt x="56" y="34"/>
                  </a:moveTo>
                  <a:lnTo>
                    <a:pt x="56" y="34"/>
                  </a:lnTo>
                  <a:lnTo>
                    <a:pt x="54" y="26"/>
                  </a:lnTo>
                  <a:lnTo>
                    <a:pt x="52" y="18"/>
                  </a:lnTo>
                  <a:lnTo>
                    <a:pt x="50" y="10"/>
                  </a:lnTo>
                  <a:lnTo>
                    <a:pt x="46" y="4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4" y="8"/>
                  </a:lnTo>
                  <a:lnTo>
                    <a:pt x="42" y="14"/>
                  </a:lnTo>
                  <a:lnTo>
                    <a:pt x="38" y="18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4" y="30"/>
                  </a:lnTo>
                  <a:lnTo>
                    <a:pt x="30" y="34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12" y="46"/>
                  </a:lnTo>
                  <a:lnTo>
                    <a:pt x="8" y="52"/>
                  </a:lnTo>
                  <a:lnTo>
                    <a:pt x="6" y="60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8" y="80"/>
                  </a:lnTo>
                  <a:lnTo>
                    <a:pt x="6" y="92"/>
                  </a:lnTo>
                  <a:lnTo>
                    <a:pt x="6" y="92"/>
                  </a:lnTo>
                  <a:lnTo>
                    <a:pt x="2" y="96"/>
                  </a:lnTo>
                  <a:lnTo>
                    <a:pt x="2" y="102"/>
                  </a:lnTo>
                  <a:lnTo>
                    <a:pt x="0" y="112"/>
                  </a:lnTo>
                  <a:lnTo>
                    <a:pt x="6" y="132"/>
                  </a:lnTo>
                  <a:lnTo>
                    <a:pt x="6" y="132"/>
                  </a:lnTo>
                  <a:lnTo>
                    <a:pt x="8" y="136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4" y="140"/>
                  </a:lnTo>
                  <a:lnTo>
                    <a:pt x="16" y="140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36"/>
                  </a:lnTo>
                  <a:lnTo>
                    <a:pt x="28" y="134"/>
                  </a:lnTo>
                  <a:lnTo>
                    <a:pt x="30" y="130"/>
                  </a:lnTo>
                  <a:lnTo>
                    <a:pt x="32" y="124"/>
                  </a:lnTo>
                  <a:lnTo>
                    <a:pt x="32" y="124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46" y="68"/>
                  </a:lnTo>
                  <a:lnTo>
                    <a:pt x="46" y="68"/>
                  </a:lnTo>
                  <a:lnTo>
                    <a:pt x="48" y="60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50" y="48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8" y="42"/>
                  </a:lnTo>
                  <a:lnTo>
                    <a:pt x="48" y="38"/>
                  </a:lnTo>
                  <a:lnTo>
                    <a:pt x="52" y="36"/>
                  </a:lnTo>
                  <a:lnTo>
                    <a:pt x="56" y="34"/>
                  </a:lnTo>
                  <a:lnTo>
                    <a:pt x="5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1"/>
            <p:cNvSpPr/>
            <p:nvPr/>
          </p:nvSpPr>
          <p:spPr bwMode="auto">
            <a:xfrm>
              <a:off x="6172200" y="466725"/>
              <a:ext cx="123825" cy="44450"/>
            </a:xfrm>
            <a:custGeom>
              <a:avLst/>
              <a:gdLst/>
              <a:ahLst/>
              <a:cxnLst>
                <a:cxn ang="0">
                  <a:pos x="76" y="14"/>
                </a:cxn>
                <a:cxn ang="0">
                  <a:pos x="76" y="14"/>
                </a:cxn>
                <a:cxn ang="0">
                  <a:pos x="78" y="10"/>
                </a:cxn>
                <a:cxn ang="0">
                  <a:pos x="74" y="6"/>
                </a:cxn>
                <a:cxn ang="0">
                  <a:pos x="74" y="6"/>
                </a:cxn>
                <a:cxn ang="0">
                  <a:pos x="64" y="0"/>
                </a:cxn>
                <a:cxn ang="0">
                  <a:pos x="58" y="0"/>
                </a:cxn>
                <a:cxn ang="0">
                  <a:pos x="52" y="2"/>
                </a:cxn>
                <a:cxn ang="0">
                  <a:pos x="52" y="2"/>
                </a:cxn>
                <a:cxn ang="0">
                  <a:pos x="44" y="4"/>
                </a:cxn>
                <a:cxn ang="0">
                  <a:pos x="36" y="4"/>
                </a:cxn>
                <a:cxn ang="0">
                  <a:pos x="28" y="6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8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18"/>
                </a:cxn>
                <a:cxn ang="0">
                  <a:pos x="14" y="20"/>
                </a:cxn>
                <a:cxn ang="0">
                  <a:pos x="14" y="2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20" y="26"/>
                </a:cxn>
                <a:cxn ang="0">
                  <a:pos x="28" y="28"/>
                </a:cxn>
                <a:cxn ang="0">
                  <a:pos x="46" y="26"/>
                </a:cxn>
                <a:cxn ang="0">
                  <a:pos x="64" y="22"/>
                </a:cxn>
                <a:cxn ang="0">
                  <a:pos x="72" y="18"/>
                </a:cxn>
                <a:cxn ang="0">
                  <a:pos x="76" y="14"/>
                </a:cxn>
                <a:cxn ang="0">
                  <a:pos x="76" y="14"/>
                </a:cxn>
              </a:cxnLst>
              <a:rect l="0" t="0" r="r" b="b"/>
              <a:pathLst>
                <a:path w="78" h="28">
                  <a:moveTo>
                    <a:pt x="76" y="14"/>
                  </a:moveTo>
                  <a:lnTo>
                    <a:pt x="76" y="14"/>
                  </a:lnTo>
                  <a:lnTo>
                    <a:pt x="78" y="10"/>
                  </a:lnTo>
                  <a:lnTo>
                    <a:pt x="74" y="6"/>
                  </a:lnTo>
                  <a:lnTo>
                    <a:pt x="74" y="6"/>
                  </a:lnTo>
                  <a:lnTo>
                    <a:pt x="64" y="0"/>
                  </a:lnTo>
                  <a:lnTo>
                    <a:pt x="58" y="0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44" y="4"/>
                  </a:lnTo>
                  <a:lnTo>
                    <a:pt x="36" y="4"/>
                  </a:lnTo>
                  <a:lnTo>
                    <a:pt x="28" y="6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8"/>
                  </a:lnTo>
                  <a:lnTo>
                    <a:pt x="8" y="8"/>
                  </a:ln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8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18"/>
                  </a:lnTo>
                  <a:lnTo>
                    <a:pt x="14" y="20"/>
                  </a:lnTo>
                  <a:lnTo>
                    <a:pt x="14" y="2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20" y="26"/>
                  </a:lnTo>
                  <a:lnTo>
                    <a:pt x="28" y="28"/>
                  </a:lnTo>
                  <a:lnTo>
                    <a:pt x="46" y="26"/>
                  </a:lnTo>
                  <a:lnTo>
                    <a:pt x="64" y="22"/>
                  </a:lnTo>
                  <a:lnTo>
                    <a:pt x="72" y="18"/>
                  </a:lnTo>
                  <a:lnTo>
                    <a:pt x="76" y="14"/>
                  </a:lnTo>
                  <a:lnTo>
                    <a:pt x="76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2"/>
            <p:cNvSpPr/>
            <p:nvPr/>
          </p:nvSpPr>
          <p:spPr bwMode="auto">
            <a:xfrm>
              <a:off x="8531225" y="2232025"/>
              <a:ext cx="92075" cy="98425"/>
            </a:xfrm>
            <a:custGeom>
              <a:avLst/>
              <a:gdLst/>
              <a:ahLst/>
              <a:cxnLst>
                <a:cxn ang="0">
                  <a:pos x="48" y="2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4" y="2"/>
                </a:cxn>
                <a:cxn ang="0">
                  <a:pos x="42" y="6"/>
                </a:cxn>
                <a:cxn ang="0">
                  <a:pos x="42" y="6"/>
                </a:cxn>
                <a:cxn ang="0">
                  <a:pos x="38" y="14"/>
                </a:cxn>
                <a:cxn ang="0">
                  <a:pos x="32" y="22"/>
                </a:cxn>
                <a:cxn ang="0">
                  <a:pos x="26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12" y="38"/>
                </a:cxn>
                <a:cxn ang="0">
                  <a:pos x="8" y="42"/>
                </a:cxn>
                <a:cxn ang="0">
                  <a:pos x="2" y="52"/>
                </a:cxn>
                <a:cxn ang="0">
                  <a:pos x="2" y="52"/>
                </a:cxn>
                <a:cxn ang="0">
                  <a:pos x="0" y="54"/>
                </a:cxn>
                <a:cxn ang="0">
                  <a:pos x="2" y="56"/>
                </a:cxn>
                <a:cxn ang="0">
                  <a:pos x="2" y="58"/>
                </a:cxn>
                <a:cxn ang="0">
                  <a:pos x="2" y="58"/>
                </a:cxn>
                <a:cxn ang="0">
                  <a:pos x="10" y="60"/>
                </a:cxn>
                <a:cxn ang="0">
                  <a:pos x="18" y="62"/>
                </a:cxn>
                <a:cxn ang="0">
                  <a:pos x="18" y="62"/>
                </a:cxn>
                <a:cxn ang="0">
                  <a:pos x="24" y="60"/>
                </a:cxn>
                <a:cxn ang="0">
                  <a:pos x="28" y="58"/>
                </a:cxn>
                <a:cxn ang="0">
                  <a:pos x="30" y="54"/>
                </a:cxn>
                <a:cxn ang="0">
                  <a:pos x="32" y="52"/>
                </a:cxn>
                <a:cxn ang="0">
                  <a:pos x="32" y="52"/>
                </a:cxn>
                <a:cxn ang="0">
                  <a:pos x="36" y="40"/>
                </a:cxn>
                <a:cxn ang="0">
                  <a:pos x="40" y="34"/>
                </a:cxn>
                <a:cxn ang="0">
                  <a:pos x="46" y="30"/>
                </a:cxn>
                <a:cxn ang="0">
                  <a:pos x="46" y="30"/>
                </a:cxn>
                <a:cxn ang="0">
                  <a:pos x="50" y="28"/>
                </a:cxn>
                <a:cxn ang="0">
                  <a:pos x="52" y="24"/>
                </a:cxn>
                <a:cxn ang="0">
                  <a:pos x="58" y="14"/>
                </a:cxn>
                <a:cxn ang="0">
                  <a:pos x="58" y="14"/>
                </a:cxn>
                <a:cxn ang="0">
                  <a:pos x="58" y="8"/>
                </a:cxn>
                <a:cxn ang="0">
                  <a:pos x="56" y="6"/>
                </a:cxn>
                <a:cxn ang="0">
                  <a:pos x="52" y="4"/>
                </a:cxn>
                <a:cxn ang="0">
                  <a:pos x="48" y="2"/>
                </a:cxn>
                <a:cxn ang="0">
                  <a:pos x="48" y="2"/>
                </a:cxn>
              </a:cxnLst>
              <a:rect l="0" t="0" r="r" b="b"/>
              <a:pathLst>
                <a:path w="58" h="62">
                  <a:moveTo>
                    <a:pt x="48" y="2"/>
                  </a:moveTo>
                  <a:lnTo>
                    <a:pt x="48" y="2"/>
                  </a:lnTo>
                  <a:lnTo>
                    <a:pt x="46" y="0"/>
                  </a:lnTo>
                  <a:lnTo>
                    <a:pt x="44" y="2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38" y="14"/>
                  </a:lnTo>
                  <a:lnTo>
                    <a:pt x="32" y="22"/>
                  </a:lnTo>
                  <a:lnTo>
                    <a:pt x="26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12" y="38"/>
                  </a:lnTo>
                  <a:lnTo>
                    <a:pt x="8" y="4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0" y="54"/>
                  </a:lnTo>
                  <a:lnTo>
                    <a:pt x="2" y="56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10" y="60"/>
                  </a:lnTo>
                  <a:lnTo>
                    <a:pt x="18" y="62"/>
                  </a:lnTo>
                  <a:lnTo>
                    <a:pt x="18" y="62"/>
                  </a:lnTo>
                  <a:lnTo>
                    <a:pt x="24" y="60"/>
                  </a:lnTo>
                  <a:lnTo>
                    <a:pt x="28" y="58"/>
                  </a:lnTo>
                  <a:lnTo>
                    <a:pt x="30" y="54"/>
                  </a:lnTo>
                  <a:lnTo>
                    <a:pt x="32" y="52"/>
                  </a:lnTo>
                  <a:lnTo>
                    <a:pt x="32" y="52"/>
                  </a:lnTo>
                  <a:lnTo>
                    <a:pt x="36" y="40"/>
                  </a:lnTo>
                  <a:lnTo>
                    <a:pt x="40" y="34"/>
                  </a:lnTo>
                  <a:lnTo>
                    <a:pt x="46" y="30"/>
                  </a:lnTo>
                  <a:lnTo>
                    <a:pt x="46" y="30"/>
                  </a:lnTo>
                  <a:lnTo>
                    <a:pt x="50" y="28"/>
                  </a:lnTo>
                  <a:lnTo>
                    <a:pt x="52" y="24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8" y="8"/>
                  </a:lnTo>
                  <a:lnTo>
                    <a:pt x="56" y="6"/>
                  </a:lnTo>
                  <a:lnTo>
                    <a:pt x="52" y="4"/>
                  </a:lnTo>
                  <a:lnTo>
                    <a:pt x="48" y="2"/>
                  </a:lnTo>
                  <a:lnTo>
                    <a:pt x="4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83"/>
            <p:cNvSpPr/>
            <p:nvPr/>
          </p:nvSpPr>
          <p:spPr bwMode="auto">
            <a:xfrm>
              <a:off x="5314950" y="295275"/>
              <a:ext cx="161925" cy="34925"/>
            </a:xfrm>
            <a:custGeom>
              <a:avLst/>
              <a:gdLst/>
              <a:ahLst/>
              <a:cxnLst>
                <a:cxn ang="0">
                  <a:pos x="14" y="20"/>
                </a:cxn>
                <a:cxn ang="0">
                  <a:pos x="14" y="20"/>
                </a:cxn>
                <a:cxn ang="0">
                  <a:pos x="42" y="20"/>
                </a:cxn>
                <a:cxn ang="0">
                  <a:pos x="70" y="20"/>
                </a:cxn>
                <a:cxn ang="0">
                  <a:pos x="70" y="20"/>
                </a:cxn>
                <a:cxn ang="0">
                  <a:pos x="82" y="22"/>
                </a:cxn>
                <a:cxn ang="0">
                  <a:pos x="94" y="22"/>
                </a:cxn>
                <a:cxn ang="0">
                  <a:pos x="94" y="22"/>
                </a:cxn>
                <a:cxn ang="0">
                  <a:pos x="100" y="18"/>
                </a:cxn>
                <a:cxn ang="0">
                  <a:pos x="102" y="14"/>
                </a:cxn>
                <a:cxn ang="0">
                  <a:pos x="102" y="14"/>
                </a:cxn>
                <a:cxn ang="0">
                  <a:pos x="102" y="12"/>
                </a:cxn>
                <a:cxn ang="0">
                  <a:pos x="100" y="12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88" y="10"/>
                </a:cxn>
                <a:cxn ang="0">
                  <a:pos x="82" y="8"/>
                </a:cxn>
                <a:cxn ang="0">
                  <a:pos x="68" y="10"/>
                </a:cxn>
                <a:cxn ang="0">
                  <a:pos x="68" y="10"/>
                </a:cxn>
                <a:cxn ang="0">
                  <a:pos x="48" y="12"/>
                </a:cxn>
                <a:cxn ang="0">
                  <a:pos x="38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8" y="12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4" y="20"/>
                </a:cxn>
              </a:cxnLst>
              <a:rect l="0" t="0" r="r" b="b"/>
              <a:pathLst>
                <a:path w="102" h="22">
                  <a:moveTo>
                    <a:pt x="14" y="20"/>
                  </a:moveTo>
                  <a:lnTo>
                    <a:pt x="14" y="20"/>
                  </a:lnTo>
                  <a:lnTo>
                    <a:pt x="42" y="20"/>
                  </a:lnTo>
                  <a:lnTo>
                    <a:pt x="70" y="20"/>
                  </a:lnTo>
                  <a:lnTo>
                    <a:pt x="70" y="20"/>
                  </a:lnTo>
                  <a:lnTo>
                    <a:pt x="82" y="22"/>
                  </a:lnTo>
                  <a:lnTo>
                    <a:pt x="94" y="22"/>
                  </a:lnTo>
                  <a:lnTo>
                    <a:pt x="94" y="22"/>
                  </a:lnTo>
                  <a:lnTo>
                    <a:pt x="100" y="18"/>
                  </a:lnTo>
                  <a:lnTo>
                    <a:pt x="102" y="14"/>
                  </a:lnTo>
                  <a:lnTo>
                    <a:pt x="102" y="14"/>
                  </a:lnTo>
                  <a:lnTo>
                    <a:pt x="102" y="12"/>
                  </a:lnTo>
                  <a:lnTo>
                    <a:pt x="100" y="12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88" y="10"/>
                  </a:lnTo>
                  <a:lnTo>
                    <a:pt x="82" y="8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48" y="12"/>
                  </a:lnTo>
                  <a:lnTo>
                    <a:pt x="38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8" y="12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4"/>
            <p:cNvSpPr/>
            <p:nvPr/>
          </p:nvSpPr>
          <p:spPr bwMode="auto">
            <a:xfrm>
              <a:off x="5273675" y="288925"/>
              <a:ext cx="41275" cy="12700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</a:cxnLst>
              <a:rect l="0" t="0" r="r" b="b"/>
              <a:pathLst>
                <a:path w="26" h="8">
                  <a:moveTo>
                    <a:pt x="24" y="4"/>
                  </a:moveTo>
                  <a:lnTo>
                    <a:pt x="24" y="4"/>
                  </a:lnTo>
                  <a:lnTo>
                    <a:pt x="1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5"/>
            <p:cNvSpPr/>
            <p:nvPr/>
          </p:nvSpPr>
          <p:spPr bwMode="auto">
            <a:xfrm>
              <a:off x="5730875" y="708025"/>
              <a:ext cx="69850" cy="79375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24" y="4"/>
                </a:cxn>
                <a:cxn ang="0">
                  <a:pos x="20" y="8"/>
                </a:cxn>
                <a:cxn ang="0">
                  <a:pos x="14" y="20"/>
                </a:cxn>
                <a:cxn ang="0">
                  <a:pos x="8" y="30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8" y="42"/>
                </a:cxn>
                <a:cxn ang="0">
                  <a:pos x="24" y="42"/>
                </a:cxn>
                <a:cxn ang="0">
                  <a:pos x="32" y="44"/>
                </a:cxn>
                <a:cxn ang="0">
                  <a:pos x="32" y="44"/>
                </a:cxn>
                <a:cxn ang="0">
                  <a:pos x="30" y="46"/>
                </a:cxn>
                <a:cxn ang="0">
                  <a:pos x="30" y="48"/>
                </a:cxn>
                <a:cxn ang="0">
                  <a:pos x="30" y="50"/>
                </a:cxn>
                <a:cxn ang="0">
                  <a:pos x="30" y="50"/>
                </a:cxn>
                <a:cxn ang="0">
                  <a:pos x="34" y="48"/>
                </a:cxn>
                <a:cxn ang="0">
                  <a:pos x="38" y="42"/>
                </a:cxn>
                <a:cxn ang="0">
                  <a:pos x="38" y="42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44" y="36"/>
                </a:cxn>
                <a:cxn ang="0">
                  <a:pos x="44" y="32"/>
                </a:cxn>
                <a:cxn ang="0">
                  <a:pos x="44" y="28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2" y="24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2" y="24"/>
                </a:cxn>
                <a:cxn ang="0">
                  <a:pos x="28" y="22"/>
                </a:cxn>
                <a:cxn ang="0">
                  <a:pos x="26" y="1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4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44" h="50">
                  <a:moveTo>
                    <a:pt x="30" y="0"/>
                  </a:moveTo>
                  <a:lnTo>
                    <a:pt x="30" y="0"/>
                  </a:lnTo>
                  <a:lnTo>
                    <a:pt x="24" y="4"/>
                  </a:lnTo>
                  <a:lnTo>
                    <a:pt x="20" y="8"/>
                  </a:lnTo>
                  <a:lnTo>
                    <a:pt x="14" y="20"/>
                  </a:lnTo>
                  <a:lnTo>
                    <a:pt x="8" y="3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8" y="42"/>
                  </a:lnTo>
                  <a:lnTo>
                    <a:pt x="24" y="42"/>
                  </a:lnTo>
                  <a:lnTo>
                    <a:pt x="32" y="44"/>
                  </a:lnTo>
                  <a:lnTo>
                    <a:pt x="32" y="44"/>
                  </a:lnTo>
                  <a:lnTo>
                    <a:pt x="30" y="46"/>
                  </a:lnTo>
                  <a:lnTo>
                    <a:pt x="30" y="48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34" y="48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4" y="36"/>
                  </a:lnTo>
                  <a:lnTo>
                    <a:pt x="44" y="32"/>
                  </a:lnTo>
                  <a:lnTo>
                    <a:pt x="44" y="28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2" y="24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2" y="24"/>
                  </a:lnTo>
                  <a:lnTo>
                    <a:pt x="28" y="22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4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86"/>
            <p:cNvSpPr/>
            <p:nvPr/>
          </p:nvSpPr>
          <p:spPr bwMode="auto">
            <a:xfrm>
              <a:off x="6340475" y="647700"/>
              <a:ext cx="53975" cy="60325"/>
            </a:xfrm>
            <a:custGeom>
              <a:avLst/>
              <a:gdLst/>
              <a:ahLst/>
              <a:cxnLst>
                <a:cxn ang="0">
                  <a:pos x="8" y="38"/>
                </a:cxn>
                <a:cxn ang="0">
                  <a:pos x="8" y="38"/>
                </a:cxn>
                <a:cxn ang="0">
                  <a:pos x="20" y="34"/>
                </a:cxn>
                <a:cxn ang="0">
                  <a:pos x="30" y="30"/>
                </a:cxn>
                <a:cxn ang="0">
                  <a:pos x="30" y="30"/>
                </a:cxn>
                <a:cxn ang="0">
                  <a:pos x="32" y="28"/>
                </a:cxn>
                <a:cxn ang="0">
                  <a:pos x="32" y="24"/>
                </a:cxn>
                <a:cxn ang="0">
                  <a:pos x="32" y="18"/>
                </a:cxn>
                <a:cxn ang="0">
                  <a:pos x="32" y="18"/>
                </a:cxn>
                <a:cxn ang="0">
                  <a:pos x="32" y="12"/>
                </a:cxn>
                <a:cxn ang="0">
                  <a:pos x="32" y="12"/>
                </a:cxn>
                <a:cxn ang="0">
                  <a:pos x="34" y="6"/>
                </a:cxn>
                <a:cxn ang="0">
                  <a:pos x="32" y="2"/>
                </a:cxn>
                <a:cxn ang="0">
                  <a:pos x="30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4" y="6"/>
                </a:cxn>
                <a:cxn ang="0">
                  <a:pos x="10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6" y="22"/>
                </a:cxn>
                <a:cxn ang="0">
                  <a:pos x="8" y="24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2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8" y="38"/>
                </a:cxn>
                <a:cxn ang="0">
                  <a:pos x="8" y="38"/>
                </a:cxn>
              </a:cxnLst>
              <a:rect l="0" t="0" r="r" b="b"/>
              <a:pathLst>
                <a:path w="34" h="38">
                  <a:moveTo>
                    <a:pt x="8" y="38"/>
                  </a:moveTo>
                  <a:lnTo>
                    <a:pt x="8" y="38"/>
                  </a:lnTo>
                  <a:lnTo>
                    <a:pt x="20" y="34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2" y="28"/>
                  </a:lnTo>
                  <a:lnTo>
                    <a:pt x="32" y="24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32" y="12"/>
                  </a:lnTo>
                  <a:lnTo>
                    <a:pt x="32" y="12"/>
                  </a:lnTo>
                  <a:lnTo>
                    <a:pt x="34" y="6"/>
                  </a:lnTo>
                  <a:lnTo>
                    <a:pt x="32" y="2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8" y="2"/>
                  </a:lnTo>
                  <a:lnTo>
                    <a:pt x="14" y="6"/>
                  </a:lnTo>
                  <a:lnTo>
                    <a:pt x="10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8" y="24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2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8" y="38"/>
                  </a:lnTo>
                  <a:lnTo>
                    <a:pt x="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87"/>
            <p:cNvSpPr/>
            <p:nvPr/>
          </p:nvSpPr>
          <p:spPr bwMode="auto">
            <a:xfrm>
              <a:off x="7940675" y="1571625"/>
              <a:ext cx="47625" cy="82550"/>
            </a:xfrm>
            <a:custGeom>
              <a:avLst/>
              <a:gdLst/>
              <a:ahLst/>
              <a:cxnLst>
                <a:cxn ang="0">
                  <a:pos x="4" y="32"/>
                </a:cxn>
                <a:cxn ang="0">
                  <a:pos x="4" y="32"/>
                </a:cxn>
                <a:cxn ang="0">
                  <a:pos x="6" y="36"/>
                </a:cxn>
                <a:cxn ang="0">
                  <a:pos x="4" y="42"/>
                </a:cxn>
                <a:cxn ang="0">
                  <a:pos x="4" y="42"/>
                </a:cxn>
                <a:cxn ang="0">
                  <a:pos x="4" y="48"/>
                </a:cxn>
                <a:cxn ang="0">
                  <a:pos x="4" y="50"/>
                </a:cxn>
                <a:cxn ang="0">
                  <a:pos x="8" y="52"/>
                </a:cxn>
                <a:cxn ang="0">
                  <a:pos x="8" y="52"/>
                </a:cxn>
                <a:cxn ang="0">
                  <a:pos x="10" y="46"/>
                </a:cxn>
                <a:cxn ang="0">
                  <a:pos x="10" y="40"/>
                </a:cxn>
                <a:cxn ang="0">
                  <a:pos x="10" y="28"/>
                </a:cxn>
                <a:cxn ang="0">
                  <a:pos x="10" y="28"/>
                </a:cxn>
                <a:cxn ang="0">
                  <a:pos x="10" y="22"/>
                </a:cxn>
                <a:cxn ang="0">
                  <a:pos x="12" y="22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8" y="34"/>
                </a:cxn>
                <a:cxn ang="0">
                  <a:pos x="20" y="38"/>
                </a:cxn>
                <a:cxn ang="0">
                  <a:pos x="24" y="40"/>
                </a:cxn>
                <a:cxn ang="0">
                  <a:pos x="28" y="40"/>
                </a:cxn>
                <a:cxn ang="0">
                  <a:pos x="28" y="40"/>
                </a:cxn>
                <a:cxn ang="0">
                  <a:pos x="28" y="32"/>
                </a:cxn>
                <a:cxn ang="0">
                  <a:pos x="28" y="32"/>
                </a:cxn>
                <a:cxn ang="0">
                  <a:pos x="24" y="26"/>
                </a:cxn>
                <a:cxn ang="0">
                  <a:pos x="22" y="18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4" y="2"/>
                </a:cxn>
                <a:cxn ang="0">
                  <a:pos x="18" y="4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12"/>
                </a:cxn>
                <a:cxn ang="0">
                  <a:pos x="0" y="18"/>
                </a:cxn>
                <a:cxn ang="0">
                  <a:pos x="0" y="26"/>
                </a:cxn>
                <a:cxn ang="0">
                  <a:pos x="2" y="30"/>
                </a:cxn>
                <a:cxn ang="0">
                  <a:pos x="4" y="32"/>
                </a:cxn>
                <a:cxn ang="0">
                  <a:pos x="4" y="32"/>
                </a:cxn>
              </a:cxnLst>
              <a:rect l="0" t="0" r="r" b="b"/>
              <a:pathLst>
                <a:path w="30" h="52">
                  <a:moveTo>
                    <a:pt x="4" y="32"/>
                  </a:moveTo>
                  <a:lnTo>
                    <a:pt x="4" y="32"/>
                  </a:lnTo>
                  <a:lnTo>
                    <a:pt x="6" y="36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8"/>
                  </a:lnTo>
                  <a:lnTo>
                    <a:pt x="4" y="50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10" y="46"/>
                  </a:lnTo>
                  <a:lnTo>
                    <a:pt x="10" y="40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2"/>
                  </a:lnTo>
                  <a:lnTo>
                    <a:pt x="12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8" y="34"/>
                  </a:lnTo>
                  <a:lnTo>
                    <a:pt x="20" y="38"/>
                  </a:lnTo>
                  <a:lnTo>
                    <a:pt x="24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32"/>
                  </a:lnTo>
                  <a:lnTo>
                    <a:pt x="28" y="32"/>
                  </a:lnTo>
                  <a:lnTo>
                    <a:pt x="24" y="26"/>
                  </a:lnTo>
                  <a:lnTo>
                    <a:pt x="22" y="18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6" y="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12"/>
                  </a:lnTo>
                  <a:lnTo>
                    <a:pt x="0" y="18"/>
                  </a:lnTo>
                  <a:lnTo>
                    <a:pt x="0" y="26"/>
                  </a:lnTo>
                  <a:lnTo>
                    <a:pt x="2" y="30"/>
                  </a:lnTo>
                  <a:lnTo>
                    <a:pt x="4" y="32"/>
                  </a:lnTo>
                  <a:lnTo>
                    <a:pt x="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8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89"/>
            <p:cNvSpPr/>
            <p:nvPr/>
          </p:nvSpPr>
          <p:spPr bwMode="auto">
            <a:xfrm>
              <a:off x="8626475" y="2171700"/>
              <a:ext cx="50800" cy="730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6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8" y="34"/>
                </a:cxn>
                <a:cxn ang="0">
                  <a:pos x="8" y="34"/>
                </a:cxn>
                <a:cxn ang="0">
                  <a:pos x="8" y="36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4" y="44"/>
                </a:cxn>
                <a:cxn ang="0">
                  <a:pos x="8" y="46"/>
                </a:cxn>
                <a:cxn ang="0">
                  <a:pos x="8" y="46"/>
                </a:cxn>
                <a:cxn ang="0">
                  <a:pos x="10" y="46"/>
                </a:cxn>
                <a:cxn ang="0">
                  <a:pos x="12" y="44"/>
                </a:cxn>
                <a:cxn ang="0">
                  <a:pos x="12" y="44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8"/>
                </a:cxn>
                <a:cxn ang="0">
                  <a:pos x="22" y="10"/>
                </a:cxn>
                <a:cxn ang="0">
                  <a:pos x="18" y="10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32" h="46">
                  <a:moveTo>
                    <a:pt x="14" y="6"/>
                  </a:moveTo>
                  <a:lnTo>
                    <a:pt x="14" y="6"/>
                  </a:lnTo>
                  <a:lnTo>
                    <a:pt x="10" y="2"/>
                  </a:lnTo>
                  <a:lnTo>
                    <a:pt x="8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8" y="34"/>
                  </a:lnTo>
                  <a:lnTo>
                    <a:pt x="8" y="34"/>
                  </a:lnTo>
                  <a:lnTo>
                    <a:pt x="8" y="36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4" y="44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10" y="46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18" y="10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0"/>
            <p:cNvSpPr/>
            <p:nvPr/>
          </p:nvSpPr>
          <p:spPr bwMode="auto">
            <a:xfrm>
              <a:off x="7775575" y="1660525"/>
              <a:ext cx="111125" cy="41275"/>
            </a:xfrm>
            <a:custGeom>
              <a:avLst/>
              <a:gdLst/>
              <a:ahLst/>
              <a:cxnLst>
                <a:cxn ang="0">
                  <a:pos x="70" y="22"/>
                </a:cxn>
                <a:cxn ang="0">
                  <a:pos x="70" y="22"/>
                </a:cxn>
                <a:cxn ang="0">
                  <a:pos x="68" y="18"/>
                </a:cxn>
                <a:cxn ang="0">
                  <a:pos x="68" y="18"/>
                </a:cxn>
                <a:cxn ang="0">
                  <a:pos x="62" y="18"/>
                </a:cxn>
                <a:cxn ang="0">
                  <a:pos x="58" y="14"/>
                </a:cxn>
                <a:cxn ang="0">
                  <a:pos x="54" y="12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28" y="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8" y="16"/>
                </a:cxn>
                <a:cxn ang="0">
                  <a:pos x="34" y="2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8" y="24"/>
                </a:cxn>
                <a:cxn ang="0">
                  <a:pos x="70" y="22"/>
                </a:cxn>
                <a:cxn ang="0">
                  <a:pos x="70" y="22"/>
                </a:cxn>
              </a:cxnLst>
              <a:rect l="0" t="0" r="r" b="b"/>
              <a:pathLst>
                <a:path w="70" h="26">
                  <a:moveTo>
                    <a:pt x="70" y="22"/>
                  </a:moveTo>
                  <a:lnTo>
                    <a:pt x="70" y="22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2" y="18"/>
                  </a:lnTo>
                  <a:lnTo>
                    <a:pt x="58" y="14"/>
                  </a:lnTo>
                  <a:lnTo>
                    <a:pt x="54" y="12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28" y="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18" y="16"/>
                  </a:lnTo>
                  <a:lnTo>
                    <a:pt x="34" y="20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8" y="24"/>
                  </a:lnTo>
                  <a:lnTo>
                    <a:pt x="70" y="22"/>
                  </a:lnTo>
                  <a:lnTo>
                    <a:pt x="7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1"/>
            <p:cNvSpPr/>
            <p:nvPr/>
          </p:nvSpPr>
          <p:spPr bwMode="auto">
            <a:xfrm>
              <a:off x="7102475" y="288925"/>
              <a:ext cx="215900" cy="104775"/>
            </a:xfrm>
            <a:custGeom>
              <a:avLst/>
              <a:gdLst/>
              <a:ahLst/>
              <a:cxnLst>
                <a:cxn ang="0">
                  <a:pos x="44" y="64"/>
                </a:cxn>
                <a:cxn ang="0">
                  <a:pos x="44" y="64"/>
                </a:cxn>
                <a:cxn ang="0">
                  <a:pos x="38" y="60"/>
                </a:cxn>
                <a:cxn ang="0">
                  <a:pos x="34" y="56"/>
                </a:cxn>
                <a:cxn ang="0">
                  <a:pos x="32" y="54"/>
                </a:cxn>
                <a:cxn ang="0">
                  <a:pos x="32" y="52"/>
                </a:cxn>
                <a:cxn ang="0">
                  <a:pos x="32" y="48"/>
                </a:cxn>
                <a:cxn ang="0">
                  <a:pos x="36" y="44"/>
                </a:cxn>
                <a:cxn ang="0">
                  <a:pos x="36" y="44"/>
                </a:cxn>
                <a:cxn ang="0">
                  <a:pos x="44" y="38"/>
                </a:cxn>
                <a:cxn ang="0">
                  <a:pos x="44" y="38"/>
                </a:cxn>
                <a:cxn ang="0">
                  <a:pos x="54" y="30"/>
                </a:cxn>
                <a:cxn ang="0">
                  <a:pos x="66" y="24"/>
                </a:cxn>
                <a:cxn ang="0">
                  <a:pos x="78" y="18"/>
                </a:cxn>
                <a:cxn ang="0">
                  <a:pos x="90" y="16"/>
                </a:cxn>
                <a:cxn ang="0">
                  <a:pos x="90" y="16"/>
                </a:cxn>
                <a:cxn ang="0">
                  <a:pos x="128" y="8"/>
                </a:cxn>
                <a:cxn ang="0">
                  <a:pos x="128" y="8"/>
                </a:cxn>
                <a:cxn ang="0">
                  <a:pos x="134" y="6"/>
                </a:cxn>
                <a:cxn ang="0">
                  <a:pos x="134" y="6"/>
                </a:cxn>
                <a:cxn ang="0">
                  <a:pos x="136" y="4"/>
                </a:cxn>
                <a:cxn ang="0">
                  <a:pos x="136" y="4"/>
                </a:cxn>
                <a:cxn ang="0">
                  <a:pos x="134" y="0"/>
                </a:cxn>
                <a:cxn ang="0">
                  <a:pos x="132" y="0"/>
                </a:cxn>
                <a:cxn ang="0">
                  <a:pos x="128" y="0"/>
                </a:cxn>
                <a:cxn ang="0">
                  <a:pos x="128" y="0"/>
                </a:cxn>
                <a:cxn ang="0">
                  <a:pos x="102" y="6"/>
                </a:cxn>
                <a:cxn ang="0">
                  <a:pos x="76" y="10"/>
                </a:cxn>
                <a:cxn ang="0">
                  <a:pos x="76" y="10"/>
                </a:cxn>
                <a:cxn ang="0">
                  <a:pos x="64" y="12"/>
                </a:cxn>
                <a:cxn ang="0">
                  <a:pos x="52" y="16"/>
                </a:cxn>
                <a:cxn ang="0">
                  <a:pos x="40" y="22"/>
                </a:cxn>
                <a:cxn ang="0">
                  <a:pos x="28" y="30"/>
                </a:cxn>
                <a:cxn ang="0">
                  <a:pos x="28" y="30"/>
                </a:cxn>
                <a:cxn ang="0">
                  <a:pos x="26" y="3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0" y="40"/>
                </a:cxn>
                <a:cxn ang="0">
                  <a:pos x="14" y="46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6" y="56"/>
                </a:cxn>
                <a:cxn ang="0">
                  <a:pos x="12" y="58"/>
                </a:cxn>
                <a:cxn ang="0">
                  <a:pos x="22" y="62"/>
                </a:cxn>
                <a:cxn ang="0">
                  <a:pos x="32" y="66"/>
                </a:cxn>
                <a:cxn ang="0">
                  <a:pos x="38" y="66"/>
                </a:cxn>
                <a:cxn ang="0">
                  <a:pos x="44" y="64"/>
                </a:cxn>
                <a:cxn ang="0">
                  <a:pos x="44" y="64"/>
                </a:cxn>
              </a:cxnLst>
              <a:rect l="0" t="0" r="r" b="b"/>
              <a:pathLst>
                <a:path w="136" h="66">
                  <a:moveTo>
                    <a:pt x="44" y="64"/>
                  </a:moveTo>
                  <a:lnTo>
                    <a:pt x="44" y="64"/>
                  </a:lnTo>
                  <a:lnTo>
                    <a:pt x="38" y="60"/>
                  </a:lnTo>
                  <a:lnTo>
                    <a:pt x="34" y="56"/>
                  </a:lnTo>
                  <a:lnTo>
                    <a:pt x="32" y="54"/>
                  </a:lnTo>
                  <a:lnTo>
                    <a:pt x="32" y="52"/>
                  </a:lnTo>
                  <a:lnTo>
                    <a:pt x="32" y="48"/>
                  </a:lnTo>
                  <a:lnTo>
                    <a:pt x="36" y="44"/>
                  </a:lnTo>
                  <a:lnTo>
                    <a:pt x="36" y="44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54" y="30"/>
                  </a:lnTo>
                  <a:lnTo>
                    <a:pt x="66" y="24"/>
                  </a:lnTo>
                  <a:lnTo>
                    <a:pt x="78" y="18"/>
                  </a:lnTo>
                  <a:lnTo>
                    <a:pt x="90" y="16"/>
                  </a:lnTo>
                  <a:lnTo>
                    <a:pt x="90" y="16"/>
                  </a:lnTo>
                  <a:lnTo>
                    <a:pt x="128" y="8"/>
                  </a:lnTo>
                  <a:lnTo>
                    <a:pt x="128" y="8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6" y="4"/>
                  </a:lnTo>
                  <a:lnTo>
                    <a:pt x="136" y="4"/>
                  </a:lnTo>
                  <a:lnTo>
                    <a:pt x="134" y="0"/>
                  </a:lnTo>
                  <a:lnTo>
                    <a:pt x="132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02" y="6"/>
                  </a:lnTo>
                  <a:lnTo>
                    <a:pt x="76" y="10"/>
                  </a:lnTo>
                  <a:lnTo>
                    <a:pt x="76" y="10"/>
                  </a:lnTo>
                  <a:lnTo>
                    <a:pt x="64" y="12"/>
                  </a:lnTo>
                  <a:lnTo>
                    <a:pt x="52" y="16"/>
                  </a:lnTo>
                  <a:lnTo>
                    <a:pt x="40" y="22"/>
                  </a:lnTo>
                  <a:lnTo>
                    <a:pt x="28" y="30"/>
                  </a:lnTo>
                  <a:lnTo>
                    <a:pt x="28" y="30"/>
                  </a:lnTo>
                  <a:lnTo>
                    <a:pt x="26" y="3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0" y="40"/>
                  </a:lnTo>
                  <a:lnTo>
                    <a:pt x="14" y="4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6" y="56"/>
                  </a:lnTo>
                  <a:lnTo>
                    <a:pt x="12" y="58"/>
                  </a:lnTo>
                  <a:lnTo>
                    <a:pt x="22" y="62"/>
                  </a:lnTo>
                  <a:lnTo>
                    <a:pt x="32" y="66"/>
                  </a:lnTo>
                  <a:lnTo>
                    <a:pt x="38" y="66"/>
                  </a:lnTo>
                  <a:lnTo>
                    <a:pt x="44" y="64"/>
                  </a:lnTo>
                  <a:lnTo>
                    <a:pt x="44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2"/>
            <p:cNvSpPr/>
            <p:nvPr/>
          </p:nvSpPr>
          <p:spPr bwMode="auto">
            <a:xfrm>
              <a:off x="5194300" y="339725"/>
              <a:ext cx="76200" cy="412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6" y="14"/>
                </a:cxn>
                <a:cxn ang="0">
                  <a:pos x="10" y="16"/>
                </a:cxn>
                <a:cxn ang="0">
                  <a:pos x="22" y="22"/>
                </a:cxn>
                <a:cxn ang="0">
                  <a:pos x="32" y="26"/>
                </a:cxn>
                <a:cxn ang="0">
                  <a:pos x="38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6" y="20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48" y="14"/>
                </a:cxn>
                <a:cxn ang="0">
                  <a:pos x="48" y="14"/>
                </a:cxn>
                <a:cxn ang="0">
                  <a:pos x="44" y="12"/>
                </a:cxn>
                <a:cxn ang="0">
                  <a:pos x="44" y="12"/>
                </a:cxn>
                <a:cxn ang="0">
                  <a:pos x="42" y="12"/>
                </a:cxn>
                <a:cxn ang="0">
                  <a:pos x="40" y="10"/>
                </a:cxn>
                <a:cxn ang="0">
                  <a:pos x="38" y="10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42" y="2"/>
                </a:cxn>
                <a:cxn ang="0">
                  <a:pos x="42" y="2"/>
                </a:cxn>
                <a:cxn ang="0">
                  <a:pos x="40" y="0"/>
                </a:cxn>
                <a:cxn ang="0">
                  <a:pos x="38" y="0"/>
                </a:cxn>
                <a:cxn ang="0">
                  <a:pos x="32" y="0"/>
                </a:cxn>
                <a:cxn ang="0">
                  <a:pos x="28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0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16" y="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12"/>
                </a:cxn>
                <a:cxn ang="0">
                  <a:pos x="16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2" y="12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8" h="26">
                  <a:moveTo>
                    <a:pt x="0" y="14"/>
                  </a:moveTo>
                  <a:lnTo>
                    <a:pt x="0" y="14"/>
                  </a:lnTo>
                  <a:lnTo>
                    <a:pt x="6" y="14"/>
                  </a:lnTo>
                  <a:lnTo>
                    <a:pt x="10" y="16"/>
                  </a:lnTo>
                  <a:lnTo>
                    <a:pt x="22" y="22"/>
                  </a:lnTo>
                  <a:lnTo>
                    <a:pt x="32" y="26"/>
                  </a:lnTo>
                  <a:lnTo>
                    <a:pt x="38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6" y="20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2" y="12"/>
                  </a:lnTo>
                  <a:lnTo>
                    <a:pt x="40" y="10"/>
                  </a:lnTo>
                  <a:lnTo>
                    <a:pt x="38" y="10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0" y="0"/>
                  </a:lnTo>
                  <a:lnTo>
                    <a:pt x="38" y="0"/>
                  </a:lnTo>
                  <a:lnTo>
                    <a:pt x="32" y="0"/>
                  </a:lnTo>
                  <a:lnTo>
                    <a:pt x="28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6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12"/>
                  </a:lnTo>
                  <a:lnTo>
                    <a:pt x="16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93"/>
            <p:cNvSpPr/>
            <p:nvPr/>
          </p:nvSpPr>
          <p:spPr bwMode="auto">
            <a:xfrm>
              <a:off x="5422900" y="1177925"/>
              <a:ext cx="120650" cy="53975"/>
            </a:xfrm>
            <a:custGeom>
              <a:avLst/>
              <a:gdLst/>
              <a:ahLst/>
              <a:cxnLst>
                <a:cxn ang="0">
                  <a:pos x="70" y="34"/>
                </a:cxn>
                <a:cxn ang="0">
                  <a:pos x="70" y="34"/>
                </a:cxn>
                <a:cxn ang="0">
                  <a:pos x="74" y="32"/>
                </a:cxn>
                <a:cxn ang="0">
                  <a:pos x="76" y="32"/>
                </a:cxn>
                <a:cxn ang="0">
                  <a:pos x="76" y="32"/>
                </a:cxn>
                <a:cxn ang="0">
                  <a:pos x="76" y="28"/>
                </a:cxn>
                <a:cxn ang="0">
                  <a:pos x="72" y="26"/>
                </a:cxn>
                <a:cxn ang="0">
                  <a:pos x="72" y="26"/>
                </a:cxn>
                <a:cxn ang="0">
                  <a:pos x="60" y="20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32" y="2"/>
                </a:cxn>
                <a:cxn ang="0">
                  <a:pos x="22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0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4"/>
                </a:cxn>
                <a:cxn ang="0">
                  <a:pos x="20" y="8"/>
                </a:cxn>
                <a:cxn ang="0">
                  <a:pos x="22" y="10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38" y="14"/>
                </a:cxn>
                <a:cxn ang="0">
                  <a:pos x="44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52" y="28"/>
                </a:cxn>
                <a:cxn ang="0">
                  <a:pos x="58" y="32"/>
                </a:cxn>
                <a:cxn ang="0">
                  <a:pos x="64" y="34"/>
                </a:cxn>
                <a:cxn ang="0">
                  <a:pos x="70" y="34"/>
                </a:cxn>
                <a:cxn ang="0">
                  <a:pos x="70" y="34"/>
                </a:cxn>
              </a:cxnLst>
              <a:rect l="0" t="0" r="r" b="b"/>
              <a:pathLst>
                <a:path w="76" h="34">
                  <a:moveTo>
                    <a:pt x="70" y="34"/>
                  </a:moveTo>
                  <a:lnTo>
                    <a:pt x="70" y="34"/>
                  </a:lnTo>
                  <a:lnTo>
                    <a:pt x="74" y="32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6" y="28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60" y="20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32" y="2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4"/>
                  </a:lnTo>
                  <a:lnTo>
                    <a:pt x="20" y="8"/>
                  </a:lnTo>
                  <a:lnTo>
                    <a:pt x="22" y="10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38" y="14"/>
                  </a:lnTo>
                  <a:lnTo>
                    <a:pt x="44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52" y="28"/>
                  </a:lnTo>
                  <a:lnTo>
                    <a:pt x="58" y="32"/>
                  </a:lnTo>
                  <a:lnTo>
                    <a:pt x="64" y="34"/>
                  </a:lnTo>
                  <a:lnTo>
                    <a:pt x="70" y="34"/>
                  </a:lnTo>
                  <a:lnTo>
                    <a:pt x="7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4"/>
            <p:cNvSpPr/>
            <p:nvPr/>
          </p:nvSpPr>
          <p:spPr bwMode="auto">
            <a:xfrm>
              <a:off x="8223250" y="676275"/>
              <a:ext cx="28575" cy="12065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2" y="20"/>
                </a:cxn>
                <a:cxn ang="0">
                  <a:pos x="4" y="28"/>
                </a:cxn>
                <a:cxn ang="0">
                  <a:pos x="4" y="34"/>
                </a:cxn>
                <a:cxn ang="0">
                  <a:pos x="4" y="34"/>
                </a:cxn>
                <a:cxn ang="0">
                  <a:pos x="2" y="44"/>
                </a:cxn>
                <a:cxn ang="0">
                  <a:pos x="2" y="50"/>
                </a:cxn>
                <a:cxn ang="0">
                  <a:pos x="4" y="56"/>
                </a:cxn>
                <a:cxn ang="0">
                  <a:pos x="4" y="56"/>
                </a:cxn>
                <a:cxn ang="0">
                  <a:pos x="2" y="66"/>
                </a:cxn>
                <a:cxn ang="0">
                  <a:pos x="2" y="76"/>
                </a:cxn>
                <a:cxn ang="0">
                  <a:pos x="2" y="76"/>
                </a:cxn>
                <a:cxn ang="0">
                  <a:pos x="6" y="74"/>
                </a:cxn>
                <a:cxn ang="0">
                  <a:pos x="8" y="70"/>
                </a:cxn>
                <a:cxn ang="0">
                  <a:pos x="10" y="66"/>
                </a:cxn>
                <a:cxn ang="0">
                  <a:pos x="6" y="62"/>
                </a:cxn>
                <a:cxn ang="0">
                  <a:pos x="6" y="62"/>
                </a:cxn>
                <a:cxn ang="0">
                  <a:pos x="6" y="58"/>
                </a:cxn>
                <a:cxn ang="0">
                  <a:pos x="6" y="56"/>
                </a:cxn>
                <a:cxn ang="0">
                  <a:pos x="6" y="56"/>
                </a:cxn>
                <a:cxn ang="0">
                  <a:pos x="8" y="50"/>
                </a:cxn>
                <a:cxn ang="0">
                  <a:pos x="10" y="48"/>
                </a:cxn>
                <a:cxn ang="0">
                  <a:pos x="10" y="48"/>
                </a:cxn>
                <a:cxn ang="0">
                  <a:pos x="14" y="46"/>
                </a:cxn>
                <a:cxn ang="0">
                  <a:pos x="16" y="42"/>
                </a:cxn>
                <a:cxn ang="0">
                  <a:pos x="18" y="40"/>
                </a:cxn>
                <a:cxn ang="0">
                  <a:pos x="18" y="36"/>
                </a:cxn>
                <a:cxn ang="0">
                  <a:pos x="14" y="3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2" y="1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8" h="76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4"/>
                  </a:lnTo>
                  <a:lnTo>
                    <a:pt x="2" y="20"/>
                  </a:lnTo>
                  <a:lnTo>
                    <a:pt x="4" y="28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2" y="5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2" y="6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6" y="74"/>
                  </a:lnTo>
                  <a:lnTo>
                    <a:pt x="8" y="70"/>
                  </a:lnTo>
                  <a:lnTo>
                    <a:pt x="10" y="66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6" y="58"/>
                  </a:lnTo>
                  <a:lnTo>
                    <a:pt x="6" y="56"/>
                  </a:lnTo>
                  <a:lnTo>
                    <a:pt x="6" y="56"/>
                  </a:lnTo>
                  <a:lnTo>
                    <a:pt x="8" y="50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4" y="46"/>
                  </a:lnTo>
                  <a:lnTo>
                    <a:pt x="16" y="42"/>
                  </a:lnTo>
                  <a:lnTo>
                    <a:pt x="18" y="40"/>
                  </a:lnTo>
                  <a:lnTo>
                    <a:pt x="18" y="36"/>
                  </a:lnTo>
                  <a:lnTo>
                    <a:pt x="14" y="3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1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95"/>
            <p:cNvSpPr/>
            <p:nvPr/>
          </p:nvSpPr>
          <p:spPr bwMode="auto">
            <a:xfrm>
              <a:off x="7953375" y="1254125"/>
              <a:ext cx="34925" cy="79375"/>
            </a:xfrm>
            <a:custGeom>
              <a:avLst/>
              <a:gdLst/>
              <a:ahLst/>
              <a:cxnLst>
                <a:cxn ang="0">
                  <a:pos x="10" y="50"/>
                </a:cxn>
                <a:cxn ang="0">
                  <a:pos x="10" y="50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4" y="48"/>
                </a:cxn>
                <a:cxn ang="0">
                  <a:pos x="16" y="50"/>
                </a:cxn>
                <a:cxn ang="0">
                  <a:pos x="16" y="50"/>
                </a:cxn>
                <a:cxn ang="0">
                  <a:pos x="20" y="50"/>
                </a:cxn>
                <a:cxn ang="0">
                  <a:pos x="22" y="48"/>
                </a:cxn>
                <a:cxn ang="0">
                  <a:pos x="22" y="48"/>
                </a:cxn>
                <a:cxn ang="0">
                  <a:pos x="22" y="46"/>
                </a:cxn>
                <a:cxn ang="0">
                  <a:pos x="22" y="46"/>
                </a:cxn>
                <a:cxn ang="0">
                  <a:pos x="20" y="44"/>
                </a:cxn>
                <a:cxn ang="0">
                  <a:pos x="20" y="46"/>
                </a:cxn>
                <a:cxn ang="0">
                  <a:pos x="16" y="48"/>
                </a:cxn>
                <a:cxn ang="0">
                  <a:pos x="16" y="48"/>
                </a:cxn>
                <a:cxn ang="0">
                  <a:pos x="14" y="48"/>
                </a:cxn>
                <a:cxn ang="0">
                  <a:pos x="14" y="48"/>
                </a:cxn>
                <a:cxn ang="0">
                  <a:pos x="14" y="42"/>
                </a:cxn>
                <a:cxn ang="0">
                  <a:pos x="12" y="36"/>
                </a:cxn>
                <a:cxn ang="0">
                  <a:pos x="12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16" y="22"/>
                </a:cxn>
                <a:cxn ang="0">
                  <a:pos x="18" y="1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16"/>
                </a:cxn>
                <a:cxn ang="0">
                  <a:pos x="4" y="20"/>
                </a:cxn>
                <a:cxn ang="0">
                  <a:pos x="2" y="22"/>
                </a:cxn>
                <a:cxn ang="0">
                  <a:pos x="2" y="22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2" y="38"/>
                </a:cxn>
                <a:cxn ang="0">
                  <a:pos x="6" y="44"/>
                </a:cxn>
                <a:cxn ang="0">
                  <a:pos x="10" y="50"/>
                </a:cxn>
                <a:cxn ang="0">
                  <a:pos x="10" y="50"/>
                </a:cxn>
              </a:cxnLst>
              <a:rect l="0" t="0" r="r" b="b"/>
              <a:pathLst>
                <a:path w="22" h="50">
                  <a:moveTo>
                    <a:pt x="10" y="50"/>
                  </a:moveTo>
                  <a:lnTo>
                    <a:pt x="10" y="5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4" y="48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20" y="50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20" y="44"/>
                  </a:lnTo>
                  <a:lnTo>
                    <a:pt x="20" y="46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2"/>
                  </a:lnTo>
                  <a:lnTo>
                    <a:pt x="12" y="36"/>
                  </a:lnTo>
                  <a:lnTo>
                    <a:pt x="12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6" y="22"/>
                  </a:lnTo>
                  <a:lnTo>
                    <a:pt x="18" y="1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6"/>
                  </a:lnTo>
                  <a:lnTo>
                    <a:pt x="4" y="20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2" y="38"/>
                  </a:lnTo>
                  <a:lnTo>
                    <a:pt x="6" y="44"/>
                  </a:lnTo>
                  <a:lnTo>
                    <a:pt x="10" y="50"/>
                  </a:lnTo>
                  <a:lnTo>
                    <a:pt x="10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96"/>
            <p:cNvSpPr/>
            <p:nvPr/>
          </p:nvSpPr>
          <p:spPr bwMode="auto">
            <a:xfrm>
              <a:off x="8261350" y="2235200"/>
              <a:ext cx="41275" cy="41275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6" y="26"/>
                </a:cxn>
                <a:cxn ang="0">
                  <a:pos x="20" y="2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6" y="12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26" y="2"/>
                </a:cxn>
                <a:cxn ang="0">
                  <a:pos x="24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26" h="26">
                  <a:moveTo>
                    <a:pt x="20" y="2"/>
                  </a:moveTo>
                  <a:lnTo>
                    <a:pt x="20" y="2"/>
                  </a:lnTo>
                  <a:lnTo>
                    <a:pt x="14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6" y="26"/>
                  </a:lnTo>
                  <a:lnTo>
                    <a:pt x="20" y="2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6" y="12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2"/>
                  </a:lnTo>
                  <a:lnTo>
                    <a:pt x="24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97"/>
            <p:cNvSpPr/>
            <p:nvPr/>
          </p:nvSpPr>
          <p:spPr bwMode="auto">
            <a:xfrm>
              <a:off x="8086725" y="1568450"/>
              <a:ext cx="234950" cy="161925"/>
            </a:xfrm>
            <a:custGeom>
              <a:avLst/>
              <a:gdLst/>
              <a:ahLst/>
              <a:cxnLst>
                <a:cxn ang="0">
                  <a:pos x="124" y="56"/>
                </a:cxn>
                <a:cxn ang="0">
                  <a:pos x="118" y="50"/>
                </a:cxn>
                <a:cxn ang="0">
                  <a:pos x="114" y="42"/>
                </a:cxn>
                <a:cxn ang="0">
                  <a:pos x="94" y="30"/>
                </a:cxn>
                <a:cxn ang="0">
                  <a:pos x="80" y="24"/>
                </a:cxn>
                <a:cxn ang="0">
                  <a:pos x="68" y="18"/>
                </a:cxn>
                <a:cxn ang="0">
                  <a:pos x="52" y="14"/>
                </a:cxn>
                <a:cxn ang="0">
                  <a:pos x="42" y="24"/>
                </a:cxn>
                <a:cxn ang="0">
                  <a:pos x="38" y="28"/>
                </a:cxn>
                <a:cxn ang="0">
                  <a:pos x="32" y="26"/>
                </a:cxn>
                <a:cxn ang="0">
                  <a:pos x="28" y="22"/>
                </a:cxn>
                <a:cxn ang="0">
                  <a:pos x="26" y="16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8" y="12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14" y="28"/>
                </a:cxn>
                <a:cxn ang="0">
                  <a:pos x="16" y="30"/>
                </a:cxn>
                <a:cxn ang="0">
                  <a:pos x="16" y="36"/>
                </a:cxn>
                <a:cxn ang="0">
                  <a:pos x="18" y="36"/>
                </a:cxn>
                <a:cxn ang="0">
                  <a:pos x="20" y="36"/>
                </a:cxn>
                <a:cxn ang="0">
                  <a:pos x="22" y="32"/>
                </a:cxn>
                <a:cxn ang="0">
                  <a:pos x="50" y="46"/>
                </a:cxn>
                <a:cxn ang="0">
                  <a:pos x="60" y="60"/>
                </a:cxn>
                <a:cxn ang="0">
                  <a:pos x="58" y="76"/>
                </a:cxn>
                <a:cxn ang="0">
                  <a:pos x="56" y="78"/>
                </a:cxn>
                <a:cxn ang="0">
                  <a:pos x="56" y="80"/>
                </a:cxn>
                <a:cxn ang="0">
                  <a:pos x="60" y="80"/>
                </a:cxn>
                <a:cxn ang="0">
                  <a:pos x="70" y="80"/>
                </a:cxn>
                <a:cxn ang="0">
                  <a:pos x="78" y="86"/>
                </a:cxn>
                <a:cxn ang="0">
                  <a:pos x="80" y="90"/>
                </a:cxn>
                <a:cxn ang="0">
                  <a:pos x="86" y="90"/>
                </a:cxn>
                <a:cxn ang="0">
                  <a:pos x="92" y="90"/>
                </a:cxn>
                <a:cxn ang="0">
                  <a:pos x="94" y="82"/>
                </a:cxn>
                <a:cxn ang="0">
                  <a:pos x="104" y="76"/>
                </a:cxn>
                <a:cxn ang="0">
                  <a:pos x="120" y="78"/>
                </a:cxn>
                <a:cxn ang="0">
                  <a:pos x="126" y="90"/>
                </a:cxn>
                <a:cxn ang="0">
                  <a:pos x="132" y="98"/>
                </a:cxn>
                <a:cxn ang="0">
                  <a:pos x="140" y="102"/>
                </a:cxn>
                <a:cxn ang="0">
                  <a:pos x="146" y="100"/>
                </a:cxn>
                <a:cxn ang="0">
                  <a:pos x="146" y="96"/>
                </a:cxn>
                <a:cxn ang="0">
                  <a:pos x="142" y="90"/>
                </a:cxn>
                <a:cxn ang="0">
                  <a:pos x="138" y="88"/>
                </a:cxn>
                <a:cxn ang="0">
                  <a:pos x="128" y="72"/>
                </a:cxn>
                <a:cxn ang="0">
                  <a:pos x="126" y="70"/>
                </a:cxn>
                <a:cxn ang="0">
                  <a:pos x="128" y="64"/>
                </a:cxn>
                <a:cxn ang="0">
                  <a:pos x="130" y="60"/>
                </a:cxn>
                <a:cxn ang="0">
                  <a:pos x="124" y="56"/>
                </a:cxn>
              </a:cxnLst>
              <a:rect l="0" t="0" r="r" b="b"/>
              <a:pathLst>
                <a:path w="148" h="102">
                  <a:moveTo>
                    <a:pt x="124" y="56"/>
                  </a:moveTo>
                  <a:lnTo>
                    <a:pt x="124" y="56"/>
                  </a:lnTo>
                  <a:lnTo>
                    <a:pt x="120" y="54"/>
                  </a:lnTo>
                  <a:lnTo>
                    <a:pt x="118" y="50"/>
                  </a:lnTo>
                  <a:lnTo>
                    <a:pt x="118" y="50"/>
                  </a:lnTo>
                  <a:lnTo>
                    <a:pt x="114" y="42"/>
                  </a:lnTo>
                  <a:lnTo>
                    <a:pt x="108" y="36"/>
                  </a:lnTo>
                  <a:lnTo>
                    <a:pt x="94" y="30"/>
                  </a:lnTo>
                  <a:lnTo>
                    <a:pt x="94" y="30"/>
                  </a:lnTo>
                  <a:lnTo>
                    <a:pt x="80" y="24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52" y="14"/>
                  </a:lnTo>
                  <a:lnTo>
                    <a:pt x="46" y="18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38" y="28"/>
                  </a:lnTo>
                  <a:lnTo>
                    <a:pt x="34" y="30"/>
                  </a:lnTo>
                  <a:lnTo>
                    <a:pt x="32" y="26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4" y="26"/>
                  </a:lnTo>
                  <a:lnTo>
                    <a:pt x="14" y="28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16" y="36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56" y="52"/>
                  </a:lnTo>
                  <a:lnTo>
                    <a:pt x="60" y="60"/>
                  </a:lnTo>
                  <a:lnTo>
                    <a:pt x="60" y="66"/>
                  </a:lnTo>
                  <a:lnTo>
                    <a:pt x="58" y="76"/>
                  </a:lnTo>
                  <a:lnTo>
                    <a:pt x="58" y="76"/>
                  </a:lnTo>
                  <a:lnTo>
                    <a:pt x="56" y="78"/>
                  </a:lnTo>
                  <a:lnTo>
                    <a:pt x="56" y="80"/>
                  </a:lnTo>
                  <a:lnTo>
                    <a:pt x="56" y="80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66" y="78"/>
                  </a:lnTo>
                  <a:lnTo>
                    <a:pt x="70" y="80"/>
                  </a:lnTo>
                  <a:lnTo>
                    <a:pt x="74" y="82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80" y="90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8" y="90"/>
                  </a:lnTo>
                  <a:lnTo>
                    <a:pt x="92" y="90"/>
                  </a:lnTo>
                  <a:lnTo>
                    <a:pt x="94" y="82"/>
                  </a:lnTo>
                  <a:lnTo>
                    <a:pt x="94" y="82"/>
                  </a:lnTo>
                  <a:lnTo>
                    <a:pt x="98" y="78"/>
                  </a:lnTo>
                  <a:lnTo>
                    <a:pt x="104" y="76"/>
                  </a:lnTo>
                  <a:lnTo>
                    <a:pt x="112" y="76"/>
                  </a:lnTo>
                  <a:lnTo>
                    <a:pt x="120" y="78"/>
                  </a:lnTo>
                  <a:lnTo>
                    <a:pt x="120" y="78"/>
                  </a:lnTo>
                  <a:lnTo>
                    <a:pt x="126" y="90"/>
                  </a:lnTo>
                  <a:lnTo>
                    <a:pt x="132" y="98"/>
                  </a:lnTo>
                  <a:lnTo>
                    <a:pt x="132" y="98"/>
                  </a:lnTo>
                  <a:lnTo>
                    <a:pt x="136" y="100"/>
                  </a:lnTo>
                  <a:lnTo>
                    <a:pt x="140" y="102"/>
                  </a:lnTo>
                  <a:lnTo>
                    <a:pt x="146" y="100"/>
                  </a:lnTo>
                  <a:lnTo>
                    <a:pt x="146" y="100"/>
                  </a:lnTo>
                  <a:lnTo>
                    <a:pt x="148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2" y="90"/>
                  </a:lnTo>
                  <a:lnTo>
                    <a:pt x="138" y="88"/>
                  </a:lnTo>
                  <a:lnTo>
                    <a:pt x="138" y="88"/>
                  </a:lnTo>
                  <a:lnTo>
                    <a:pt x="134" y="80"/>
                  </a:lnTo>
                  <a:lnTo>
                    <a:pt x="128" y="72"/>
                  </a:lnTo>
                  <a:lnTo>
                    <a:pt x="128" y="72"/>
                  </a:lnTo>
                  <a:lnTo>
                    <a:pt x="126" y="70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30" y="62"/>
                  </a:lnTo>
                  <a:lnTo>
                    <a:pt x="130" y="60"/>
                  </a:lnTo>
                  <a:lnTo>
                    <a:pt x="124" y="56"/>
                  </a:lnTo>
                  <a:lnTo>
                    <a:pt x="124" y="5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98"/>
            <p:cNvSpPr/>
            <p:nvPr/>
          </p:nvSpPr>
          <p:spPr bwMode="auto">
            <a:xfrm>
              <a:off x="8169275" y="304800"/>
              <a:ext cx="60325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38" y="10"/>
                </a:cxn>
                <a:cxn ang="0">
                  <a:pos x="38" y="10"/>
                </a:cxn>
                <a:cxn ang="0">
                  <a:pos x="38" y="8"/>
                </a:cxn>
                <a:cxn ang="0">
                  <a:pos x="38" y="4"/>
                </a:cxn>
                <a:cxn ang="0">
                  <a:pos x="38" y="0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8" y="2"/>
                </a:cxn>
                <a:cxn ang="0">
                  <a:pos x="22" y="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38" h="14">
                  <a:moveTo>
                    <a:pt x="10" y="14"/>
                  </a:moveTo>
                  <a:lnTo>
                    <a:pt x="10" y="14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8"/>
                  </a:lnTo>
                  <a:lnTo>
                    <a:pt x="38" y="4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8" y="2"/>
                  </a:lnTo>
                  <a:lnTo>
                    <a:pt x="22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99"/>
            <p:cNvSpPr/>
            <p:nvPr/>
          </p:nvSpPr>
          <p:spPr bwMode="auto">
            <a:xfrm>
              <a:off x="4943475" y="282575"/>
              <a:ext cx="88900" cy="22225"/>
            </a:xfrm>
            <a:custGeom>
              <a:avLst/>
              <a:gdLst/>
              <a:ahLst/>
              <a:cxnLst>
                <a:cxn ang="0">
                  <a:pos x="36" y="8"/>
                </a:cxn>
                <a:cxn ang="0">
                  <a:pos x="36" y="8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46" y="8"/>
                </a:cxn>
                <a:cxn ang="0">
                  <a:pos x="50" y="8"/>
                </a:cxn>
                <a:cxn ang="0">
                  <a:pos x="52" y="6"/>
                </a:cxn>
                <a:cxn ang="0">
                  <a:pos x="56" y="0"/>
                </a:cxn>
                <a:cxn ang="0">
                  <a:pos x="56" y="0"/>
                </a:cxn>
                <a:cxn ang="0">
                  <a:pos x="42" y="0"/>
                </a:cxn>
                <a:cxn ang="0">
                  <a:pos x="28" y="4"/>
                </a:cxn>
                <a:cxn ang="0">
                  <a:pos x="14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0" y="14"/>
                </a:cxn>
                <a:cxn ang="0">
                  <a:pos x="28" y="14"/>
                </a:cxn>
                <a:cxn ang="0">
                  <a:pos x="36" y="8"/>
                </a:cxn>
                <a:cxn ang="0">
                  <a:pos x="36" y="8"/>
                </a:cxn>
              </a:cxnLst>
              <a:rect l="0" t="0" r="r" b="b"/>
              <a:pathLst>
                <a:path w="56" h="14">
                  <a:moveTo>
                    <a:pt x="36" y="8"/>
                  </a:moveTo>
                  <a:lnTo>
                    <a:pt x="36" y="8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46" y="8"/>
                  </a:lnTo>
                  <a:lnTo>
                    <a:pt x="50" y="8"/>
                  </a:lnTo>
                  <a:lnTo>
                    <a:pt x="52" y="6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14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8" y="14"/>
                  </a:lnTo>
                  <a:lnTo>
                    <a:pt x="36" y="8"/>
                  </a:lnTo>
                  <a:lnTo>
                    <a:pt x="3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0"/>
            <p:cNvSpPr/>
            <p:nvPr/>
          </p:nvSpPr>
          <p:spPr bwMode="auto">
            <a:xfrm>
              <a:off x="7458075" y="1400175"/>
              <a:ext cx="22225" cy="603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0"/>
                </a:cxn>
                <a:cxn ang="0">
                  <a:pos x="0" y="18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2" y="36"/>
                </a:cxn>
                <a:cxn ang="0">
                  <a:pos x="4" y="38"/>
                </a:cxn>
                <a:cxn ang="0">
                  <a:pos x="6" y="38"/>
                </a:cxn>
                <a:cxn ang="0">
                  <a:pos x="10" y="36"/>
                </a:cxn>
                <a:cxn ang="0">
                  <a:pos x="10" y="36"/>
                </a:cxn>
                <a:cxn ang="0">
                  <a:pos x="12" y="34"/>
                </a:cxn>
                <a:cxn ang="0">
                  <a:pos x="14" y="30"/>
                </a:cxn>
                <a:cxn ang="0">
                  <a:pos x="14" y="26"/>
                </a:cxn>
                <a:cxn ang="0">
                  <a:pos x="14" y="22"/>
                </a:cxn>
                <a:cxn ang="0">
                  <a:pos x="14" y="2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4" h="38">
                  <a:moveTo>
                    <a:pt x="4" y="0"/>
                  </a:moveTo>
                  <a:lnTo>
                    <a:pt x="4" y="0"/>
                  </a:lnTo>
                  <a:lnTo>
                    <a:pt x="0" y="10"/>
                  </a:lnTo>
                  <a:lnTo>
                    <a:pt x="0" y="18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" y="36"/>
                  </a:lnTo>
                  <a:lnTo>
                    <a:pt x="4" y="38"/>
                  </a:lnTo>
                  <a:lnTo>
                    <a:pt x="6" y="38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12" y="34"/>
                  </a:lnTo>
                  <a:lnTo>
                    <a:pt x="14" y="30"/>
                  </a:lnTo>
                  <a:lnTo>
                    <a:pt x="14" y="26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1"/>
            <p:cNvSpPr/>
            <p:nvPr/>
          </p:nvSpPr>
          <p:spPr bwMode="auto">
            <a:xfrm>
              <a:off x="7600950" y="219075"/>
              <a:ext cx="101600" cy="381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8"/>
                </a:cxn>
                <a:cxn ang="0">
                  <a:pos x="22" y="20"/>
                </a:cxn>
                <a:cxn ang="0">
                  <a:pos x="26" y="22"/>
                </a:cxn>
                <a:cxn ang="0">
                  <a:pos x="26" y="22"/>
                </a:cxn>
                <a:cxn ang="0">
                  <a:pos x="58" y="24"/>
                </a:cxn>
                <a:cxn ang="0">
                  <a:pos x="58" y="24"/>
                </a:cxn>
                <a:cxn ang="0">
                  <a:pos x="62" y="24"/>
                </a:cxn>
                <a:cxn ang="0">
                  <a:pos x="64" y="22"/>
                </a:cxn>
                <a:cxn ang="0">
                  <a:pos x="64" y="18"/>
                </a:cxn>
                <a:cxn ang="0">
                  <a:pos x="64" y="18"/>
                </a:cxn>
                <a:cxn ang="0">
                  <a:pos x="64" y="14"/>
                </a:cxn>
                <a:cxn ang="0">
                  <a:pos x="62" y="14"/>
                </a:cxn>
                <a:cxn ang="0">
                  <a:pos x="56" y="12"/>
                </a:cxn>
                <a:cxn ang="0">
                  <a:pos x="56" y="12"/>
                </a:cxn>
                <a:cxn ang="0">
                  <a:pos x="52" y="14"/>
                </a:cxn>
                <a:cxn ang="0">
                  <a:pos x="50" y="14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46" y="10"/>
                </a:cxn>
                <a:cxn ang="0">
                  <a:pos x="46" y="6"/>
                </a:cxn>
                <a:cxn ang="0">
                  <a:pos x="44" y="4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34" y="0"/>
                </a:cxn>
                <a:cxn ang="0">
                  <a:pos x="28" y="0"/>
                </a:cxn>
                <a:cxn ang="0">
                  <a:pos x="18" y="2"/>
                </a:cxn>
                <a:cxn ang="0">
                  <a:pos x="1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16"/>
                </a:cxn>
                <a:cxn ang="0">
                  <a:pos x="12" y="14"/>
                </a:cxn>
                <a:cxn ang="0">
                  <a:pos x="18" y="12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64" h="24">
                  <a:moveTo>
                    <a:pt x="24" y="12"/>
                  </a:moveTo>
                  <a:lnTo>
                    <a:pt x="24" y="1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8"/>
                  </a:lnTo>
                  <a:lnTo>
                    <a:pt x="22" y="20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62" y="24"/>
                  </a:lnTo>
                  <a:lnTo>
                    <a:pt x="64" y="22"/>
                  </a:lnTo>
                  <a:lnTo>
                    <a:pt x="64" y="18"/>
                  </a:lnTo>
                  <a:lnTo>
                    <a:pt x="64" y="18"/>
                  </a:lnTo>
                  <a:lnTo>
                    <a:pt x="64" y="14"/>
                  </a:lnTo>
                  <a:lnTo>
                    <a:pt x="62" y="14"/>
                  </a:lnTo>
                  <a:lnTo>
                    <a:pt x="56" y="12"/>
                  </a:lnTo>
                  <a:lnTo>
                    <a:pt x="56" y="12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6" y="10"/>
                  </a:lnTo>
                  <a:lnTo>
                    <a:pt x="46" y="6"/>
                  </a:lnTo>
                  <a:lnTo>
                    <a:pt x="44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18" y="2"/>
                  </a:lnTo>
                  <a:lnTo>
                    <a:pt x="1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16"/>
                  </a:lnTo>
                  <a:lnTo>
                    <a:pt x="12" y="14"/>
                  </a:lnTo>
                  <a:lnTo>
                    <a:pt x="18" y="12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2"/>
            <p:cNvSpPr/>
            <p:nvPr/>
          </p:nvSpPr>
          <p:spPr bwMode="auto">
            <a:xfrm>
              <a:off x="7705725" y="250825"/>
              <a:ext cx="66675" cy="190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12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2" h="12">
                  <a:moveTo>
                    <a:pt x="42" y="8"/>
                  </a:moveTo>
                  <a:lnTo>
                    <a:pt x="42" y="8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12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3"/>
            <p:cNvSpPr/>
            <p:nvPr/>
          </p:nvSpPr>
          <p:spPr bwMode="auto">
            <a:xfrm>
              <a:off x="5162550" y="250825"/>
              <a:ext cx="79375" cy="22225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4" y="10"/>
                </a:cxn>
                <a:cxn ang="0">
                  <a:pos x="32" y="12"/>
                </a:cxn>
                <a:cxn ang="0">
                  <a:pos x="40" y="14"/>
                </a:cxn>
                <a:cxn ang="0">
                  <a:pos x="50" y="14"/>
                </a:cxn>
                <a:cxn ang="0">
                  <a:pos x="50" y="14"/>
                </a:cxn>
                <a:cxn ang="0">
                  <a:pos x="38" y="6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50" h="14">
                  <a:moveTo>
                    <a:pt x="12" y="8"/>
                  </a:moveTo>
                  <a:lnTo>
                    <a:pt x="1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4" y="10"/>
                  </a:lnTo>
                  <a:lnTo>
                    <a:pt x="32" y="12"/>
                  </a:lnTo>
                  <a:lnTo>
                    <a:pt x="4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38" y="6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4"/>
            <p:cNvSpPr/>
            <p:nvPr/>
          </p:nvSpPr>
          <p:spPr bwMode="auto">
            <a:xfrm>
              <a:off x="4886325" y="727075"/>
              <a:ext cx="50800" cy="31750"/>
            </a:xfrm>
            <a:custGeom>
              <a:avLst/>
              <a:gdLst/>
              <a:ahLst/>
              <a:cxnLst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0" y="18"/>
                </a:cxn>
                <a:cxn ang="0">
                  <a:pos x="30" y="16"/>
                </a:cxn>
                <a:cxn ang="0">
                  <a:pos x="24" y="12"/>
                </a:cxn>
                <a:cxn ang="0">
                  <a:pos x="20" y="8"/>
                </a:cxn>
                <a:cxn ang="0">
                  <a:pos x="20" y="6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6" y="6"/>
                </a:cxn>
                <a:cxn ang="0">
                  <a:pos x="10" y="10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6" y="20"/>
                </a:cxn>
                <a:cxn ang="0">
                  <a:pos x="28" y="20"/>
                </a:cxn>
                <a:cxn ang="0">
                  <a:pos x="32" y="20"/>
                </a:cxn>
                <a:cxn ang="0">
                  <a:pos x="32" y="20"/>
                </a:cxn>
              </a:cxnLst>
              <a:rect l="0" t="0" r="r" b="b"/>
              <a:pathLst>
                <a:path w="32" h="20">
                  <a:moveTo>
                    <a:pt x="32" y="20"/>
                  </a:move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0" y="18"/>
                  </a:lnTo>
                  <a:lnTo>
                    <a:pt x="30" y="16"/>
                  </a:lnTo>
                  <a:lnTo>
                    <a:pt x="24" y="12"/>
                  </a:lnTo>
                  <a:lnTo>
                    <a:pt x="20" y="8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6" y="6"/>
                  </a:lnTo>
                  <a:lnTo>
                    <a:pt x="10" y="10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20"/>
                  </a:lnTo>
                  <a:lnTo>
                    <a:pt x="28" y="20"/>
                  </a:lnTo>
                  <a:lnTo>
                    <a:pt x="32" y="20"/>
                  </a:lnTo>
                  <a:lnTo>
                    <a:pt x="3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5"/>
            <p:cNvSpPr/>
            <p:nvPr/>
          </p:nvSpPr>
          <p:spPr bwMode="auto">
            <a:xfrm>
              <a:off x="8074025" y="1003300"/>
              <a:ext cx="25400" cy="3810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6" y="10"/>
                </a:cxn>
                <a:cxn ang="0">
                  <a:pos x="8" y="10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4" y="20"/>
                </a:cxn>
                <a:cxn ang="0">
                  <a:pos x="4" y="22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4"/>
                </a:cxn>
                <a:cxn ang="0">
                  <a:pos x="12" y="22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6" h="24">
                  <a:moveTo>
                    <a:pt x="0" y="4"/>
                  </a:moveTo>
                  <a:lnTo>
                    <a:pt x="0" y="4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6" y="10"/>
                  </a:lnTo>
                  <a:lnTo>
                    <a:pt x="8" y="10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4" y="20"/>
                  </a:lnTo>
                  <a:lnTo>
                    <a:pt x="4" y="22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4"/>
                  </a:lnTo>
                  <a:lnTo>
                    <a:pt x="12" y="2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6"/>
            <p:cNvSpPr/>
            <p:nvPr/>
          </p:nvSpPr>
          <p:spPr bwMode="auto">
            <a:xfrm>
              <a:off x="5175250" y="292100"/>
              <a:ext cx="82550" cy="31750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0" y="0"/>
                </a:cxn>
                <a:cxn ang="0">
                  <a:pos x="26" y="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2" y="12"/>
                </a:cxn>
                <a:cxn ang="0">
                  <a:pos x="26" y="14"/>
                </a:cxn>
                <a:cxn ang="0">
                  <a:pos x="30" y="14"/>
                </a:cxn>
                <a:cxn ang="0">
                  <a:pos x="32" y="16"/>
                </a:cxn>
                <a:cxn ang="0">
                  <a:pos x="32" y="16"/>
                </a:cxn>
                <a:cxn ang="0">
                  <a:pos x="36" y="18"/>
                </a:cxn>
                <a:cxn ang="0">
                  <a:pos x="40" y="20"/>
                </a:cxn>
                <a:cxn ang="0">
                  <a:pos x="46" y="18"/>
                </a:cxn>
                <a:cxn ang="0">
                  <a:pos x="50" y="16"/>
                </a:cxn>
                <a:cxn ang="0">
                  <a:pos x="50" y="16"/>
                </a:cxn>
                <a:cxn ang="0">
                  <a:pos x="52" y="12"/>
                </a:cxn>
                <a:cxn ang="0">
                  <a:pos x="52" y="6"/>
                </a:cxn>
                <a:cxn ang="0">
                  <a:pos x="52" y="6"/>
                </a:cxn>
                <a:cxn ang="0">
                  <a:pos x="48" y="4"/>
                </a:cxn>
                <a:cxn ang="0">
                  <a:pos x="44" y="2"/>
                </a:cxn>
                <a:cxn ang="0">
                  <a:pos x="42" y="4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52" h="20">
                  <a:moveTo>
                    <a:pt x="38" y="4"/>
                  </a:moveTo>
                  <a:lnTo>
                    <a:pt x="38" y="4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2" y="12"/>
                  </a:lnTo>
                  <a:lnTo>
                    <a:pt x="26" y="14"/>
                  </a:lnTo>
                  <a:lnTo>
                    <a:pt x="30" y="14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6" y="18"/>
                  </a:lnTo>
                  <a:lnTo>
                    <a:pt x="40" y="20"/>
                  </a:lnTo>
                  <a:lnTo>
                    <a:pt x="46" y="18"/>
                  </a:lnTo>
                  <a:lnTo>
                    <a:pt x="50" y="16"/>
                  </a:lnTo>
                  <a:lnTo>
                    <a:pt x="50" y="16"/>
                  </a:lnTo>
                  <a:lnTo>
                    <a:pt x="52" y="12"/>
                  </a:lnTo>
                  <a:lnTo>
                    <a:pt x="52" y="6"/>
                  </a:lnTo>
                  <a:lnTo>
                    <a:pt x="52" y="6"/>
                  </a:lnTo>
                  <a:lnTo>
                    <a:pt x="48" y="4"/>
                  </a:lnTo>
                  <a:lnTo>
                    <a:pt x="44" y="2"/>
                  </a:lnTo>
                  <a:lnTo>
                    <a:pt x="42" y="4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07"/>
            <p:cNvSpPr/>
            <p:nvPr/>
          </p:nvSpPr>
          <p:spPr bwMode="auto">
            <a:xfrm>
              <a:off x="7956550" y="1143000"/>
              <a:ext cx="19050" cy="476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8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24"/>
                </a:cxn>
                <a:cxn ang="0">
                  <a:pos x="10" y="1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30">
                  <a:moveTo>
                    <a:pt x="12" y="0"/>
                  </a:moveTo>
                  <a:lnTo>
                    <a:pt x="12" y="0"/>
                  </a:lnTo>
                  <a:lnTo>
                    <a:pt x="4" y="8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24"/>
                  </a:lnTo>
                  <a:lnTo>
                    <a:pt x="10" y="1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08"/>
            <p:cNvSpPr/>
            <p:nvPr/>
          </p:nvSpPr>
          <p:spPr bwMode="auto">
            <a:xfrm>
              <a:off x="7813675" y="1231900"/>
              <a:ext cx="28575" cy="25400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18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4"/>
                </a:cxn>
                <a:cxn ang="0">
                  <a:pos x="14" y="10"/>
                </a:cxn>
                <a:cxn ang="0">
                  <a:pos x="18" y="0"/>
                </a:cxn>
                <a:cxn ang="0">
                  <a:pos x="18" y="0"/>
                </a:cxn>
              </a:cxnLst>
              <a:rect l="0" t="0" r="r" b="b"/>
              <a:pathLst>
                <a:path w="18" h="16">
                  <a:moveTo>
                    <a:pt x="18" y="0"/>
                  </a:moveTo>
                  <a:lnTo>
                    <a:pt x="18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4"/>
                  </a:lnTo>
                  <a:lnTo>
                    <a:pt x="14" y="1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09"/>
            <p:cNvSpPr/>
            <p:nvPr/>
          </p:nvSpPr>
          <p:spPr bwMode="auto">
            <a:xfrm>
              <a:off x="6572250" y="882650"/>
              <a:ext cx="15875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20"/>
                </a:cxn>
                <a:cxn ang="0">
                  <a:pos x="10" y="1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0" h="22">
                  <a:moveTo>
                    <a:pt x="0" y="6"/>
                  </a:moveTo>
                  <a:lnTo>
                    <a:pt x="0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20"/>
                  </a:lnTo>
                  <a:lnTo>
                    <a:pt x="10" y="1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10"/>
            <p:cNvSpPr/>
            <p:nvPr/>
          </p:nvSpPr>
          <p:spPr bwMode="auto">
            <a:xfrm>
              <a:off x="7953375" y="1543050"/>
              <a:ext cx="57150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8" y="6"/>
                </a:cxn>
                <a:cxn ang="0">
                  <a:pos x="32" y="6"/>
                </a:cxn>
                <a:cxn ang="0">
                  <a:pos x="36" y="2"/>
                </a:cxn>
                <a:cxn ang="0">
                  <a:pos x="36" y="2"/>
                </a:cxn>
                <a:cxn ang="0">
                  <a:pos x="32" y="2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36" h="6">
                  <a:moveTo>
                    <a:pt x="0" y="6"/>
                  </a:moveTo>
                  <a:lnTo>
                    <a:pt x="0" y="6"/>
                  </a:lnTo>
                  <a:lnTo>
                    <a:pt x="28" y="6"/>
                  </a:lnTo>
                  <a:lnTo>
                    <a:pt x="32" y="6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2" y="2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11"/>
            <p:cNvSpPr/>
            <p:nvPr/>
          </p:nvSpPr>
          <p:spPr bwMode="auto">
            <a:xfrm>
              <a:off x="6619875" y="930275"/>
              <a:ext cx="38100" cy="2540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2" y="2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0" y="16"/>
                </a:cxn>
                <a:cxn ang="0">
                  <a:pos x="20" y="16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4" h="16">
                  <a:moveTo>
                    <a:pt x="24" y="0"/>
                  </a:moveTo>
                  <a:lnTo>
                    <a:pt x="24" y="0"/>
                  </a:lnTo>
                  <a:lnTo>
                    <a:pt x="18" y="2"/>
                  </a:lnTo>
                  <a:lnTo>
                    <a:pt x="12" y="2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2"/>
            <p:cNvSpPr/>
            <p:nvPr/>
          </p:nvSpPr>
          <p:spPr bwMode="auto">
            <a:xfrm>
              <a:off x="7997825" y="1701800"/>
              <a:ext cx="41275" cy="28575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0" y="12"/>
                </a:cxn>
                <a:cxn ang="0">
                  <a:pos x="14" y="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18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8">
                  <a:moveTo>
                    <a:pt x="6" y="16"/>
                  </a:moveTo>
                  <a:lnTo>
                    <a:pt x="6" y="16"/>
                  </a:lnTo>
                  <a:lnTo>
                    <a:pt x="10" y="12"/>
                  </a:lnTo>
                  <a:lnTo>
                    <a:pt x="14" y="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18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13"/>
            <p:cNvSpPr/>
            <p:nvPr/>
          </p:nvSpPr>
          <p:spPr bwMode="auto">
            <a:xfrm>
              <a:off x="5276850" y="311150"/>
              <a:ext cx="31750" cy="190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16" y="10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20" h="12">
                  <a:moveTo>
                    <a:pt x="6" y="2"/>
                  </a:moveTo>
                  <a:lnTo>
                    <a:pt x="6" y="2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16" y="10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14"/>
            <p:cNvSpPr/>
            <p:nvPr/>
          </p:nvSpPr>
          <p:spPr bwMode="auto">
            <a:xfrm>
              <a:off x="5248275" y="260350"/>
              <a:ext cx="41275" cy="158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26" y="6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6" y="10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6" h="10">
                  <a:moveTo>
                    <a:pt x="22" y="10"/>
                  </a:moveTo>
                  <a:lnTo>
                    <a:pt x="22" y="10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6" y="10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15"/>
            <p:cNvSpPr/>
            <p:nvPr/>
          </p:nvSpPr>
          <p:spPr bwMode="auto">
            <a:xfrm>
              <a:off x="8277225" y="317500"/>
              <a:ext cx="53975" cy="6350"/>
            </a:xfrm>
            <a:custGeom>
              <a:avLst/>
              <a:gdLst/>
              <a:ahLst/>
              <a:cxnLst>
                <a:cxn ang="0">
                  <a:pos x="34" y="4"/>
                </a:cxn>
                <a:cxn ang="0">
                  <a:pos x="34" y="4"/>
                </a:cxn>
                <a:cxn ang="0">
                  <a:pos x="1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4"/>
                </a:cxn>
                <a:cxn ang="0">
                  <a:pos x="26" y="4"/>
                </a:cxn>
                <a:cxn ang="0">
                  <a:pos x="34" y="4"/>
                </a:cxn>
                <a:cxn ang="0">
                  <a:pos x="34" y="4"/>
                </a:cxn>
              </a:cxnLst>
              <a:rect l="0" t="0" r="r" b="b"/>
              <a:pathLst>
                <a:path w="34" h="4">
                  <a:moveTo>
                    <a:pt x="34" y="4"/>
                  </a:moveTo>
                  <a:lnTo>
                    <a:pt x="34" y="4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4"/>
                  </a:lnTo>
                  <a:lnTo>
                    <a:pt x="26" y="4"/>
                  </a:lnTo>
                  <a:lnTo>
                    <a:pt x="34" y="4"/>
                  </a:lnTo>
                  <a:lnTo>
                    <a:pt x="3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16"/>
            <p:cNvSpPr/>
            <p:nvPr/>
          </p:nvSpPr>
          <p:spPr bwMode="auto">
            <a:xfrm>
              <a:off x="5511800" y="434975"/>
              <a:ext cx="25400" cy="15875"/>
            </a:xfrm>
            <a:custGeom>
              <a:avLst/>
              <a:gdLst/>
              <a:ahLst/>
              <a:cxnLst>
                <a:cxn ang="0">
                  <a:pos x="8" y="10"/>
                </a:cxn>
                <a:cxn ang="0">
                  <a:pos x="8" y="10"/>
                </a:cxn>
                <a:cxn ang="0">
                  <a:pos x="12" y="8"/>
                </a:cxn>
                <a:cxn ang="0">
                  <a:pos x="14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8" y="10"/>
                </a:cxn>
                <a:cxn ang="0">
                  <a:pos x="8" y="10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8" y="10"/>
                  </a:lnTo>
                  <a:lnTo>
                    <a:pt x="12" y="8"/>
                  </a:lnTo>
                  <a:lnTo>
                    <a:pt x="14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8" y="10"/>
                  </a:lnTo>
                  <a:lnTo>
                    <a:pt x="8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17"/>
            <p:cNvSpPr/>
            <p:nvPr/>
          </p:nvSpPr>
          <p:spPr bwMode="auto">
            <a:xfrm>
              <a:off x="8108950" y="996950"/>
              <a:ext cx="2540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8"/>
                </a:cxn>
                <a:cxn ang="0">
                  <a:pos x="10" y="6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16" h="14">
                  <a:moveTo>
                    <a:pt x="14" y="6"/>
                  </a:moveTo>
                  <a:lnTo>
                    <a:pt x="14" y="6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8"/>
                  </a:lnTo>
                  <a:lnTo>
                    <a:pt x="10" y="6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18"/>
            <p:cNvSpPr/>
            <p:nvPr/>
          </p:nvSpPr>
          <p:spPr bwMode="auto">
            <a:xfrm>
              <a:off x="8229600" y="3206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19"/>
            <p:cNvSpPr/>
            <p:nvPr/>
          </p:nvSpPr>
          <p:spPr bwMode="auto">
            <a:xfrm>
              <a:off x="8229600" y="307975"/>
              <a:ext cx="31750" cy="15875"/>
            </a:xfrm>
            <a:custGeom>
              <a:avLst/>
              <a:gdLst/>
              <a:ahLst/>
              <a:cxnLst>
                <a:cxn ang="0">
                  <a:pos x="18" y="8"/>
                </a:cxn>
                <a:cxn ang="0">
                  <a:pos x="18" y="8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8" y="2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8" y="10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</a:cxnLst>
              <a:rect l="0" t="0" r="r" b="b"/>
              <a:pathLst>
                <a:path w="20" h="10">
                  <a:moveTo>
                    <a:pt x="18" y="8"/>
                  </a:moveTo>
                  <a:lnTo>
                    <a:pt x="18" y="8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8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0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20"/>
            <p:cNvSpPr/>
            <p:nvPr/>
          </p:nvSpPr>
          <p:spPr bwMode="auto">
            <a:xfrm>
              <a:off x="4552950" y="600075"/>
              <a:ext cx="25400" cy="19050"/>
            </a:xfrm>
            <a:custGeom>
              <a:avLst/>
              <a:gdLst/>
              <a:ahLst/>
              <a:cxnLst>
                <a:cxn ang="0">
                  <a:pos x="0" y="12"/>
                </a:cxn>
                <a:cxn ang="0">
                  <a:pos x="0" y="12"/>
                </a:cxn>
                <a:cxn ang="0">
                  <a:pos x="6" y="12"/>
                </a:cxn>
                <a:cxn ang="0">
                  <a:pos x="10" y="12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4"/>
                </a:cxn>
                <a:cxn ang="0">
                  <a:pos x="6" y="4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0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4"/>
                  </a:lnTo>
                  <a:lnTo>
                    <a:pt x="6" y="4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21"/>
            <p:cNvSpPr/>
            <p:nvPr/>
          </p:nvSpPr>
          <p:spPr bwMode="auto">
            <a:xfrm>
              <a:off x="8054975" y="1606550"/>
              <a:ext cx="2857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2" y="2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lnTo>
                    <a:pt x="0" y="6"/>
                  </a:lnTo>
                  <a:lnTo>
                    <a:pt x="1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22"/>
            <p:cNvSpPr/>
            <p:nvPr/>
          </p:nvSpPr>
          <p:spPr bwMode="auto">
            <a:xfrm>
              <a:off x="8207375" y="339725"/>
              <a:ext cx="34925" cy="127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22" h="8">
                  <a:moveTo>
                    <a:pt x="0" y="6"/>
                  </a:moveTo>
                  <a:lnTo>
                    <a:pt x="0" y="6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23"/>
            <p:cNvSpPr/>
            <p:nvPr/>
          </p:nvSpPr>
          <p:spPr bwMode="auto">
            <a:xfrm>
              <a:off x="5067300" y="260350"/>
              <a:ext cx="44450" cy="22225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20" y="10"/>
                </a:cxn>
                <a:cxn ang="0">
                  <a:pos x="22" y="8"/>
                </a:cxn>
                <a:cxn ang="0">
                  <a:pos x="24" y="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20" y="4"/>
                </a:cxn>
                <a:cxn ang="0">
                  <a:pos x="24" y="4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2" y="8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8" y="14"/>
                </a:cxn>
                <a:cxn ang="0">
                  <a:pos x="16" y="14"/>
                </a:cxn>
                <a:cxn ang="0">
                  <a:pos x="20" y="10"/>
                </a:cxn>
                <a:cxn ang="0">
                  <a:pos x="20" y="10"/>
                </a:cxn>
              </a:cxnLst>
              <a:rect l="0" t="0" r="r" b="b"/>
              <a:pathLst>
                <a:path w="28" h="14">
                  <a:moveTo>
                    <a:pt x="20" y="10"/>
                  </a:moveTo>
                  <a:lnTo>
                    <a:pt x="20" y="10"/>
                  </a:lnTo>
                  <a:lnTo>
                    <a:pt x="22" y="8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20" y="4"/>
                  </a:lnTo>
                  <a:lnTo>
                    <a:pt x="24" y="4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2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8" y="14"/>
                  </a:lnTo>
                  <a:lnTo>
                    <a:pt x="16" y="14"/>
                  </a:lnTo>
                  <a:lnTo>
                    <a:pt x="20" y="10"/>
                  </a:ln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4"/>
            <p:cNvSpPr/>
            <p:nvPr/>
          </p:nvSpPr>
          <p:spPr bwMode="auto">
            <a:xfrm>
              <a:off x="8007350" y="1352550"/>
              <a:ext cx="15875" cy="38100"/>
            </a:xfrm>
            <a:custGeom>
              <a:avLst/>
              <a:gdLst/>
              <a:ahLst/>
              <a:cxnLst>
                <a:cxn ang="0">
                  <a:pos x="6" y="24"/>
                </a:cxn>
                <a:cxn ang="0">
                  <a:pos x="6" y="24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0" y="12"/>
                </a:cxn>
                <a:cxn ang="0">
                  <a:pos x="10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6" y="24"/>
                </a:cxn>
              </a:cxnLst>
              <a:rect l="0" t="0" r="r" b="b"/>
              <a:pathLst>
                <a:path w="10" h="24">
                  <a:moveTo>
                    <a:pt x="6" y="24"/>
                  </a:moveTo>
                  <a:lnTo>
                    <a:pt x="6" y="2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0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25"/>
            <p:cNvSpPr/>
            <p:nvPr/>
          </p:nvSpPr>
          <p:spPr bwMode="auto">
            <a:xfrm>
              <a:off x="5016500" y="292100"/>
              <a:ext cx="142875" cy="41275"/>
            </a:xfrm>
            <a:custGeom>
              <a:avLst/>
              <a:gdLst/>
              <a:ahLst/>
              <a:cxnLst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20" y="16"/>
                </a:cxn>
                <a:cxn ang="0">
                  <a:pos x="24" y="16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20"/>
                </a:cxn>
                <a:cxn ang="0">
                  <a:pos x="30" y="20"/>
                </a:cxn>
                <a:cxn ang="0">
                  <a:pos x="28" y="20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8" y="24"/>
                </a:cxn>
                <a:cxn ang="0">
                  <a:pos x="34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62" y="20"/>
                </a:cxn>
                <a:cxn ang="0">
                  <a:pos x="70" y="18"/>
                </a:cxn>
                <a:cxn ang="0">
                  <a:pos x="80" y="18"/>
                </a:cxn>
                <a:cxn ang="0">
                  <a:pos x="80" y="18"/>
                </a:cxn>
                <a:cxn ang="0">
                  <a:pos x="86" y="18"/>
                </a:cxn>
                <a:cxn ang="0">
                  <a:pos x="90" y="14"/>
                </a:cxn>
                <a:cxn ang="0">
                  <a:pos x="90" y="14"/>
                </a:cxn>
                <a:cxn ang="0">
                  <a:pos x="90" y="10"/>
                </a:cxn>
                <a:cxn ang="0">
                  <a:pos x="88" y="10"/>
                </a:cxn>
                <a:cxn ang="0">
                  <a:pos x="88" y="10"/>
                </a:cxn>
                <a:cxn ang="0">
                  <a:pos x="80" y="10"/>
                </a:cxn>
                <a:cxn ang="0">
                  <a:pos x="74" y="10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60" y="2"/>
                </a:cxn>
                <a:cxn ang="0">
                  <a:pos x="60" y="2"/>
                </a:cxn>
                <a:cxn ang="0">
                  <a:pos x="58" y="2"/>
                </a:cxn>
                <a:cxn ang="0">
                  <a:pos x="56" y="4"/>
                </a:cxn>
                <a:cxn ang="0">
                  <a:pos x="58" y="8"/>
                </a:cxn>
                <a:cxn ang="0">
                  <a:pos x="62" y="10"/>
                </a:cxn>
                <a:cxn ang="0">
                  <a:pos x="62" y="12"/>
                </a:cxn>
                <a:cxn ang="0">
                  <a:pos x="62" y="14"/>
                </a:cxn>
                <a:cxn ang="0">
                  <a:pos x="62" y="14"/>
                </a:cxn>
                <a:cxn ang="0">
                  <a:pos x="48" y="12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34" y="6"/>
                </a:cxn>
                <a:cxn ang="0">
                  <a:pos x="30" y="6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4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8" y="6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4" y="10"/>
                </a:cxn>
              </a:cxnLst>
              <a:rect l="0" t="0" r="r" b="b"/>
              <a:pathLst>
                <a:path w="90" h="26">
                  <a:moveTo>
                    <a:pt x="4" y="10"/>
                  </a:moveTo>
                  <a:lnTo>
                    <a:pt x="4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20" y="16"/>
                  </a:lnTo>
                  <a:lnTo>
                    <a:pt x="24" y="16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28" y="20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8" y="24"/>
                  </a:lnTo>
                  <a:lnTo>
                    <a:pt x="34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62" y="20"/>
                  </a:lnTo>
                  <a:lnTo>
                    <a:pt x="70" y="18"/>
                  </a:lnTo>
                  <a:lnTo>
                    <a:pt x="80" y="18"/>
                  </a:lnTo>
                  <a:lnTo>
                    <a:pt x="80" y="18"/>
                  </a:lnTo>
                  <a:lnTo>
                    <a:pt x="86" y="18"/>
                  </a:lnTo>
                  <a:lnTo>
                    <a:pt x="90" y="14"/>
                  </a:lnTo>
                  <a:lnTo>
                    <a:pt x="90" y="14"/>
                  </a:lnTo>
                  <a:lnTo>
                    <a:pt x="90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0" y="10"/>
                  </a:lnTo>
                  <a:lnTo>
                    <a:pt x="74" y="10"/>
                  </a:lnTo>
                  <a:lnTo>
                    <a:pt x="68" y="6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8" y="2"/>
                  </a:lnTo>
                  <a:lnTo>
                    <a:pt x="56" y="4"/>
                  </a:lnTo>
                  <a:lnTo>
                    <a:pt x="58" y="8"/>
                  </a:lnTo>
                  <a:lnTo>
                    <a:pt x="62" y="10"/>
                  </a:lnTo>
                  <a:lnTo>
                    <a:pt x="62" y="12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48" y="12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4" y="6"/>
                  </a:lnTo>
                  <a:lnTo>
                    <a:pt x="30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8" y="6"/>
                  </a:lnTo>
                  <a:lnTo>
                    <a:pt x="6" y="8"/>
                  </a:lnTo>
                  <a:lnTo>
                    <a:pt x="4" y="10"/>
                  </a:lnTo>
                  <a:lnTo>
                    <a:pt x="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26"/>
            <p:cNvSpPr/>
            <p:nvPr/>
          </p:nvSpPr>
          <p:spPr bwMode="auto">
            <a:xfrm>
              <a:off x="7064375" y="412750"/>
              <a:ext cx="25400" cy="12700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8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16" h="8">
                  <a:moveTo>
                    <a:pt x="2" y="6"/>
                  </a:moveTo>
                  <a:lnTo>
                    <a:pt x="2" y="6"/>
                  </a:lnTo>
                  <a:lnTo>
                    <a:pt x="6" y="8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8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27"/>
            <p:cNvSpPr/>
            <p:nvPr/>
          </p:nvSpPr>
          <p:spPr bwMode="auto">
            <a:xfrm>
              <a:off x="8045450" y="1530350"/>
              <a:ext cx="9525" cy="381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2" y="18"/>
                </a:cxn>
                <a:cxn ang="0">
                  <a:pos x="2" y="2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8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6" h="24">
                  <a:moveTo>
                    <a:pt x="2" y="14"/>
                  </a:moveTo>
                  <a:lnTo>
                    <a:pt x="2" y="14"/>
                  </a:lnTo>
                  <a:lnTo>
                    <a:pt x="2" y="18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28"/>
            <p:cNvSpPr/>
            <p:nvPr/>
          </p:nvSpPr>
          <p:spPr bwMode="auto">
            <a:xfrm>
              <a:off x="5429250" y="520700"/>
              <a:ext cx="19050" cy="127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6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29"/>
            <p:cNvSpPr/>
            <p:nvPr/>
          </p:nvSpPr>
          <p:spPr bwMode="auto">
            <a:xfrm>
              <a:off x="6870700" y="977900"/>
              <a:ext cx="19050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lnTo>
                    <a:pt x="12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30"/>
            <p:cNvSpPr/>
            <p:nvPr/>
          </p:nvSpPr>
          <p:spPr bwMode="auto">
            <a:xfrm>
              <a:off x="5499100" y="1254125"/>
              <a:ext cx="22225" cy="1270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8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8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14" h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6"/>
                  </a:lnTo>
                  <a:lnTo>
                    <a:pt x="8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1"/>
            <p:cNvSpPr/>
            <p:nvPr/>
          </p:nvSpPr>
          <p:spPr bwMode="auto">
            <a:xfrm>
              <a:off x="5711825" y="781050"/>
              <a:ext cx="9525" cy="22225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6" y="10"/>
                </a:cxn>
                <a:cxn ang="0">
                  <a:pos x="6" y="8"/>
                </a:cxn>
                <a:cxn ang="0">
                  <a:pos x="6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6" h="14">
                  <a:moveTo>
                    <a:pt x="4" y="14"/>
                  </a:moveTo>
                  <a:lnTo>
                    <a:pt x="4" y="14"/>
                  </a:lnTo>
                  <a:lnTo>
                    <a:pt x="6" y="10"/>
                  </a:lnTo>
                  <a:lnTo>
                    <a:pt x="6" y="8"/>
                  </a:lnTo>
                  <a:lnTo>
                    <a:pt x="6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32"/>
            <p:cNvSpPr/>
            <p:nvPr/>
          </p:nvSpPr>
          <p:spPr bwMode="auto">
            <a:xfrm>
              <a:off x="5797550" y="774700"/>
              <a:ext cx="15875" cy="1270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10" h="8">
                  <a:moveTo>
                    <a:pt x="8" y="8"/>
                  </a:moveTo>
                  <a:lnTo>
                    <a:pt x="8" y="8"/>
                  </a:lnTo>
                  <a:lnTo>
                    <a:pt x="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33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34"/>
            <p:cNvSpPr/>
            <p:nvPr/>
          </p:nvSpPr>
          <p:spPr bwMode="auto">
            <a:xfrm>
              <a:off x="5549900" y="2251075"/>
              <a:ext cx="6350" cy="222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" h="14">
                  <a:moveTo>
                    <a:pt x="0" y="14"/>
                  </a:moveTo>
                  <a:lnTo>
                    <a:pt x="0" y="14"/>
                  </a:lnTo>
                  <a:lnTo>
                    <a:pt x="2" y="10"/>
                  </a:lnTo>
                  <a:lnTo>
                    <a:pt x="4" y="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35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36"/>
            <p:cNvSpPr/>
            <p:nvPr/>
          </p:nvSpPr>
          <p:spPr bwMode="auto">
            <a:xfrm>
              <a:off x="7978775" y="1368425"/>
              <a:ext cx="12700" cy="158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0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0"/>
                  </a:lnTo>
                  <a:lnTo>
                    <a:pt x="4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37"/>
            <p:cNvSpPr/>
            <p:nvPr/>
          </p:nvSpPr>
          <p:spPr bwMode="auto">
            <a:xfrm>
              <a:off x="6607175" y="638175"/>
              <a:ext cx="15875" cy="1270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6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38"/>
            <p:cNvSpPr/>
            <p:nvPr/>
          </p:nvSpPr>
          <p:spPr bwMode="auto">
            <a:xfrm>
              <a:off x="7194550" y="400050"/>
              <a:ext cx="19050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6" y="4"/>
                </a:cxn>
                <a:cxn ang="0">
                  <a:pos x="10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8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39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40"/>
            <p:cNvSpPr/>
            <p:nvPr/>
          </p:nvSpPr>
          <p:spPr bwMode="auto">
            <a:xfrm>
              <a:off x="4816475" y="669925"/>
              <a:ext cx="15875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0" y="4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0" h="8">
                  <a:moveTo>
                    <a:pt x="0" y="0"/>
                  </a:move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41"/>
            <p:cNvSpPr/>
            <p:nvPr/>
          </p:nvSpPr>
          <p:spPr bwMode="auto">
            <a:xfrm>
              <a:off x="8308975" y="1641475"/>
              <a:ext cx="41275" cy="22225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8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4" y="6"/>
                </a:cxn>
                <a:cxn ang="0">
                  <a:pos x="26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22" y="0"/>
                </a:cxn>
                <a:cxn ang="0">
                  <a:pos x="20" y="0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6" y="6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4" y="8"/>
                </a:cxn>
                <a:cxn ang="0">
                  <a:pos x="2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12"/>
                </a:cxn>
                <a:cxn ang="0">
                  <a:pos x="6" y="14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6" h="14">
                  <a:moveTo>
                    <a:pt x="14" y="12"/>
                  </a:moveTo>
                  <a:lnTo>
                    <a:pt x="14" y="12"/>
                  </a:lnTo>
                  <a:lnTo>
                    <a:pt x="18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4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6" y="6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4" y="8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2"/>
                  </a:lnTo>
                  <a:lnTo>
                    <a:pt x="6" y="14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42"/>
            <p:cNvSpPr/>
            <p:nvPr/>
          </p:nvSpPr>
          <p:spPr bwMode="auto">
            <a:xfrm>
              <a:off x="4791075" y="609600"/>
              <a:ext cx="12700" cy="19050"/>
            </a:xfrm>
            <a:custGeom>
              <a:avLst/>
              <a:gdLst/>
              <a:ahLst/>
              <a:cxnLst>
                <a:cxn ang="0">
                  <a:pos x="6" y="4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4"/>
                </a:cxn>
                <a:cxn ang="0">
                  <a:pos x="6" y="4"/>
                </a:cxn>
              </a:cxnLst>
              <a:rect l="0" t="0" r="r" b="b"/>
              <a:pathLst>
                <a:path w="8" h="12">
                  <a:moveTo>
                    <a:pt x="6" y="4"/>
                  </a:move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4"/>
                  </a:lnTo>
                  <a:lnTo>
                    <a:pt x="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43"/>
            <p:cNvSpPr/>
            <p:nvPr/>
          </p:nvSpPr>
          <p:spPr bwMode="auto">
            <a:xfrm>
              <a:off x="6394450" y="593725"/>
              <a:ext cx="92075" cy="136525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6" y="30"/>
                </a:cxn>
                <a:cxn ang="0">
                  <a:pos x="6" y="26"/>
                </a:cxn>
                <a:cxn ang="0">
                  <a:pos x="8" y="28"/>
                </a:cxn>
                <a:cxn ang="0">
                  <a:pos x="12" y="38"/>
                </a:cxn>
                <a:cxn ang="0">
                  <a:pos x="18" y="38"/>
                </a:cxn>
                <a:cxn ang="0">
                  <a:pos x="22" y="50"/>
                </a:cxn>
                <a:cxn ang="0">
                  <a:pos x="22" y="54"/>
                </a:cxn>
                <a:cxn ang="0">
                  <a:pos x="16" y="56"/>
                </a:cxn>
                <a:cxn ang="0">
                  <a:pos x="12" y="56"/>
                </a:cxn>
                <a:cxn ang="0">
                  <a:pos x="12" y="58"/>
                </a:cxn>
                <a:cxn ang="0">
                  <a:pos x="14" y="66"/>
                </a:cxn>
                <a:cxn ang="0">
                  <a:pos x="8" y="70"/>
                </a:cxn>
                <a:cxn ang="0">
                  <a:pos x="16" y="72"/>
                </a:cxn>
                <a:cxn ang="0">
                  <a:pos x="26" y="74"/>
                </a:cxn>
                <a:cxn ang="0">
                  <a:pos x="14" y="78"/>
                </a:cxn>
                <a:cxn ang="0">
                  <a:pos x="8" y="86"/>
                </a:cxn>
                <a:cxn ang="0">
                  <a:pos x="30" y="82"/>
                </a:cxn>
                <a:cxn ang="0">
                  <a:pos x="50" y="78"/>
                </a:cxn>
                <a:cxn ang="0">
                  <a:pos x="56" y="72"/>
                </a:cxn>
                <a:cxn ang="0">
                  <a:pos x="58" y="62"/>
                </a:cxn>
                <a:cxn ang="0">
                  <a:pos x="54" y="58"/>
                </a:cxn>
                <a:cxn ang="0">
                  <a:pos x="50" y="60"/>
                </a:cxn>
                <a:cxn ang="0">
                  <a:pos x="46" y="52"/>
                </a:cxn>
                <a:cxn ang="0">
                  <a:pos x="38" y="40"/>
                </a:cxn>
                <a:cxn ang="0">
                  <a:pos x="28" y="28"/>
                </a:cxn>
                <a:cxn ang="0">
                  <a:pos x="24" y="20"/>
                </a:cxn>
                <a:cxn ang="0">
                  <a:pos x="28" y="16"/>
                </a:cxn>
                <a:cxn ang="0">
                  <a:pos x="30" y="12"/>
                </a:cxn>
                <a:cxn ang="0">
                  <a:pos x="28" y="10"/>
                </a:cxn>
                <a:cxn ang="0">
                  <a:pos x="22" y="10"/>
                </a:cxn>
                <a:cxn ang="0">
                  <a:pos x="16" y="10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4" y="4"/>
                </a:cxn>
                <a:cxn ang="0">
                  <a:pos x="0" y="1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2" y="32"/>
                </a:cxn>
              </a:cxnLst>
              <a:rect l="0" t="0" r="r" b="b"/>
              <a:pathLst>
                <a:path w="58" h="86">
                  <a:moveTo>
                    <a:pt x="2" y="32"/>
                  </a:moveTo>
                  <a:lnTo>
                    <a:pt x="2" y="32"/>
                  </a:lnTo>
                  <a:lnTo>
                    <a:pt x="4" y="32"/>
                  </a:lnTo>
                  <a:lnTo>
                    <a:pt x="6" y="30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8" y="36"/>
                  </a:lnTo>
                  <a:lnTo>
                    <a:pt x="12" y="38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20" y="42"/>
                  </a:lnTo>
                  <a:lnTo>
                    <a:pt x="22" y="50"/>
                  </a:lnTo>
                  <a:lnTo>
                    <a:pt x="22" y="50"/>
                  </a:lnTo>
                  <a:lnTo>
                    <a:pt x="22" y="54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4" y="62"/>
                  </a:lnTo>
                  <a:lnTo>
                    <a:pt x="14" y="66"/>
                  </a:lnTo>
                  <a:lnTo>
                    <a:pt x="10" y="68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6" y="72"/>
                  </a:lnTo>
                  <a:lnTo>
                    <a:pt x="26" y="74"/>
                  </a:lnTo>
                  <a:lnTo>
                    <a:pt x="26" y="74"/>
                  </a:lnTo>
                  <a:lnTo>
                    <a:pt x="20" y="76"/>
                  </a:lnTo>
                  <a:lnTo>
                    <a:pt x="14" y="78"/>
                  </a:lnTo>
                  <a:lnTo>
                    <a:pt x="10" y="80"/>
                  </a:lnTo>
                  <a:lnTo>
                    <a:pt x="8" y="86"/>
                  </a:lnTo>
                  <a:lnTo>
                    <a:pt x="8" y="86"/>
                  </a:lnTo>
                  <a:lnTo>
                    <a:pt x="30" y="8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4" y="76"/>
                  </a:lnTo>
                  <a:lnTo>
                    <a:pt x="56" y="7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6" y="60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0" y="60"/>
                  </a:lnTo>
                  <a:lnTo>
                    <a:pt x="48" y="58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38" y="40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26" y="24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8" y="16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8" y="10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44"/>
            <p:cNvSpPr/>
            <p:nvPr/>
          </p:nvSpPr>
          <p:spPr bwMode="auto">
            <a:xfrm>
              <a:off x="7950200" y="1698625"/>
              <a:ext cx="22225" cy="63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8" y="4"/>
                </a:cxn>
                <a:cxn ang="0">
                  <a:pos x="10" y="4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14" h="4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45"/>
            <p:cNvSpPr/>
            <p:nvPr/>
          </p:nvSpPr>
          <p:spPr bwMode="auto">
            <a:xfrm>
              <a:off x="5391150" y="473075"/>
              <a:ext cx="79375" cy="44450"/>
            </a:xfrm>
            <a:custGeom>
              <a:avLst/>
              <a:gdLst/>
              <a:ahLst/>
              <a:cxnLst>
                <a:cxn ang="0">
                  <a:pos x="50" y="20"/>
                </a:cxn>
                <a:cxn ang="0">
                  <a:pos x="50" y="20"/>
                </a:cxn>
                <a:cxn ang="0">
                  <a:pos x="40" y="18"/>
                </a:cxn>
                <a:cxn ang="0">
                  <a:pos x="40" y="18"/>
                </a:cxn>
                <a:cxn ang="0">
                  <a:pos x="38" y="14"/>
                </a:cxn>
                <a:cxn ang="0">
                  <a:pos x="38" y="14"/>
                </a:cxn>
                <a:cxn ang="0">
                  <a:pos x="32" y="10"/>
                </a:cxn>
                <a:cxn ang="0">
                  <a:pos x="24" y="8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6"/>
                </a:cxn>
                <a:cxn ang="0">
                  <a:pos x="6" y="12"/>
                </a:cxn>
                <a:cxn ang="0">
                  <a:pos x="4" y="18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2"/>
                </a:cxn>
                <a:cxn ang="0">
                  <a:pos x="6" y="22"/>
                </a:cxn>
                <a:cxn ang="0">
                  <a:pos x="8" y="22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4" y="28"/>
                </a:cxn>
                <a:cxn ang="0">
                  <a:pos x="16" y="28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8" y="18"/>
                </a:cxn>
                <a:cxn ang="0">
                  <a:pos x="32" y="18"/>
                </a:cxn>
                <a:cxn ang="0">
                  <a:pos x="34" y="20"/>
                </a:cxn>
                <a:cxn ang="0">
                  <a:pos x="34" y="20"/>
                </a:cxn>
                <a:cxn ang="0">
                  <a:pos x="42" y="24"/>
                </a:cxn>
                <a:cxn ang="0">
                  <a:pos x="46" y="24"/>
                </a:cxn>
                <a:cxn ang="0">
                  <a:pos x="50" y="20"/>
                </a:cxn>
                <a:cxn ang="0">
                  <a:pos x="50" y="20"/>
                </a:cxn>
              </a:cxnLst>
              <a:rect l="0" t="0" r="r" b="b"/>
              <a:pathLst>
                <a:path w="50" h="28">
                  <a:moveTo>
                    <a:pt x="50" y="20"/>
                  </a:moveTo>
                  <a:lnTo>
                    <a:pt x="50" y="20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2" y="10"/>
                  </a:lnTo>
                  <a:lnTo>
                    <a:pt x="24" y="8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6"/>
                  </a:lnTo>
                  <a:lnTo>
                    <a:pt x="6" y="12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8" y="18"/>
                  </a:lnTo>
                  <a:lnTo>
                    <a:pt x="32" y="18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42" y="24"/>
                  </a:lnTo>
                  <a:lnTo>
                    <a:pt x="46" y="24"/>
                  </a:lnTo>
                  <a:lnTo>
                    <a:pt x="50" y="20"/>
                  </a:lnTo>
                  <a:lnTo>
                    <a:pt x="5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46"/>
            <p:cNvSpPr/>
            <p:nvPr/>
          </p:nvSpPr>
          <p:spPr bwMode="auto">
            <a:xfrm>
              <a:off x="8613775" y="2139950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0" y="1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14"/>
                </a:cxn>
                <a:cxn ang="0">
                  <a:pos x="8" y="1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10" y="10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14"/>
                  </a:lnTo>
                  <a:lnTo>
                    <a:pt x="8" y="1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47"/>
            <p:cNvSpPr/>
            <p:nvPr/>
          </p:nvSpPr>
          <p:spPr bwMode="auto">
            <a:xfrm>
              <a:off x="5635625" y="1254125"/>
              <a:ext cx="19050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0" y="4"/>
                  </a:lnTo>
                  <a:lnTo>
                    <a:pt x="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48"/>
            <p:cNvSpPr/>
            <p:nvPr/>
          </p:nvSpPr>
          <p:spPr bwMode="auto">
            <a:xfrm>
              <a:off x="6575425" y="854075"/>
              <a:ext cx="9525" cy="222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4">
                  <a:moveTo>
                    <a:pt x="4" y="0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49"/>
            <p:cNvSpPr/>
            <p:nvPr/>
          </p:nvSpPr>
          <p:spPr bwMode="auto">
            <a:xfrm>
              <a:off x="5546725" y="1231900"/>
              <a:ext cx="73025" cy="31750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22" y="20"/>
                </a:cxn>
                <a:cxn ang="0">
                  <a:pos x="30" y="18"/>
                </a:cxn>
                <a:cxn ang="0">
                  <a:pos x="38" y="14"/>
                </a:cxn>
                <a:cxn ang="0">
                  <a:pos x="42" y="14"/>
                </a:cxn>
                <a:cxn ang="0">
                  <a:pos x="46" y="14"/>
                </a:cxn>
                <a:cxn ang="0">
                  <a:pos x="46" y="14"/>
                </a:cxn>
                <a:cxn ang="0">
                  <a:pos x="38" y="8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4" y="8"/>
                </a:cxn>
                <a:cxn ang="0">
                  <a:pos x="14" y="12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6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46" h="20">
                  <a:moveTo>
                    <a:pt x="0" y="16"/>
                  </a:moveTo>
                  <a:lnTo>
                    <a:pt x="0" y="16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8" y="18"/>
                  </a:lnTo>
                  <a:lnTo>
                    <a:pt x="22" y="20"/>
                  </a:lnTo>
                  <a:lnTo>
                    <a:pt x="30" y="18"/>
                  </a:lnTo>
                  <a:lnTo>
                    <a:pt x="38" y="14"/>
                  </a:lnTo>
                  <a:lnTo>
                    <a:pt x="42" y="14"/>
                  </a:lnTo>
                  <a:lnTo>
                    <a:pt x="46" y="14"/>
                  </a:lnTo>
                  <a:lnTo>
                    <a:pt x="46" y="14"/>
                  </a:lnTo>
                  <a:lnTo>
                    <a:pt x="38" y="8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4" y="8"/>
                  </a:lnTo>
                  <a:lnTo>
                    <a:pt x="14" y="12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6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50"/>
            <p:cNvSpPr/>
            <p:nvPr/>
          </p:nvSpPr>
          <p:spPr bwMode="auto">
            <a:xfrm>
              <a:off x="8029575" y="1609725"/>
              <a:ext cx="12700" cy="12700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51"/>
            <p:cNvSpPr/>
            <p:nvPr/>
          </p:nvSpPr>
          <p:spPr bwMode="auto">
            <a:xfrm>
              <a:off x="7981950" y="1635125"/>
              <a:ext cx="9525" cy="127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6" h="8">
                  <a:moveTo>
                    <a:pt x="2" y="8"/>
                  </a:moveTo>
                  <a:lnTo>
                    <a:pt x="2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2"/>
                  </a:lnTo>
                  <a:lnTo>
                    <a:pt x="6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52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53"/>
            <p:cNvSpPr/>
            <p:nvPr/>
          </p:nvSpPr>
          <p:spPr bwMode="auto">
            <a:xfrm>
              <a:off x="7778750" y="1606550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54"/>
            <p:cNvSpPr/>
            <p:nvPr/>
          </p:nvSpPr>
          <p:spPr bwMode="auto">
            <a:xfrm>
              <a:off x="7772400" y="1587500"/>
              <a:ext cx="9525" cy="190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10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2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10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55"/>
            <p:cNvSpPr/>
            <p:nvPr/>
          </p:nvSpPr>
          <p:spPr bwMode="auto">
            <a:xfrm>
              <a:off x="5280025" y="215900"/>
              <a:ext cx="130175" cy="53975"/>
            </a:xfrm>
            <a:custGeom>
              <a:avLst/>
              <a:gdLst/>
              <a:ahLst/>
              <a:cxnLst>
                <a:cxn ang="0">
                  <a:pos x="6" y="22"/>
                </a:cxn>
                <a:cxn ang="0">
                  <a:pos x="6" y="22"/>
                </a:cxn>
                <a:cxn ang="0">
                  <a:pos x="16" y="22"/>
                </a:cxn>
                <a:cxn ang="0">
                  <a:pos x="20" y="22"/>
                </a:cxn>
                <a:cxn ang="0">
                  <a:pos x="26" y="24"/>
                </a:cxn>
                <a:cxn ang="0">
                  <a:pos x="26" y="24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28" y="32"/>
                </a:cxn>
                <a:cxn ang="0">
                  <a:pos x="40" y="34"/>
                </a:cxn>
                <a:cxn ang="0">
                  <a:pos x="54" y="30"/>
                </a:cxn>
                <a:cxn ang="0">
                  <a:pos x="70" y="24"/>
                </a:cxn>
                <a:cxn ang="0">
                  <a:pos x="70" y="24"/>
                </a:cxn>
                <a:cxn ang="0">
                  <a:pos x="82" y="22"/>
                </a:cxn>
                <a:cxn ang="0">
                  <a:pos x="82" y="22"/>
                </a:cxn>
                <a:cxn ang="0">
                  <a:pos x="80" y="20"/>
                </a:cxn>
                <a:cxn ang="0">
                  <a:pos x="78" y="20"/>
                </a:cxn>
                <a:cxn ang="0">
                  <a:pos x="72" y="18"/>
                </a:cxn>
                <a:cxn ang="0">
                  <a:pos x="72" y="18"/>
                </a:cxn>
                <a:cxn ang="0">
                  <a:pos x="64" y="14"/>
                </a:cxn>
                <a:cxn ang="0">
                  <a:pos x="58" y="12"/>
                </a:cxn>
                <a:cxn ang="0">
                  <a:pos x="52" y="12"/>
                </a:cxn>
                <a:cxn ang="0">
                  <a:pos x="52" y="12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2"/>
                </a:cxn>
                <a:cxn ang="0">
                  <a:pos x="6" y="22"/>
                </a:cxn>
              </a:cxnLst>
              <a:rect l="0" t="0" r="r" b="b"/>
              <a:pathLst>
                <a:path w="82" h="34">
                  <a:moveTo>
                    <a:pt x="6" y="22"/>
                  </a:moveTo>
                  <a:lnTo>
                    <a:pt x="6" y="22"/>
                  </a:lnTo>
                  <a:lnTo>
                    <a:pt x="16" y="22"/>
                  </a:lnTo>
                  <a:lnTo>
                    <a:pt x="20" y="22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28" y="32"/>
                  </a:lnTo>
                  <a:lnTo>
                    <a:pt x="40" y="34"/>
                  </a:lnTo>
                  <a:lnTo>
                    <a:pt x="54" y="30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0" y="20"/>
                  </a:lnTo>
                  <a:lnTo>
                    <a:pt x="78" y="20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64" y="14"/>
                  </a:lnTo>
                  <a:lnTo>
                    <a:pt x="58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2"/>
                  </a:lnTo>
                  <a:lnTo>
                    <a:pt x="6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56"/>
            <p:cNvSpPr/>
            <p:nvPr/>
          </p:nvSpPr>
          <p:spPr bwMode="auto">
            <a:xfrm>
              <a:off x="5346700" y="190500"/>
              <a:ext cx="361950" cy="107950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40" y="18"/>
                </a:cxn>
                <a:cxn ang="0">
                  <a:pos x="36" y="22"/>
                </a:cxn>
                <a:cxn ang="0">
                  <a:pos x="42" y="26"/>
                </a:cxn>
                <a:cxn ang="0">
                  <a:pos x="54" y="24"/>
                </a:cxn>
                <a:cxn ang="0">
                  <a:pos x="60" y="26"/>
                </a:cxn>
                <a:cxn ang="0">
                  <a:pos x="70" y="24"/>
                </a:cxn>
                <a:cxn ang="0">
                  <a:pos x="78" y="24"/>
                </a:cxn>
                <a:cxn ang="0">
                  <a:pos x="90" y="24"/>
                </a:cxn>
                <a:cxn ang="0">
                  <a:pos x="84" y="26"/>
                </a:cxn>
                <a:cxn ang="0">
                  <a:pos x="74" y="28"/>
                </a:cxn>
                <a:cxn ang="0">
                  <a:pos x="62" y="28"/>
                </a:cxn>
                <a:cxn ang="0">
                  <a:pos x="68" y="30"/>
                </a:cxn>
                <a:cxn ang="0">
                  <a:pos x="70" y="34"/>
                </a:cxn>
                <a:cxn ang="0">
                  <a:pos x="60" y="30"/>
                </a:cxn>
                <a:cxn ang="0">
                  <a:pos x="38" y="28"/>
                </a:cxn>
                <a:cxn ang="0">
                  <a:pos x="34" y="32"/>
                </a:cxn>
                <a:cxn ang="0">
                  <a:pos x="40" y="34"/>
                </a:cxn>
                <a:cxn ang="0">
                  <a:pos x="48" y="38"/>
                </a:cxn>
                <a:cxn ang="0">
                  <a:pos x="64" y="44"/>
                </a:cxn>
                <a:cxn ang="0">
                  <a:pos x="50" y="42"/>
                </a:cxn>
                <a:cxn ang="0">
                  <a:pos x="28" y="44"/>
                </a:cxn>
                <a:cxn ang="0">
                  <a:pos x="24" y="48"/>
                </a:cxn>
                <a:cxn ang="0">
                  <a:pos x="26" y="50"/>
                </a:cxn>
                <a:cxn ang="0">
                  <a:pos x="36" y="50"/>
                </a:cxn>
                <a:cxn ang="0">
                  <a:pos x="42" y="58"/>
                </a:cxn>
                <a:cxn ang="0">
                  <a:pos x="36" y="56"/>
                </a:cxn>
                <a:cxn ang="0">
                  <a:pos x="24" y="54"/>
                </a:cxn>
                <a:cxn ang="0">
                  <a:pos x="22" y="56"/>
                </a:cxn>
                <a:cxn ang="0">
                  <a:pos x="22" y="62"/>
                </a:cxn>
                <a:cxn ang="0">
                  <a:pos x="16" y="62"/>
                </a:cxn>
                <a:cxn ang="0">
                  <a:pos x="8" y="68"/>
                </a:cxn>
                <a:cxn ang="0">
                  <a:pos x="76" y="68"/>
                </a:cxn>
                <a:cxn ang="0">
                  <a:pos x="96" y="64"/>
                </a:cxn>
                <a:cxn ang="0">
                  <a:pos x="88" y="60"/>
                </a:cxn>
                <a:cxn ang="0">
                  <a:pos x="92" y="58"/>
                </a:cxn>
                <a:cxn ang="0">
                  <a:pos x="98" y="54"/>
                </a:cxn>
                <a:cxn ang="0">
                  <a:pos x="102" y="52"/>
                </a:cxn>
                <a:cxn ang="0">
                  <a:pos x="122" y="44"/>
                </a:cxn>
                <a:cxn ang="0">
                  <a:pos x="126" y="38"/>
                </a:cxn>
                <a:cxn ang="0">
                  <a:pos x="132" y="34"/>
                </a:cxn>
                <a:cxn ang="0">
                  <a:pos x="144" y="34"/>
                </a:cxn>
                <a:cxn ang="0">
                  <a:pos x="164" y="26"/>
                </a:cxn>
                <a:cxn ang="0">
                  <a:pos x="186" y="20"/>
                </a:cxn>
                <a:cxn ang="0">
                  <a:pos x="188" y="14"/>
                </a:cxn>
                <a:cxn ang="0">
                  <a:pos x="228" y="6"/>
                </a:cxn>
                <a:cxn ang="0">
                  <a:pos x="192" y="0"/>
                </a:cxn>
                <a:cxn ang="0">
                  <a:pos x="112" y="0"/>
                </a:cxn>
                <a:cxn ang="0">
                  <a:pos x="68" y="4"/>
                </a:cxn>
                <a:cxn ang="0">
                  <a:pos x="58" y="8"/>
                </a:cxn>
                <a:cxn ang="0">
                  <a:pos x="46" y="6"/>
                </a:cxn>
                <a:cxn ang="0">
                  <a:pos x="10" y="12"/>
                </a:cxn>
                <a:cxn ang="0">
                  <a:pos x="0" y="12"/>
                </a:cxn>
                <a:cxn ang="0">
                  <a:pos x="6" y="16"/>
                </a:cxn>
              </a:cxnLst>
              <a:rect l="0" t="0" r="r" b="b"/>
              <a:pathLst>
                <a:path w="228" h="68">
                  <a:moveTo>
                    <a:pt x="8" y="18"/>
                  </a:moveTo>
                  <a:lnTo>
                    <a:pt x="8" y="18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18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22"/>
                  </a:lnTo>
                  <a:lnTo>
                    <a:pt x="36" y="22"/>
                  </a:lnTo>
                  <a:lnTo>
                    <a:pt x="36" y="22"/>
                  </a:lnTo>
                  <a:lnTo>
                    <a:pt x="38" y="26"/>
                  </a:lnTo>
                  <a:lnTo>
                    <a:pt x="42" y="26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54" y="24"/>
                  </a:lnTo>
                  <a:lnTo>
                    <a:pt x="58" y="24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88" y="24"/>
                  </a:lnTo>
                  <a:lnTo>
                    <a:pt x="84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4" y="28"/>
                  </a:lnTo>
                  <a:lnTo>
                    <a:pt x="70" y="28"/>
                  </a:lnTo>
                  <a:lnTo>
                    <a:pt x="62" y="28"/>
                  </a:lnTo>
                  <a:lnTo>
                    <a:pt x="62" y="28"/>
                  </a:lnTo>
                  <a:lnTo>
                    <a:pt x="64" y="30"/>
                  </a:lnTo>
                  <a:lnTo>
                    <a:pt x="66" y="30"/>
                  </a:lnTo>
                  <a:lnTo>
                    <a:pt x="68" y="30"/>
                  </a:lnTo>
                  <a:lnTo>
                    <a:pt x="70" y="32"/>
                  </a:lnTo>
                  <a:lnTo>
                    <a:pt x="70" y="32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64" y="34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46" y="28"/>
                  </a:lnTo>
                  <a:lnTo>
                    <a:pt x="38" y="28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4" y="32"/>
                  </a:lnTo>
                  <a:lnTo>
                    <a:pt x="36" y="32"/>
                  </a:lnTo>
                  <a:lnTo>
                    <a:pt x="38" y="32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4" y="36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64" y="44"/>
                  </a:lnTo>
                  <a:lnTo>
                    <a:pt x="64" y="44"/>
                  </a:lnTo>
                  <a:lnTo>
                    <a:pt x="58" y="46"/>
                  </a:lnTo>
                  <a:lnTo>
                    <a:pt x="54" y="44"/>
                  </a:lnTo>
                  <a:lnTo>
                    <a:pt x="50" y="42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28" y="44"/>
                  </a:lnTo>
                  <a:lnTo>
                    <a:pt x="28" y="44"/>
                  </a:lnTo>
                  <a:lnTo>
                    <a:pt x="26" y="46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50"/>
                  </a:lnTo>
                  <a:lnTo>
                    <a:pt x="26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6" y="50"/>
                  </a:lnTo>
                  <a:lnTo>
                    <a:pt x="42" y="56"/>
                  </a:lnTo>
                  <a:lnTo>
                    <a:pt x="42" y="56"/>
                  </a:lnTo>
                  <a:lnTo>
                    <a:pt x="42" y="58"/>
                  </a:lnTo>
                  <a:lnTo>
                    <a:pt x="42" y="58"/>
                  </a:lnTo>
                  <a:lnTo>
                    <a:pt x="38" y="58"/>
                  </a:lnTo>
                  <a:lnTo>
                    <a:pt x="36" y="56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24" y="54"/>
                  </a:lnTo>
                  <a:lnTo>
                    <a:pt x="22" y="54"/>
                  </a:lnTo>
                  <a:lnTo>
                    <a:pt x="22" y="56"/>
                  </a:lnTo>
                  <a:lnTo>
                    <a:pt x="22" y="56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2" y="62"/>
                  </a:lnTo>
                  <a:lnTo>
                    <a:pt x="18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2" y="62"/>
                  </a:lnTo>
                  <a:lnTo>
                    <a:pt x="10" y="64"/>
                  </a:lnTo>
                  <a:lnTo>
                    <a:pt x="8" y="68"/>
                  </a:lnTo>
                  <a:lnTo>
                    <a:pt x="8" y="68"/>
                  </a:lnTo>
                  <a:lnTo>
                    <a:pt x="54" y="68"/>
                  </a:lnTo>
                  <a:lnTo>
                    <a:pt x="76" y="68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96" y="64"/>
                  </a:lnTo>
                  <a:lnTo>
                    <a:pt x="92" y="64"/>
                  </a:lnTo>
                  <a:lnTo>
                    <a:pt x="90" y="64"/>
                  </a:lnTo>
                  <a:lnTo>
                    <a:pt x="88" y="60"/>
                  </a:lnTo>
                  <a:lnTo>
                    <a:pt x="88" y="60"/>
                  </a:lnTo>
                  <a:lnTo>
                    <a:pt x="90" y="60"/>
                  </a:lnTo>
                  <a:lnTo>
                    <a:pt x="92" y="58"/>
                  </a:lnTo>
                  <a:lnTo>
                    <a:pt x="92" y="58"/>
                  </a:lnTo>
                  <a:lnTo>
                    <a:pt x="96" y="58"/>
                  </a:lnTo>
                  <a:lnTo>
                    <a:pt x="98" y="54"/>
                  </a:lnTo>
                  <a:lnTo>
                    <a:pt x="100" y="52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52"/>
                  </a:lnTo>
                  <a:lnTo>
                    <a:pt x="114" y="50"/>
                  </a:lnTo>
                  <a:lnTo>
                    <a:pt x="122" y="44"/>
                  </a:lnTo>
                  <a:lnTo>
                    <a:pt x="122" y="44"/>
                  </a:lnTo>
                  <a:lnTo>
                    <a:pt x="122" y="40"/>
                  </a:lnTo>
                  <a:lnTo>
                    <a:pt x="126" y="38"/>
                  </a:lnTo>
                  <a:lnTo>
                    <a:pt x="130" y="38"/>
                  </a:lnTo>
                  <a:lnTo>
                    <a:pt x="132" y="34"/>
                  </a:lnTo>
                  <a:lnTo>
                    <a:pt x="132" y="34"/>
                  </a:lnTo>
                  <a:lnTo>
                    <a:pt x="136" y="34"/>
                  </a:lnTo>
                  <a:lnTo>
                    <a:pt x="140" y="34"/>
                  </a:lnTo>
                  <a:lnTo>
                    <a:pt x="144" y="34"/>
                  </a:lnTo>
                  <a:lnTo>
                    <a:pt x="148" y="32"/>
                  </a:lnTo>
                  <a:lnTo>
                    <a:pt x="148" y="32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86" y="20"/>
                  </a:lnTo>
                  <a:lnTo>
                    <a:pt x="186" y="20"/>
                  </a:lnTo>
                  <a:lnTo>
                    <a:pt x="188" y="18"/>
                  </a:lnTo>
                  <a:lnTo>
                    <a:pt x="188" y="18"/>
                  </a:lnTo>
                  <a:lnTo>
                    <a:pt x="188" y="14"/>
                  </a:lnTo>
                  <a:lnTo>
                    <a:pt x="188" y="14"/>
                  </a:lnTo>
                  <a:lnTo>
                    <a:pt x="208" y="12"/>
                  </a:lnTo>
                  <a:lnTo>
                    <a:pt x="228" y="6"/>
                  </a:lnTo>
                  <a:lnTo>
                    <a:pt x="228" y="6"/>
                  </a:lnTo>
                  <a:lnTo>
                    <a:pt x="210" y="4"/>
                  </a:lnTo>
                  <a:lnTo>
                    <a:pt x="19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12" y="0"/>
                  </a:lnTo>
                  <a:lnTo>
                    <a:pt x="90" y="2"/>
                  </a:lnTo>
                  <a:lnTo>
                    <a:pt x="68" y="4"/>
                  </a:lnTo>
                  <a:lnTo>
                    <a:pt x="68" y="4"/>
                  </a:lnTo>
                  <a:lnTo>
                    <a:pt x="64" y="4"/>
                  </a:lnTo>
                  <a:lnTo>
                    <a:pt x="62" y="6"/>
                  </a:lnTo>
                  <a:lnTo>
                    <a:pt x="58" y="8"/>
                  </a:lnTo>
                  <a:lnTo>
                    <a:pt x="58" y="8"/>
                  </a:lnTo>
                  <a:lnTo>
                    <a:pt x="52" y="6"/>
                  </a:lnTo>
                  <a:lnTo>
                    <a:pt x="46" y="6"/>
                  </a:lnTo>
                  <a:lnTo>
                    <a:pt x="34" y="8"/>
                  </a:lnTo>
                  <a:lnTo>
                    <a:pt x="2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57"/>
            <p:cNvSpPr/>
            <p:nvPr/>
          </p:nvSpPr>
          <p:spPr bwMode="auto">
            <a:xfrm>
              <a:off x="7985125" y="1377950"/>
              <a:ext cx="12700" cy="31750"/>
            </a:xfrm>
            <a:custGeom>
              <a:avLst/>
              <a:gdLst/>
              <a:ahLst/>
              <a:cxnLst>
                <a:cxn ang="0">
                  <a:pos x="4" y="20"/>
                </a:cxn>
                <a:cxn ang="0">
                  <a:pos x="4" y="20"/>
                </a:cxn>
                <a:cxn ang="0">
                  <a:pos x="6" y="16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4" y="20"/>
                </a:cxn>
              </a:cxnLst>
              <a:rect l="0" t="0" r="r" b="b"/>
              <a:pathLst>
                <a:path w="8" h="20">
                  <a:moveTo>
                    <a:pt x="4" y="20"/>
                  </a:moveTo>
                  <a:lnTo>
                    <a:pt x="4" y="20"/>
                  </a:lnTo>
                  <a:lnTo>
                    <a:pt x="6" y="16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8"/>
                  </a:lnTo>
                  <a:lnTo>
                    <a:pt x="8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58"/>
            <p:cNvSpPr/>
            <p:nvPr/>
          </p:nvSpPr>
          <p:spPr bwMode="auto">
            <a:xfrm>
              <a:off x="6765925" y="974725"/>
              <a:ext cx="19050" cy="952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8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2" h="6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8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59"/>
            <p:cNvSpPr/>
            <p:nvPr/>
          </p:nvSpPr>
          <p:spPr bwMode="auto">
            <a:xfrm>
              <a:off x="7962900" y="1343025"/>
              <a:ext cx="9525" cy="1270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60"/>
            <p:cNvSpPr/>
            <p:nvPr/>
          </p:nvSpPr>
          <p:spPr bwMode="auto">
            <a:xfrm>
              <a:off x="4451350" y="638175"/>
              <a:ext cx="25400" cy="1270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8" y="4"/>
                </a:cxn>
                <a:cxn ang="0">
                  <a:pos x="12" y="4"/>
                </a:cxn>
                <a:cxn ang="0">
                  <a:pos x="14" y="4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16" h="8">
                  <a:moveTo>
                    <a:pt x="4" y="2"/>
                  </a:move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4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4" y="4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61"/>
            <p:cNvSpPr/>
            <p:nvPr/>
          </p:nvSpPr>
          <p:spPr bwMode="auto">
            <a:xfrm>
              <a:off x="8080375" y="1749425"/>
              <a:ext cx="12700" cy="635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62"/>
            <p:cNvSpPr/>
            <p:nvPr/>
          </p:nvSpPr>
          <p:spPr bwMode="auto">
            <a:xfrm>
              <a:off x="7943850" y="1717675"/>
              <a:ext cx="19050" cy="95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6" y="4"/>
                </a:cxn>
                <a:cxn ang="0">
                  <a:pos x="8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6" y="4"/>
                  </a:lnTo>
                  <a:lnTo>
                    <a:pt x="8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63"/>
            <p:cNvSpPr/>
            <p:nvPr/>
          </p:nvSpPr>
          <p:spPr bwMode="auto">
            <a:xfrm>
              <a:off x="7915275" y="1701800"/>
              <a:ext cx="15875" cy="63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lnTo>
                    <a:pt x="10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64"/>
            <p:cNvSpPr/>
            <p:nvPr/>
          </p:nvSpPr>
          <p:spPr bwMode="auto">
            <a:xfrm>
              <a:off x="7931150" y="1698625"/>
              <a:ext cx="9525" cy="63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65"/>
            <p:cNvSpPr/>
            <p:nvPr/>
          </p:nvSpPr>
          <p:spPr bwMode="auto">
            <a:xfrm>
              <a:off x="5473700" y="530225"/>
              <a:ext cx="9525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66"/>
            <p:cNvSpPr/>
            <p:nvPr/>
          </p:nvSpPr>
          <p:spPr bwMode="auto">
            <a:xfrm>
              <a:off x="8201025" y="809625"/>
              <a:ext cx="66675" cy="60325"/>
            </a:xfrm>
            <a:custGeom>
              <a:avLst/>
              <a:gdLst/>
              <a:ahLst/>
              <a:cxnLst>
                <a:cxn ang="0">
                  <a:pos x="4" y="38"/>
                </a:cxn>
                <a:cxn ang="0">
                  <a:pos x="4" y="38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26" y="32"/>
                </a:cxn>
                <a:cxn ang="0">
                  <a:pos x="32" y="28"/>
                </a:cxn>
                <a:cxn ang="0">
                  <a:pos x="42" y="22"/>
                </a:cxn>
                <a:cxn ang="0">
                  <a:pos x="42" y="22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2" y="16"/>
                </a:cxn>
                <a:cxn ang="0">
                  <a:pos x="24" y="10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4" y="4"/>
                </a:cxn>
                <a:cxn ang="0">
                  <a:pos x="14" y="10"/>
                </a:cxn>
                <a:cxn ang="0">
                  <a:pos x="12" y="18"/>
                </a:cxn>
                <a:cxn ang="0">
                  <a:pos x="6" y="2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4" y="38"/>
                </a:cxn>
              </a:cxnLst>
              <a:rect l="0" t="0" r="r" b="b"/>
              <a:pathLst>
                <a:path w="42" h="38">
                  <a:moveTo>
                    <a:pt x="4" y="38"/>
                  </a:moveTo>
                  <a:lnTo>
                    <a:pt x="4" y="38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26" y="32"/>
                  </a:lnTo>
                  <a:lnTo>
                    <a:pt x="32" y="28"/>
                  </a:lnTo>
                  <a:lnTo>
                    <a:pt x="42" y="22"/>
                  </a:lnTo>
                  <a:lnTo>
                    <a:pt x="42" y="22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2" y="16"/>
                  </a:lnTo>
                  <a:lnTo>
                    <a:pt x="24" y="10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4"/>
                  </a:lnTo>
                  <a:lnTo>
                    <a:pt x="14" y="10"/>
                  </a:lnTo>
                  <a:lnTo>
                    <a:pt x="12" y="18"/>
                  </a:lnTo>
                  <a:lnTo>
                    <a:pt x="6" y="2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4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67"/>
            <p:cNvSpPr/>
            <p:nvPr/>
          </p:nvSpPr>
          <p:spPr bwMode="auto">
            <a:xfrm>
              <a:off x="7870825" y="1736725"/>
              <a:ext cx="495300" cy="463550"/>
            </a:xfrm>
            <a:custGeom>
              <a:avLst/>
              <a:gdLst/>
              <a:ahLst/>
              <a:cxnLst>
                <a:cxn ang="0">
                  <a:pos x="312" y="152"/>
                </a:cxn>
                <a:cxn ang="0">
                  <a:pos x="284" y="120"/>
                </a:cxn>
                <a:cxn ang="0">
                  <a:pos x="266" y="92"/>
                </a:cxn>
                <a:cxn ang="0">
                  <a:pos x="256" y="74"/>
                </a:cxn>
                <a:cxn ang="0">
                  <a:pos x="246" y="44"/>
                </a:cxn>
                <a:cxn ang="0">
                  <a:pos x="232" y="16"/>
                </a:cxn>
                <a:cxn ang="0">
                  <a:pos x="222" y="20"/>
                </a:cxn>
                <a:cxn ang="0">
                  <a:pos x="216" y="68"/>
                </a:cxn>
                <a:cxn ang="0">
                  <a:pos x="208" y="74"/>
                </a:cxn>
                <a:cxn ang="0">
                  <a:pos x="176" y="48"/>
                </a:cxn>
                <a:cxn ang="0">
                  <a:pos x="176" y="32"/>
                </a:cxn>
                <a:cxn ang="0">
                  <a:pos x="182" y="18"/>
                </a:cxn>
                <a:cxn ang="0">
                  <a:pos x="162" y="14"/>
                </a:cxn>
                <a:cxn ang="0">
                  <a:pos x="150" y="14"/>
                </a:cxn>
                <a:cxn ang="0">
                  <a:pos x="140" y="18"/>
                </a:cxn>
                <a:cxn ang="0">
                  <a:pos x="128" y="40"/>
                </a:cxn>
                <a:cxn ang="0">
                  <a:pos x="126" y="44"/>
                </a:cxn>
                <a:cxn ang="0">
                  <a:pos x="116" y="44"/>
                </a:cxn>
                <a:cxn ang="0">
                  <a:pos x="100" y="38"/>
                </a:cxn>
                <a:cxn ang="0">
                  <a:pos x="86" y="60"/>
                </a:cxn>
                <a:cxn ang="0">
                  <a:pos x="72" y="66"/>
                </a:cxn>
                <a:cxn ang="0">
                  <a:pos x="68" y="80"/>
                </a:cxn>
                <a:cxn ang="0">
                  <a:pos x="54" y="96"/>
                </a:cxn>
                <a:cxn ang="0">
                  <a:pos x="10" y="116"/>
                </a:cxn>
                <a:cxn ang="0">
                  <a:pos x="2" y="144"/>
                </a:cxn>
                <a:cxn ang="0">
                  <a:pos x="0" y="166"/>
                </a:cxn>
                <a:cxn ang="0">
                  <a:pos x="12" y="194"/>
                </a:cxn>
                <a:cxn ang="0">
                  <a:pos x="20" y="232"/>
                </a:cxn>
                <a:cxn ang="0">
                  <a:pos x="14" y="244"/>
                </a:cxn>
                <a:cxn ang="0">
                  <a:pos x="30" y="254"/>
                </a:cxn>
                <a:cxn ang="0">
                  <a:pos x="48" y="244"/>
                </a:cxn>
                <a:cxn ang="0">
                  <a:pos x="72" y="242"/>
                </a:cxn>
                <a:cxn ang="0">
                  <a:pos x="82" y="236"/>
                </a:cxn>
                <a:cxn ang="0">
                  <a:pos x="112" y="222"/>
                </a:cxn>
                <a:cxn ang="0">
                  <a:pos x="150" y="220"/>
                </a:cxn>
                <a:cxn ang="0">
                  <a:pos x="170" y="238"/>
                </a:cxn>
                <a:cxn ang="0">
                  <a:pos x="178" y="248"/>
                </a:cxn>
                <a:cxn ang="0">
                  <a:pos x="192" y="230"/>
                </a:cxn>
                <a:cxn ang="0">
                  <a:pos x="190" y="242"/>
                </a:cxn>
                <a:cxn ang="0">
                  <a:pos x="196" y="258"/>
                </a:cxn>
                <a:cxn ang="0">
                  <a:pos x="206" y="268"/>
                </a:cxn>
                <a:cxn ang="0">
                  <a:pos x="216" y="284"/>
                </a:cxn>
                <a:cxn ang="0">
                  <a:pos x="238" y="288"/>
                </a:cxn>
                <a:cxn ang="0">
                  <a:pos x="248" y="284"/>
                </a:cxn>
                <a:cxn ang="0">
                  <a:pos x="258" y="292"/>
                </a:cxn>
                <a:cxn ang="0">
                  <a:pos x="276" y="280"/>
                </a:cxn>
                <a:cxn ang="0">
                  <a:pos x="284" y="280"/>
                </a:cxn>
                <a:cxn ang="0">
                  <a:pos x="286" y="272"/>
                </a:cxn>
                <a:cxn ang="0">
                  <a:pos x="304" y="228"/>
                </a:cxn>
                <a:cxn ang="0">
                  <a:pos x="312" y="196"/>
                </a:cxn>
                <a:cxn ang="0">
                  <a:pos x="310" y="158"/>
                </a:cxn>
              </a:cxnLst>
              <a:rect l="0" t="0" r="r" b="b"/>
              <a:pathLst>
                <a:path w="312" h="292">
                  <a:moveTo>
                    <a:pt x="310" y="158"/>
                  </a:moveTo>
                  <a:lnTo>
                    <a:pt x="310" y="158"/>
                  </a:lnTo>
                  <a:lnTo>
                    <a:pt x="312" y="152"/>
                  </a:lnTo>
                  <a:lnTo>
                    <a:pt x="312" y="152"/>
                  </a:lnTo>
                  <a:lnTo>
                    <a:pt x="308" y="150"/>
                  </a:lnTo>
                  <a:lnTo>
                    <a:pt x="308" y="150"/>
                  </a:lnTo>
                  <a:lnTo>
                    <a:pt x="292" y="130"/>
                  </a:lnTo>
                  <a:lnTo>
                    <a:pt x="284" y="120"/>
                  </a:lnTo>
                  <a:lnTo>
                    <a:pt x="278" y="108"/>
                  </a:lnTo>
                  <a:lnTo>
                    <a:pt x="278" y="108"/>
                  </a:lnTo>
                  <a:lnTo>
                    <a:pt x="274" y="98"/>
                  </a:lnTo>
                  <a:lnTo>
                    <a:pt x="266" y="92"/>
                  </a:lnTo>
                  <a:lnTo>
                    <a:pt x="266" y="92"/>
                  </a:lnTo>
                  <a:lnTo>
                    <a:pt x="260" y="88"/>
                  </a:lnTo>
                  <a:lnTo>
                    <a:pt x="258" y="84"/>
                  </a:lnTo>
                  <a:lnTo>
                    <a:pt x="256" y="74"/>
                  </a:lnTo>
                  <a:lnTo>
                    <a:pt x="256" y="74"/>
                  </a:lnTo>
                  <a:lnTo>
                    <a:pt x="252" y="56"/>
                  </a:lnTo>
                  <a:lnTo>
                    <a:pt x="250" y="48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40" y="38"/>
                  </a:lnTo>
                  <a:lnTo>
                    <a:pt x="236" y="30"/>
                  </a:lnTo>
                  <a:lnTo>
                    <a:pt x="232" y="16"/>
                  </a:lnTo>
                  <a:lnTo>
                    <a:pt x="232" y="16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22" y="2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0" y="54"/>
                  </a:lnTo>
                  <a:lnTo>
                    <a:pt x="216" y="68"/>
                  </a:lnTo>
                  <a:lnTo>
                    <a:pt x="216" y="68"/>
                  </a:lnTo>
                  <a:lnTo>
                    <a:pt x="214" y="72"/>
                  </a:lnTo>
                  <a:lnTo>
                    <a:pt x="212" y="74"/>
                  </a:lnTo>
                  <a:lnTo>
                    <a:pt x="208" y="74"/>
                  </a:lnTo>
                  <a:lnTo>
                    <a:pt x="206" y="72"/>
                  </a:lnTo>
                  <a:lnTo>
                    <a:pt x="206" y="72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4" y="44"/>
                  </a:lnTo>
                  <a:lnTo>
                    <a:pt x="174" y="38"/>
                  </a:lnTo>
                  <a:lnTo>
                    <a:pt x="174" y="38"/>
                  </a:lnTo>
                  <a:lnTo>
                    <a:pt x="176" y="32"/>
                  </a:lnTo>
                  <a:lnTo>
                    <a:pt x="180" y="28"/>
                  </a:lnTo>
                  <a:lnTo>
                    <a:pt x="182" y="22"/>
                  </a:lnTo>
                  <a:lnTo>
                    <a:pt x="182" y="18"/>
                  </a:lnTo>
                  <a:lnTo>
                    <a:pt x="182" y="18"/>
                  </a:lnTo>
                  <a:lnTo>
                    <a:pt x="178" y="16"/>
                  </a:lnTo>
                  <a:lnTo>
                    <a:pt x="174" y="16"/>
                  </a:lnTo>
                  <a:lnTo>
                    <a:pt x="168" y="16"/>
                  </a:lnTo>
                  <a:lnTo>
                    <a:pt x="162" y="14"/>
                  </a:lnTo>
                  <a:lnTo>
                    <a:pt x="162" y="14"/>
                  </a:lnTo>
                  <a:lnTo>
                    <a:pt x="150" y="8"/>
                  </a:lnTo>
                  <a:lnTo>
                    <a:pt x="150" y="8"/>
                  </a:lnTo>
                  <a:lnTo>
                    <a:pt x="150" y="14"/>
                  </a:lnTo>
                  <a:lnTo>
                    <a:pt x="150" y="16"/>
                  </a:lnTo>
                  <a:lnTo>
                    <a:pt x="146" y="18"/>
                  </a:lnTo>
                  <a:lnTo>
                    <a:pt x="146" y="18"/>
                  </a:lnTo>
                  <a:lnTo>
                    <a:pt x="140" y="18"/>
                  </a:lnTo>
                  <a:lnTo>
                    <a:pt x="136" y="20"/>
                  </a:lnTo>
                  <a:lnTo>
                    <a:pt x="132" y="24"/>
                  </a:lnTo>
                  <a:lnTo>
                    <a:pt x="130" y="32"/>
                  </a:lnTo>
                  <a:lnTo>
                    <a:pt x="128" y="40"/>
                  </a:lnTo>
                  <a:lnTo>
                    <a:pt x="128" y="40"/>
                  </a:lnTo>
                  <a:lnTo>
                    <a:pt x="12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0" y="44"/>
                  </a:lnTo>
                  <a:lnTo>
                    <a:pt x="118" y="46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08" y="38"/>
                  </a:lnTo>
                  <a:lnTo>
                    <a:pt x="104" y="36"/>
                  </a:lnTo>
                  <a:lnTo>
                    <a:pt x="100" y="38"/>
                  </a:lnTo>
                  <a:lnTo>
                    <a:pt x="92" y="46"/>
                  </a:lnTo>
                  <a:lnTo>
                    <a:pt x="92" y="46"/>
                  </a:lnTo>
                  <a:lnTo>
                    <a:pt x="88" y="52"/>
                  </a:lnTo>
                  <a:lnTo>
                    <a:pt x="86" y="60"/>
                  </a:lnTo>
                  <a:lnTo>
                    <a:pt x="84" y="62"/>
                  </a:lnTo>
                  <a:lnTo>
                    <a:pt x="82" y="64"/>
                  </a:lnTo>
                  <a:lnTo>
                    <a:pt x="78" y="66"/>
                  </a:lnTo>
                  <a:lnTo>
                    <a:pt x="72" y="66"/>
                  </a:lnTo>
                  <a:lnTo>
                    <a:pt x="72" y="66"/>
                  </a:lnTo>
                  <a:lnTo>
                    <a:pt x="70" y="72"/>
                  </a:lnTo>
                  <a:lnTo>
                    <a:pt x="70" y="72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6" y="86"/>
                  </a:lnTo>
                  <a:lnTo>
                    <a:pt x="62" y="90"/>
                  </a:lnTo>
                  <a:lnTo>
                    <a:pt x="54" y="96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16" y="112"/>
                  </a:lnTo>
                  <a:lnTo>
                    <a:pt x="10" y="116"/>
                  </a:lnTo>
                  <a:lnTo>
                    <a:pt x="6" y="122"/>
                  </a:lnTo>
                  <a:lnTo>
                    <a:pt x="4" y="128"/>
                  </a:lnTo>
                  <a:lnTo>
                    <a:pt x="2" y="136"/>
                  </a:lnTo>
                  <a:lnTo>
                    <a:pt x="2" y="144"/>
                  </a:lnTo>
                  <a:lnTo>
                    <a:pt x="4" y="152"/>
                  </a:lnTo>
                  <a:lnTo>
                    <a:pt x="4" y="152"/>
                  </a:lnTo>
                  <a:lnTo>
                    <a:pt x="0" y="162"/>
                  </a:lnTo>
                  <a:lnTo>
                    <a:pt x="0" y="166"/>
                  </a:lnTo>
                  <a:lnTo>
                    <a:pt x="4" y="170"/>
                  </a:lnTo>
                  <a:lnTo>
                    <a:pt x="4" y="170"/>
                  </a:lnTo>
                  <a:lnTo>
                    <a:pt x="8" y="182"/>
                  </a:lnTo>
                  <a:lnTo>
                    <a:pt x="12" y="194"/>
                  </a:lnTo>
                  <a:lnTo>
                    <a:pt x="18" y="220"/>
                  </a:lnTo>
                  <a:lnTo>
                    <a:pt x="18" y="220"/>
                  </a:lnTo>
                  <a:lnTo>
                    <a:pt x="20" y="228"/>
                  </a:lnTo>
                  <a:lnTo>
                    <a:pt x="20" y="232"/>
                  </a:lnTo>
                  <a:lnTo>
                    <a:pt x="18" y="236"/>
                  </a:lnTo>
                  <a:lnTo>
                    <a:pt x="18" y="236"/>
                  </a:lnTo>
                  <a:lnTo>
                    <a:pt x="14" y="240"/>
                  </a:lnTo>
                  <a:lnTo>
                    <a:pt x="14" y="244"/>
                  </a:lnTo>
                  <a:lnTo>
                    <a:pt x="18" y="248"/>
                  </a:lnTo>
                  <a:lnTo>
                    <a:pt x="18" y="248"/>
                  </a:lnTo>
                  <a:lnTo>
                    <a:pt x="24" y="252"/>
                  </a:lnTo>
                  <a:lnTo>
                    <a:pt x="30" y="254"/>
                  </a:lnTo>
                  <a:lnTo>
                    <a:pt x="36" y="252"/>
                  </a:lnTo>
                  <a:lnTo>
                    <a:pt x="40" y="250"/>
                  </a:lnTo>
                  <a:lnTo>
                    <a:pt x="40" y="250"/>
                  </a:lnTo>
                  <a:lnTo>
                    <a:pt x="48" y="244"/>
                  </a:lnTo>
                  <a:lnTo>
                    <a:pt x="56" y="242"/>
                  </a:lnTo>
                  <a:lnTo>
                    <a:pt x="62" y="240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8" y="242"/>
                  </a:lnTo>
                  <a:lnTo>
                    <a:pt x="82" y="240"/>
                  </a:lnTo>
                  <a:lnTo>
                    <a:pt x="82" y="236"/>
                  </a:lnTo>
                  <a:lnTo>
                    <a:pt x="82" y="236"/>
                  </a:lnTo>
                  <a:lnTo>
                    <a:pt x="86" y="232"/>
                  </a:lnTo>
                  <a:lnTo>
                    <a:pt x="90" y="230"/>
                  </a:lnTo>
                  <a:lnTo>
                    <a:pt x="90" y="230"/>
                  </a:lnTo>
                  <a:lnTo>
                    <a:pt x="112" y="222"/>
                  </a:lnTo>
                  <a:lnTo>
                    <a:pt x="124" y="218"/>
                  </a:lnTo>
                  <a:lnTo>
                    <a:pt x="136" y="218"/>
                  </a:lnTo>
                  <a:lnTo>
                    <a:pt x="136" y="218"/>
                  </a:lnTo>
                  <a:lnTo>
                    <a:pt x="150" y="220"/>
                  </a:lnTo>
                  <a:lnTo>
                    <a:pt x="156" y="222"/>
                  </a:lnTo>
                  <a:lnTo>
                    <a:pt x="162" y="228"/>
                  </a:lnTo>
                  <a:lnTo>
                    <a:pt x="162" y="228"/>
                  </a:lnTo>
                  <a:lnTo>
                    <a:pt x="170" y="238"/>
                  </a:lnTo>
                  <a:lnTo>
                    <a:pt x="172" y="246"/>
                  </a:lnTo>
                  <a:lnTo>
                    <a:pt x="174" y="254"/>
                  </a:lnTo>
                  <a:lnTo>
                    <a:pt x="174" y="254"/>
                  </a:lnTo>
                  <a:lnTo>
                    <a:pt x="178" y="248"/>
                  </a:lnTo>
                  <a:lnTo>
                    <a:pt x="182" y="242"/>
                  </a:lnTo>
                  <a:lnTo>
                    <a:pt x="188" y="236"/>
                  </a:lnTo>
                  <a:lnTo>
                    <a:pt x="192" y="230"/>
                  </a:lnTo>
                  <a:lnTo>
                    <a:pt x="192" y="230"/>
                  </a:lnTo>
                  <a:lnTo>
                    <a:pt x="192" y="236"/>
                  </a:lnTo>
                  <a:lnTo>
                    <a:pt x="192" y="236"/>
                  </a:lnTo>
                  <a:lnTo>
                    <a:pt x="190" y="240"/>
                  </a:lnTo>
                  <a:lnTo>
                    <a:pt x="190" y="242"/>
                  </a:lnTo>
                  <a:lnTo>
                    <a:pt x="194" y="248"/>
                  </a:lnTo>
                  <a:lnTo>
                    <a:pt x="196" y="252"/>
                  </a:lnTo>
                  <a:lnTo>
                    <a:pt x="198" y="254"/>
                  </a:lnTo>
                  <a:lnTo>
                    <a:pt x="196" y="258"/>
                  </a:lnTo>
                  <a:lnTo>
                    <a:pt x="196" y="258"/>
                  </a:lnTo>
                  <a:lnTo>
                    <a:pt x="202" y="258"/>
                  </a:lnTo>
                  <a:lnTo>
                    <a:pt x="204" y="260"/>
                  </a:lnTo>
                  <a:lnTo>
                    <a:pt x="206" y="268"/>
                  </a:lnTo>
                  <a:lnTo>
                    <a:pt x="206" y="268"/>
                  </a:lnTo>
                  <a:lnTo>
                    <a:pt x="208" y="274"/>
                  </a:lnTo>
                  <a:lnTo>
                    <a:pt x="212" y="280"/>
                  </a:lnTo>
                  <a:lnTo>
                    <a:pt x="216" y="284"/>
                  </a:lnTo>
                  <a:lnTo>
                    <a:pt x="220" y="288"/>
                  </a:lnTo>
                  <a:lnTo>
                    <a:pt x="226" y="290"/>
                  </a:lnTo>
                  <a:lnTo>
                    <a:pt x="232" y="290"/>
                  </a:lnTo>
                  <a:lnTo>
                    <a:pt x="238" y="288"/>
                  </a:lnTo>
                  <a:lnTo>
                    <a:pt x="244" y="286"/>
                  </a:lnTo>
                  <a:lnTo>
                    <a:pt x="244" y="286"/>
                  </a:lnTo>
                  <a:lnTo>
                    <a:pt x="246" y="284"/>
                  </a:lnTo>
                  <a:lnTo>
                    <a:pt x="248" y="284"/>
                  </a:lnTo>
                  <a:lnTo>
                    <a:pt x="250" y="288"/>
                  </a:lnTo>
                  <a:lnTo>
                    <a:pt x="250" y="288"/>
                  </a:lnTo>
                  <a:lnTo>
                    <a:pt x="254" y="290"/>
                  </a:lnTo>
                  <a:lnTo>
                    <a:pt x="258" y="292"/>
                  </a:lnTo>
                  <a:lnTo>
                    <a:pt x="262" y="290"/>
                  </a:lnTo>
                  <a:lnTo>
                    <a:pt x="266" y="288"/>
                  </a:lnTo>
                  <a:lnTo>
                    <a:pt x="272" y="282"/>
                  </a:lnTo>
                  <a:lnTo>
                    <a:pt x="276" y="280"/>
                  </a:lnTo>
                  <a:lnTo>
                    <a:pt x="280" y="282"/>
                  </a:lnTo>
                  <a:lnTo>
                    <a:pt x="280" y="282"/>
                  </a:lnTo>
                  <a:lnTo>
                    <a:pt x="282" y="282"/>
                  </a:lnTo>
                  <a:lnTo>
                    <a:pt x="284" y="280"/>
                  </a:lnTo>
                  <a:lnTo>
                    <a:pt x="286" y="274"/>
                  </a:lnTo>
                  <a:lnTo>
                    <a:pt x="286" y="274"/>
                  </a:lnTo>
                  <a:lnTo>
                    <a:pt x="286" y="272"/>
                  </a:lnTo>
                  <a:lnTo>
                    <a:pt x="286" y="272"/>
                  </a:lnTo>
                  <a:lnTo>
                    <a:pt x="292" y="250"/>
                  </a:lnTo>
                  <a:lnTo>
                    <a:pt x="296" y="238"/>
                  </a:lnTo>
                  <a:lnTo>
                    <a:pt x="304" y="228"/>
                  </a:lnTo>
                  <a:lnTo>
                    <a:pt x="304" y="228"/>
                  </a:lnTo>
                  <a:lnTo>
                    <a:pt x="308" y="218"/>
                  </a:lnTo>
                  <a:lnTo>
                    <a:pt x="310" y="208"/>
                  </a:lnTo>
                  <a:lnTo>
                    <a:pt x="310" y="208"/>
                  </a:lnTo>
                  <a:lnTo>
                    <a:pt x="312" y="196"/>
                  </a:lnTo>
                  <a:lnTo>
                    <a:pt x="312" y="184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68"/>
            <p:cNvSpPr/>
            <p:nvPr/>
          </p:nvSpPr>
          <p:spPr bwMode="auto">
            <a:xfrm>
              <a:off x="5556250" y="243840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69"/>
            <p:cNvSpPr/>
            <p:nvPr/>
          </p:nvSpPr>
          <p:spPr bwMode="auto">
            <a:xfrm>
              <a:off x="5543550" y="2432050"/>
              <a:ext cx="12700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70"/>
            <p:cNvSpPr/>
            <p:nvPr/>
          </p:nvSpPr>
          <p:spPr bwMode="auto">
            <a:xfrm>
              <a:off x="7978775" y="1403350"/>
              <a:ext cx="57150" cy="57150"/>
            </a:xfrm>
            <a:custGeom>
              <a:avLst/>
              <a:gdLst/>
              <a:ahLst/>
              <a:cxnLst>
                <a:cxn ang="0">
                  <a:pos x="0" y="24"/>
                </a:cxn>
                <a:cxn ang="0">
                  <a:pos x="0" y="24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8"/>
                </a:cxn>
                <a:cxn ang="0">
                  <a:pos x="16" y="18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6" y="30"/>
                </a:cxn>
                <a:cxn ang="0">
                  <a:pos x="16" y="34"/>
                </a:cxn>
                <a:cxn ang="0">
                  <a:pos x="20" y="36"/>
                </a:cxn>
                <a:cxn ang="0">
                  <a:pos x="24" y="36"/>
                </a:cxn>
                <a:cxn ang="0">
                  <a:pos x="24" y="36"/>
                </a:cxn>
                <a:cxn ang="0">
                  <a:pos x="28" y="36"/>
                </a:cxn>
                <a:cxn ang="0">
                  <a:pos x="28" y="34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34" y="26"/>
                </a:cxn>
                <a:cxn ang="0">
                  <a:pos x="36" y="22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8"/>
                </a:cxn>
                <a:cxn ang="0">
                  <a:pos x="32" y="4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6" y="4"/>
                </a:cxn>
                <a:cxn ang="0">
                  <a:pos x="24" y="8"/>
                </a:cxn>
                <a:cxn ang="0">
                  <a:pos x="16" y="10"/>
                </a:cxn>
                <a:cxn ang="0">
                  <a:pos x="10" y="12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0" y="20"/>
                </a:cxn>
                <a:cxn ang="0">
                  <a:pos x="0" y="24"/>
                </a:cxn>
                <a:cxn ang="0">
                  <a:pos x="0" y="24"/>
                </a:cxn>
              </a:cxnLst>
              <a:rect l="0" t="0" r="r" b="b"/>
              <a:pathLst>
                <a:path w="36" h="36">
                  <a:moveTo>
                    <a:pt x="0" y="24"/>
                  </a:moveTo>
                  <a:lnTo>
                    <a:pt x="0" y="24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8"/>
                  </a:lnTo>
                  <a:lnTo>
                    <a:pt x="16" y="18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20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8" y="36"/>
                  </a:lnTo>
                  <a:lnTo>
                    <a:pt x="28" y="34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34" y="26"/>
                  </a:lnTo>
                  <a:lnTo>
                    <a:pt x="36" y="22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8"/>
                  </a:lnTo>
                  <a:lnTo>
                    <a:pt x="32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24" y="8"/>
                  </a:lnTo>
                  <a:lnTo>
                    <a:pt x="16" y="10"/>
                  </a:lnTo>
                  <a:lnTo>
                    <a:pt x="10" y="12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71"/>
            <p:cNvSpPr/>
            <p:nvPr/>
          </p:nvSpPr>
          <p:spPr bwMode="auto">
            <a:xfrm>
              <a:off x="6499225" y="901700"/>
              <a:ext cx="9525" cy="63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72"/>
            <p:cNvSpPr/>
            <p:nvPr/>
          </p:nvSpPr>
          <p:spPr bwMode="auto">
            <a:xfrm>
              <a:off x="7854950" y="330200"/>
              <a:ext cx="9525" cy="635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73"/>
            <p:cNvSpPr/>
            <p:nvPr/>
          </p:nvSpPr>
          <p:spPr bwMode="auto">
            <a:xfrm>
              <a:off x="5705475" y="1384300"/>
              <a:ext cx="6350" cy="952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4" h="6">
                  <a:moveTo>
                    <a:pt x="2" y="6"/>
                  </a:moveTo>
                  <a:lnTo>
                    <a:pt x="2" y="6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74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75"/>
            <p:cNvSpPr/>
            <p:nvPr/>
          </p:nvSpPr>
          <p:spPr bwMode="auto">
            <a:xfrm>
              <a:off x="7943850" y="1381125"/>
              <a:ext cx="952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lnTo>
                    <a:pt x="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76"/>
            <p:cNvSpPr/>
            <p:nvPr/>
          </p:nvSpPr>
          <p:spPr bwMode="auto">
            <a:xfrm>
              <a:off x="5276850" y="276225"/>
              <a:ext cx="22225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4" h="4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77"/>
            <p:cNvSpPr/>
            <p:nvPr/>
          </p:nvSpPr>
          <p:spPr bwMode="auto">
            <a:xfrm>
              <a:off x="5670550" y="736600"/>
              <a:ext cx="285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8" h="8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78"/>
            <p:cNvSpPr/>
            <p:nvPr/>
          </p:nvSpPr>
          <p:spPr bwMode="auto">
            <a:xfrm>
              <a:off x="8083550" y="1558925"/>
              <a:ext cx="6350" cy="635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4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4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4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5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182123" y="523016"/>
            <a:ext cx="11827754" cy="6138886"/>
            <a:chOff x="4391025" y="180975"/>
            <a:chExt cx="4422775" cy="2295525"/>
          </a:xfrm>
          <a:solidFill>
            <a:schemeClr val="bg1">
              <a:lumMod val="95000"/>
            </a:schemeClr>
          </a:solidFill>
        </p:grpSpPr>
        <p:sp>
          <p:nvSpPr>
            <p:cNvPr id="7" name="Freeform 70"/>
            <p:cNvSpPr/>
            <p:nvPr/>
          </p:nvSpPr>
          <p:spPr bwMode="auto">
            <a:xfrm>
              <a:off x="5565775" y="180975"/>
              <a:ext cx="746125" cy="387350"/>
            </a:xfrm>
            <a:custGeom>
              <a:avLst/>
              <a:gdLst/>
              <a:ahLst/>
              <a:cxnLst>
                <a:cxn ang="0">
                  <a:pos x="368" y="128"/>
                </a:cxn>
                <a:cxn ang="0">
                  <a:pos x="398" y="134"/>
                </a:cxn>
                <a:cxn ang="0">
                  <a:pos x="392" y="122"/>
                </a:cxn>
                <a:cxn ang="0">
                  <a:pos x="378" y="114"/>
                </a:cxn>
                <a:cxn ang="0">
                  <a:pos x="378" y="106"/>
                </a:cxn>
                <a:cxn ang="0">
                  <a:pos x="398" y="106"/>
                </a:cxn>
                <a:cxn ang="0">
                  <a:pos x="400" y="100"/>
                </a:cxn>
                <a:cxn ang="0">
                  <a:pos x="406" y="86"/>
                </a:cxn>
                <a:cxn ang="0">
                  <a:pos x="416" y="82"/>
                </a:cxn>
                <a:cxn ang="0">
                  <a:pos x="398" y="76"/>
                </a:cxn>
                <a:cxn ang="0">
                  <a:pos x="416" y="68"/>
                </a:cxn>
                <a:cxn ang="0">
                  <a:pos x="424" y="66"/>
                </a:cxn>
                <a:cxn ang="0">
                  <a:pos x="408" y="60"/>
                </a:cxn>
                <a:cxn ang="0">
                  <a:pos x="408" y="48"/>
                </a:cxn>
                <a:cxn ang="0">
                  <a:pos x="428" y="38"/>
                </a:cxn>
                <a:cxn ang="0">
                  <a:pos x="440" y="30"/>
                </a:cxn>
                <a:cxn ang="0">
                  <a:pos x="410" y="22"/>
                </a:cxn>
                <a:cxn ang="0">
                  <a:pos x="382" y="16"/>
                </a:cxn>
                <a:cxn ang="0">
                  <a:pos x="382" y="14"/>
                </a:cxn>
                <a:cxn ang="0">
                  <a:pos x="396" y="10"/>
                </a:cxn>
                <a:cxn ang="0">
                  <a:pos x="362" y="2"/>
                </a:cxn>
                <a:cxn ang="0">
                  <a:pos x="324" y="0"/>
                </a:cxn>
                <a:cxn ang="0">
                  <a:pos x="272" y="0"/>
                </a:cxn>
                <a:cxn ang="0">
                  <a:pos x="238" y="6"/>
                </a:cxn>
                <a:cxn ang="0">
                  <a:pos x="218" y="4"/>
                </a:cxn>
                <a:cxn ang="0">
                  <a:pos x="214" y="14"/>
                </a:cxn>
                <a:cxn ang="0">
                  <a:pos x="202" y="14"/>
                </a:cxn>
                <a:cxn ang="0">
                  <a:pos x="176" y="14"/>
                </a:cxn>
                <a:cxn ang="0">
                  <a:pos x="152" y="16"/>
                </a:cxn>
                <a:cxn ang="0">
                  <a:pos x="110" y="20"/>
                </a:cxn>
                <a:cxn ang="0">
                  <a:pos x="90" y="26"/>
                </a:cxn>
                <a:cxn ang="0">
                  <a:pos x="44" y="34"/>
                </a:cxn>
                <a:cxn ang="0">
                  <a:pos x="60" y="44"/>
                </a:cxn>
                <a:cxn ang="0">
                  <a:pos x="2" y="54"/>
                </a:cxn>
                <a:cxn ang="0">
                  <a:pos x="22" y="66"/>
                </a:cxn>
                <a:cxn ang="0">
                  <a:pos x="24" y="70"/>
                </a:cxn>
                <a:cxn ang="0">
                  <a:pos x="72" y="76"/>
                </a:cxn>
                <a:cxn ang="0">
                  <a:pos x="134" y="100"/>
                </a:cxn>
                <a:cxn ang="0">
                  <a:pos x="146" y="126"/>
                </a:cxn>
                <a:cxn ang="0">
                  <a:pos x="170" y="132"/>
                </a:cxn>
                <a:cxn ang="0">
                  <a:pos x="158" y="134"/>
                </a:cxn>
                <a:cxn ang="0">
                  <a:pos x="142" y="142"/>
                </a:cxn>
                <a:cxn ang="0">
                  <a:pos x="162" y="144"/>
                </a:cxn>
                <a:cxn ang="0">
                  <a:pos x="170" y="160"/>
                </a:cxn>
                <a:cxn ang="0">
                  <a:pos x="150" y="168"/>
                </a:cxn>
                <a:cxn ang="0">
                  <a:pos x="152" y="176"/>
                </a:cxn>
                <a:cxn ang="0">
                  <a:pos x="162" y="194"/>
                </a:cxn>
                <a:cxn ang="0">
                  <a:pos x="176" y="196"/>
                </a:cxn>
                <a:cxn ang="0">
                  <a:pos x="182" y="224"/>
                </a:cxn>
                <a:cxn ang="0">
                  <a:pos x="208" y="234"/>
                </a:cxn>
                <a:cxn ang="0">
                  <a:pos x="226" y="242"/>
                </a:cxn>
                <a:cxn ang="0">
                  <a:pos x="240" y="214"/>
                </a:cxn>
                <a:cxn ang="0">
                  <a:pos x="252" y="192"/>
                </a:cxn>
                <a:cxn ang="0">
                  <a:pos x="272" y="182"/>
                </a:cxn>
                <a:cxn ang="0">
                  <a:pos x="288" y="182"/>
                </a:cxn>
                <a:cxn ang="0">
                  <a:pos x="322" y="160"/>
                </a:cxn>
                <a:cxn ang="0">
                  <a:pos x="376" y="138"/>
                </a:cxn>
              </a:cxnLst>
              <a:rect l="0" t="0" r="r" b="b"/>
              <a:pathLst>
                <a:path w="470" h="244">
                  <a:moveTo>
                    <a:pt x="362" y="140"/>
                  </a:moveTo>
                  <a:lnTo>
                    <a:pt x="362" y="140"/>
                  </a:lnTo>
                  <a:lnTo>
                    <a:pt x="362" y="136"/>
                  </a:lnTo>
                  <a:lnTo>
                    <a:pt x="362" y="136"/>
                  </a:lnTo>
                  <a:lnTo>
                    <a:pt x="368" y="136"/>
                  </a:lnTo>
                  <a:lnTo>
                    <a:pt x="368" y="132"/>
                  </a:lnTo>
                  <a:lnTo>
                    <a:pt x="368" y="128"/>
                  </a:lnTo>
                  <a:lnTo>
                    <a:pt x="368" y="126"/>
                  </a:lnTo>
                  <a:lnTo>
                    <a:pt x="368" y="126"/>
                  </a:lnTo>
                  <a:lnTo>
                    <a:pt x="376" y="128"/>
                  </a:lnTo>
                  <a:lnTo>
                    <a:pt x="382" y="134"/>
                  </a:lnTo>
                  <a:lnTo>
                    <a:pt x="390" y="136"/>
                  </a:lnTo>
                  <a:lnTo>
                    <a:pt x="394" y="136"/>
                  </a:lnTo>
                  <a:lnTo>
                    <a:pt x="398" y="134"/>
                  </a:lnTo>
                  <a:lnTo>
                    <a:pt x="398" y="134"/>
                  </a:lnTo>
                  <a:lnTo>
                    <a:pt x="398" y="130"/>
                  </a:lnTo>
                  <a:lnTo>
                    <a:pt x="396" y="128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88" y="120"/>
                  </a:lnTo>
                  <a:lnTo>
                    <a:pt x="386" y="120"/>
                  </a:lnTo>
                  <a:lnTo>
                    <a:pt x="384" y="120"/>
                  </a:lnTo>
                  <a:lnTo>
                    <a:pt x="384" y="116"/>
                  </a:lnTo>
                  <a:lnTo>
                    <a:pt x="384" y="116"/>
                  </a:lnTo>
                  <a:lnTo>
                    <a:pt x="380" y="116"/>
                  </a:lnTo>
                  <a:lnTo>
                    <a:pt x="378" y="114"/>
                  </a:lnTo>
                  <a:lnTo>
                    <a:pt x="374" y="112"/>
                  </a:lnTo>
                  <a:lnTo>
                    <a:pt x="374" y="112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6" y="106"/>
                  </a:lnTo>
                  <a:lnTo>
                    <a:pt x="378" y="106"/>
                  </a:lnTo>
                  <a:lnTo>
                    <a:pt x="384" y="108"/>
                  </a:lnTo>
                  <a:lnTo>
                    <a:pt x="384" y="108"/>
                  </a:lnTo>
                  <a:lnTo>
                    <a:pt x="384" y="106"/>
                  </a:lnTo>
                  <a:lnTo>
                    <a:pt x="384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404" y="106"/>
                  </a:lnTo>
                  <a:lnTo>
                    <a:pt x="406" y="104"/>
                  </a:lnTo>
                  <a:lnTo>
                    <a:pt x="408" y="102"/>
                  </a:lnTo>
                  <a:lnTo>
                    <a:pt x="408" y="102"/>
                  </a:lnTo>
                  <a:lnTo>
                    <a:pt x="406" y="100"/>
                  </a:lnTo>
                  <a:lnTo>
                    <a:pt x="404" y="100"/>
                  </a:lnTo>
                  <a:lnTo>
                    <a:pt x="400" y="100"/>
                  </a:lnTo>
                  <a:lnTo>
                    <a:pt x="400" y="98"/>
                  </a:lnTo>
                  <a:lnTo>
                    <a:pt x="400" y="98"/>
                  </a:lnTo>
                  <a:lnTo>
                    <a:pt x="408" y="98"/>
                  </a:lnTo>
                  <a:lnTo>
                    <a:pt x="408" y="98"/>
                  </a:lnTo>
                  <a:lnTo>
                    <a:pt x="406" y="92"/>
                  </a:lnTo>
                  <a:lnTo>
                    <a:pt x="406" y="88"/>
                  </a:lnTo>
                  <a:lnTo>
                    <a:pt x="406" y="86"/>
                  </a:lnTo>
                  <a:lnTo>
                    <a:pt x="406" y="86"/>
                  </a:lnTo>
                  <a:lnTo>
                    <a:pt x="408" y="86"/>
                  </a:lnTo>
                  <a:lnTo>
                    <a:pt x="412" y="86"/>
                  </a:lnTo>
                  <a:lnTo>
                    <a:pt x="414" y="86"/>
                  </a:lnTo>
                  <a:lnTo>
                    <a:pt x="416" y="84"/>
                  </a:lnTo>
                  <a:lnTo>
                    <a:pt x="416" y="84"/>
                  </a:lnTo>
                  <a:lnTo>
                    <a:pt x="416" y="82"/>
                  </a:lnTo>
                  <a:lnTo>
                    <a:pt x="414" y="80"/>
                  </a:lnTo>
                  <a:lnTo>
                    <a:pt x="412" y="80"/>
                  </a:lnTo>
                  <a:lnTo>
                    <a:pt x="410" y="78"/>
                  </a:lnTo>
                  <a:lnTo>
                    <a:pt x="410" y="78"/>
                  </a:lnTo>
                  <a:lnTo>
                    <a:pt x="408" y="76"/>
                  </a:lnTo>
                  <a:lnTo>
                    <a:pt x="406" y="76"/>
                  </a:lnTo>
                  <a:lnTo>
                    <a:pt x="398" y="76"/>
                  </a:lnTo>
                  <a:lnTo>
                    <a:pt x="398" y="76"/>
                  </a:lnTo>
                  <a:lnTo>
                    <a:pt x="392" y="72"/>
                  </a:lnTo>
                  <a:lnTo>
                    <a:pt x="392" y="72"/>
                  </a:lnTo>
                  <a:lnTo>
                    <a:pt x="404" y="70"/>
                  </a:lnTo>
                  <a:lnTo>
                    <a:pt x="410" y="68"/>
                  </a:lnTo>
                  <a:lnTo>
                    <a:pt x="416" y="68"/>
                  </a:lnTo>
                  <a:lnTo>
                    <a:pt x="416" y="68"/>
                  </a:lnTo>
                  <a:lnTo>
                    <a:pt x="418" y="72"/>
                  </a:lnTo>
                  <a:lnTo>
                    <a:pt x="422" y="74"/>
                  </a:lnTo>
                  <a:lnTo>
                    <a:pt x="424" y="72"/>
                  </a:lnTo>
                  <a:lnTo>
                    <a:pt x="426" y="68"/>
                  </a:lnTo>
                  <a:lnTo>
                    <a:pt x="426" y="68"/>
                  </a:lnTo>
                  <a:lnTo>
                    <a:pt x="424" y="66"/>
                  </a:lnTo>
                  <a:lnTo>
                    <a:pt x="424" y="66"/>
                  </a:lnTo>
                  <a:lnTo>
                    <a:pt x="416" y="66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0"/>
                  </a:lnTo>
                  <a:lnTo>
                    <a:pt x="408" y="60"/>
                  </a:lnTo>
                  <a:lnTo>
                    <a:pt x="406" y="58"/>
                  </a:lnTo>
                  <a:lnTo>
                    <a:pt x="406" y="58"/>
                  </a:lnTo>
                  <a:lnTo>
                    <a:pt x="404" y="52"/>
                  </a:lnTo>
                  <a:lnTo>
                    <a:pt x="404" y="52"/>
                  </a:lnTo>
                  <a:lnTo>
                    <a:pt x="404" y="50"/>
                  </a:lnTo>
                  <a:lnTo>
                    <a:pt x="408" y="48"/>
                  </a:lnTo>
                  <a:lnTo>
                    <a:pt x="408" y="48"/>
                  </a:lnTo>
                  <a:lnTo>
                    <a:pt x="412" y="46"/>
                  </a:lnTo>
                  <a:lnTo>
                    <a:pt x="414" y="42"/>
                  </a:lnTo>
                  <a:lnTo>
                    <a:pt x="414" y="42"/>
                  </a:lnTo>
                  <a:lnTo>
                    <a:pt x="418" y="40"/>
                  </a:lnTo>
                  <a:lnTo>
                    <a:pt x="420" y="40"/>
                  </a:lnTo>
                  <a:lnTo>
                    <a:pt x="428" y="38"/>
                  </a:lnTo>
                  <a:lnTo>
                    <a:pt x="428" y="38"/>
                  </a:lnTo>
                  <a:lnTo>
                    <a:pt x="430" y="38"/>
                  </a:lnTo>
                  <a:lnTo>
                    <a:pt x="432" y="34"/>
                  </a:lnTo>
                  <a:lnTo>
                    <a:pt x="432" y="34"/>
                  </a:lnTo>
                  <a:lnTo>
                    <a:pt x="438" y="34"/>
                  </a:lnTo>
                  <a:lnTo>
                    <a:pt x="438" y="34"/>
                  </a:lnTo>
                  <a:lnTo>
                    <a:pt x="440" y="32"/>
                  </a:lnTo>
                  <a:lnTo>
                    <a:pt x="440" y="30"/>
                  </a:lnTo>
                  <a:lnTo>
                    <a:pt x="440" y="30"/>
                  </a:lnTo>
                  <a:lnTo>
                    <a:pt x="470" y="20"/>
                  </a:lnTo>
                  <a:lnTo>
                    <a:pt x="470" y="20"/>
                  </a:lnTo>
                  <a:lnTo>
                    <a:pt x="460" y="18"/>
                  </a:lnTo>
                  <a:lnTo>
                    <a:pt x="450" y="18"/>
                  </a:lnTo>
                  <a:lnTo>
                    <a:pt x="430" y="20"/>
                  </a:lnTo>
                  <a:lnTo>
                    <a:pt x="410" y="22"/>
                  </a:lnTo>
                  <a:lnTo>
                    <a:pt x="390" y="24"/>
                  </a:lnTo>
                  <a:lnTo>
                    <a:pt x="390" y="24"/>
                  </a:lnTo>
                  <a:lnTo>
                    <a:pt x="394" y="20"/>
                  </a:lnTo>
                  <a:lnTo>
                    <a:pt x="396" y="18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382" y="16"/>
                  </a:lnTo>
                  <a:lnTo>
                    <a:pt x="382" y="16"/>
                  </a:lnTo>
                  <a:lnTo>
                    <a:pt x="378" y="18"/>
                  </a:lnTo>
                  <a:lnTo>
                    <a:pt x="374" y="20"/>
                  </a:lnTo>
                  <a:lnTo>
                    <a:pt x="370" y="18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82" y="14"/>
                  </a:lnTo>
                  <a:lnTo>
                    <a:pt x="382" y="14"/>
                  </a:lnTo>
                  <a:lnTo>
                    <a:pt x="388" y="12"/>
                  </a:lnTo>
                  <a:lnTo>
                    <a:pt x="394" y="12"/>
                  </a:lnTo>
                  <a:lnTo>
                    <a:pt x="394" y="12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80" y="8"/>
                  </a:lnTo>
                  <a:lnTo>
                    <a:pt x="364" y="4"/>
                  </a:lnTo>
                  <a:lnTo>
                    <a:pt x="364" y="4"/>
                  </a:lnTo>
                  <a:lnTo>
                    <a:pt x="364" y="2"/>
                  </a:lnTo>
                  <a:lnTo>
                    <a:pt x="362" y="2"/>
                  </a:lnTo>
                  <a:lnTo>
                    <a:pt x="362" y="2"/>
                  </a:lnTo>
                  <a:lnTo>
                    <a:pt x="356" y="2"/>
                  </a:lnTo>
                  <a:lnTo>
                    <a:pt x="356" y="2"/>
                  </a:lnTo>
                  <a:lnTo>
                    <a:pt x="356" y="0"/>
                  </a:lnTo>
                  <a:lnTo>
                    <a:pt x="356" y="0"/>
                  </a:lnTo>
                  <a:lnTo>
                    <a:pt x="340" y="0"/>
                  </a:lnTo>
                  <a:lnTo>
                    <a:pt x="340" y="0"/>
                  </a:lnTo>
                  <a:lnTo>
                    <a:pt x="324" y="0"/>
                  </a:lnTo>
                  <a:lnTo>
                    <a:pt x="324" y="0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272" y="0"/>
                  </a:lnTo>
                  <a:lnTo>
                    <a:pt x="272" y="0"/>
                  </a:lnTo>
                  <a:lnTo>
                    <a:pt x="268" y="4"/>
                  </a:lnTo>
                  <a:lnTo>
                    <a:pt x="262" y="6"/>
                  </a:lnTo>
                  <a:lnTo>
                    <a:pt x="250" y="6"/>
                  </a:lnTo>
                  <a:lnTo>
                    <a:pt x="250" y="6"/>
                  </a:lnTo>
                  <a:lnTo>
                    <a:pt x="248" y="4"/>
                  </a:lnTo>
                  <a:lnTo>
                    <a:pt x="244" y="4"/>
                  </a:lnTo>
                  <a:lnTo>
                    <a:pt x="238" y="6"/>
                  </a:lnTo>
                  <a:lnTo>
                    <a:pt x="238" y="6"/>
                  </a:lnTo>
                  <a:lnTo>
                    <a:pt x="232" y="6"/>
                  </a:lnTo>
                  <a:lnTo>
                    <a:pt x="232" y="6"/>
                  </a:lnTo>
                  <a:lnTo>
                    <a:pt x="228" y="4"/>
                  </a:lnTo>
                  <a:lnTo>
                    <a:pt x="226" y="4"/>
                  </a:lnTo>
                  <a:lnTo>
                    <a:pt x="218" y="4"/>
                  </a:lnTo>
                  <a:lnTo>
                    <a:pt x="218" y="4"/>
                  </a:lnTo>
                  <a:lnTo>
                    <a:pt x="216" y="4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0" y="6"/>
                  </a:lnTo>
                  <a:lnTo>
                    <a:pt x="208" y="8"/>
                  </a:lnTo>
                  <a:lnTo>
                    <a:pt x="208" y="8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208" y="16"/>
                  </a:lnTo>
                  <a:lnTo>
                    <a:pt x="202" y="14"/>
                  </a:lnTo>
                  <a:lnTo>
                    <a:pt x="202" y="14"/>
                  </a:lnTo>
                  <a:lnTo>
                    <a:pt x="188" y="12"/>
                  </a:lnTo>
                  <a:lnTo>
                    <a:pt x="176" y="12"/>
                  </a:lnTo>
                  <a:lnTo>
                    <a:pt x="176" y="12"/>
                  </a:lnTo>
                  <a:lnTo>
                    <a:pt x="172" y="12"/>
                  </a:lnTo>
                  <a:lnTo>
                    <a:pt x="172" y="14"/>
                  </a:lnTo>
                  <a:lnTo>
                    <a:pt x="176" y="14"/>
                  </a:lnTo>
                  <a:lnTo>
                    <a:pt x="176" y="14"/>
                  </a:lnTo>
                  <a:lnTo>
                    <a:pt x="174" y="16"/>
                  </a:lnTo>
                  <a:lnTo>
                    <a:pt x="170" y="18"/>
                  </a:lnTo>
                  <a:lnTo>
                    <a:pt x="166" y="16"/>
                  </a:lnTo>
                  <a:lnTo>
                    <a:pt x="166" y="16"/>
                  </a:lnTo>
                  <a:lnTo>
                    <a:pt x="158" y="14"/>
                  </a:lnTo>
                  <a:lnTo>
                    <a:pt x="154" y="14"/>
                  </a:lnTo>
                  <a:lnTo>
                    <a:pt x="152" y="16"/>
                  </a:lnTo>
                  <a:lnTo>
                    <a:pt x="152" y="16"/>
                  </a:lnTo>
                  <a:lnTo>
                    <a:pt x="142" y="14"/>
                  </a:lnTo>
                  <a:lnTo>
                    <a:pt x="132" y="14"/>
                  </a:lnTo>
                  <a:lnTo>
                    <a:pt x="122" y="14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0" y="16"/>
                  </a:lnTo>
                  <a:lnTo>
                    <a:pt x="94" y="18"/>
                  </a:lnTo>
                  <a:lnTo>
                    <a:pt x="92" y="20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0" y="26"/>
                  </a:lnTo>
                  <a:lnTo>
                    <a:pt x="88" y="26"/>
                  </a:lnTo>
                  <a:lnTo>
                    <a:pt x="84" y="26"/>
                  </a:lnTo>
                  <a:lnTo>
                    <a:pt x="84" y="26"/>
                  </a:lnTo>
                  <a:lnTo>
                    <a:pt x="74" y="26"/>
                  </a:lnTo>
                  <a:lnTo>
                    <a:pt x="64" y="28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58" y="36"/>
                  </a:lnTo>
                  <a:lnTo>
                    <a:pt x="60" y="36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0" y="44"/>
                  </a:lnTo>
                  <a:lnTo>
                    <a:pt x="58" y="44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6" y="46"/>
                  </a:lnTo>
                  <a:lnTo>
                    <a:pt x="46" y="46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6"/>
                  </a:lnTo>
                  <a:lnTo>
                    <a:pt x="30" y="66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6" y="70"/>
                  </a:lnTo>
                  <a:lnTo>
                    <a:pt x="20" y="70"/>
                  </a:lnTo>
                  <a:lnTo>
                    <a:pt x="24" y="70"/>
                  </a:lnTo>
                  <a:lnTo>
                    <a:pt x="24" y="70"/>
                  </a:lnTo>
                  <a:lnTo>
                    <a:pt x="32" y="76"/>
                  </a:lnTo>
                  <a:lnTo>
                    <a:pt x="36" y="78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48" y="76"/>
                  </a:lnTo>
                  <a:lnTo>
                    <a:pt x="56" y="76"/>
                  </a:lnTo>
                  <a:lnTo>
                    <a:pt x="72" y="76"/>
                  </a:lnTo>
                  <a:lnTo>
                    <a:pt x="72" y="76"/>
                  </a:lnTo>
                  <a:lnTo>
                    <a:pt x="86" y="76"/>
                  </a:lnTo>
                  <a:lnTo>
                    <a:pt x="100" y="78"/>
                  </a:lnTo>
                  <a:lnTo>
                    <a:pt x="114" y="84"/>
                  </a:lnTo>
                  <a:lnTo>
                    <a:pt x="126" y="92"/>
                  </a:lnTo>
                  <a:lnTo>
                    <a:pt x="126" y="92"/>
                  </a:lnTo>
                  <a:lnTo>
                    <a:pt x="134" y="100"/>
                  </a:lnTo>
                  <a:lnTo>
                    <a:pt x="138" y="108"/>
                  </a:lnTo>
                  <a:lnTo>
                    <a:pt x="138" y="116"/>
                  </a:lnTo>
                  <a:lnTo>
                    <a:pt x="134" y="124"/>
                  </a:lnTo>
                  <a:lnTo>
                    <a:pt x="134" y="124"/>
                  </a:lnTo>
                  <a:lnTo>
                    <a:pt x="138" y="126"/>
                  </a:lnTo>
                  <a:lnTo>
                    <a:pt x="142" y="126"/>
                  </a:lnTo>
                  <a:lnTo>
                    <a:pt x="146" y="126"/>
                  </a:lnTo>
                  <a:lnTo>
                    <a:pt x="150" y="122"/>
                  </a:lnTo>
                  <a:lnTo>
                    <a:pt x="150" y="122"/>
                  </a:lnTo>
                  <a:lnTo>
                    <a:pt x="156" y="122"/>
                  </a:lnTo>
                  <a:lnTo>
                    <a:pt x="156" y="122"/>
                  </a:lnTo>
                  <a:lnTo>
                    <a:pt x="160" y="126"/>
                  </a:lnTo>
                  <a:lnTo>
                    <a:pt x="164" y="128"/>
                  </a:lnTo>
                  <a:lnTo>
                    <a:pt x="170" y="132"/>
                  </a:lnTo>
                  <a:lnTo>
                    <a:pt x="172" y="136"/>
                  </a:lnTo>
                  <a:lnTo>
                    <a:pt x="172" y="136"/>
                  </a:lnTo>
                  <a:lnTo>
                    <a:pt x="168" y="138"/>
                  </a:lnTo>
                  <a:lnTo>
                    <a:pt x="164" y="136"/>
                  </a:lnTo>
                  <a:lnTo>
                    <a:pt x="162" y="136"/>
                  </a:lnTo>
                  <a:lnTo>
                    <a:pt x="158" y="134"/>
                  </a:lnTo>
                  <a:lnTo>
                    <a:pt x="158" y="134"/>
                  </a:lnTo>
                  <a:lnTo>
                    <a:pt x="154" y="132"/>
                  </a:lnTo>
                  <a:lnTo>
                    <a:pt x="154" y="132"/>
                  </a:lnTo>
                  <a:lnTo>
                    <a:pt x="148" y="132"/>
                  </a:lnTo>
                  <a:lnTo>
                    <a:pt x="144" y="134"/>
                  </a:lnTo>
                  <a:lnTo>
                    <a:pt x="142" y="138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42" y="144"/>
                  </a:lnTo>
                  <a:lnTo>
                    <a:pt x="146" y="146"/>
                  </a:lnTo>
                  <a:lnTo>
                    <a:pt x="152" y="148"/>
                  </a:lnTo>
                  <a:lnTo>
                    <a:pt x="152" y="148"/>
                  </a:lnTo>
                  <a:lnTo>
                    <a:pt x="158" y="148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70" y="142"/>
                  </a:lnTo>
                  <a:lnTo>
                    <a:pt x="170" y="142"/>
                  </a:lnTo>
                  <a:lnTo>
                    <a:pt x="172" y="144"/>
                  </a:lnTo>
                  <a:lnTo>
                    <a:pt x="172" y="144"/>
                  </a:lnTo>
                  <a:lnTo>
                    <a:pt x="170" y="156"/>
                  </a:lnTo>
                  <a:lnTo>
                    <a:pt x="170" y="156"/>
                  </a:lnTo>
                  <a:lnTo>
                    <a:pt x="170" y="160"/>
                  </a:lnTo>
                  <a:lnTo>
                    <a:pt x="170" y="160"/>
                  </a:lnTo>
                  <a:lnTo>
                    <a:pt x="164" y="162"/>
                  </a:lnTo>
                  <a:lnTo>
                    <a:pt x="164" y="162"/>
                  </a:lnTo>
                  <a:lnTo>
                    <a:pt x="160" y="158"/>
                  </a:lnTo>
                  <a:lnTo>
                    <a:pt x="156" y="158"/>
                  </a:lnTo>
                  <a:lnTo>
                    <a:pt x="152" y="162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50" y="170"/>
                  </a:lnTo>
                  <a:lnTo>
                    <a:pt x="152" y="172"/>
                  </a:lnTo>
                  <a:lnTo>
                    <a:pt x="154" y="174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2" y="176"/>
                  </a:lnTo>
                  <a:lnTo>
                    <a:pt x="150" y="178"/>
                  </a:lnTo>
                  <a:lnTo>
                    <a:pt x="152" y="180"/>
                  </a:lnTo>
                  <a:lnTo>
                    <a:pt x="152" y="180"/>
                  </a:lnTo>
                  <a:lnTo>
                    <a:pt x="156" y="186"/>
                  </a:lnTo>
                  <a:lnTo>
                    <a:pt x="162" y="190"/>
                  </a:lnTo>
                  <a:lnTo>
                    <a:pt x="162" y="190"/>
                  </a:lnTo>
                  <a:lnTo>
                    <a:pt x="162" y="194"/>
                  </a:lnTo>
                  <a:lnTo>
                    <a:pt x="164" y="196"/>
                  </a:lnTo>
                  <a:lnTo>
                    <a:pt x="166" y="198"/>
                  </a:lnTo>
                  <a:lnTo>
                    <a:pt x="170" y="196"/>
                  </a:lnTo>
                  <a:lnTo>
                    <a:pt x="170" y="196"/>
                  </a:lnTo>
                  <a:lnTo>
                    <a:pt x="174" y="194"/>
                  </a:lnTo>
                  <a:lnTo>
                    <a:pt x="174" y="194"/>
                  </a:lnTo>
                  <a:lnTo>
                    <a:pt x="176" y="196"/>
                  </a:lnTo>
                  <a:lnTo>
                    <a:pt x="176" y="196"/>
                  </a:lnTo>
                  <a:lnTo>
                    <a:pt x="172" y="198"/>
                  </a:lnTo>
                  <a:lnTo>
                    <a:pt x="170" y="202"/>
                  </a:lnTo>
                  <a:lnTo>
                    <a:pt x="170" y="202"/>
                  </a:lnTo>
                  <a:lnTo>
                    <a:pt x="172" y="208"/>
                  </a:lnTo>
                  <a:lnTo>
                    <a:pt x="176" y="216"/>
                  </a:lnTo>
                  <a:lnTo>
                    <a:pt x="182" y="224"/>
                  </a:lnTo>
                  <a:lnTo>
                    <a:pt x="192" y="232"/>
                  </a:lnTo>
                  <a:lnTo>
                    <a:pt x="192" y="232"/>
                  </a:lnTo>
                  <a:lnTo>
                    <a:pt x="196" y="236"/>
                  </a:lnTo>
                  <a:lnTo>
                    <a:pt x="202" y="236"/>
                  </a:lnTo>
                  <a:lnTo>
                    <a:pt x="202" y="236"/>
                  </a:lnTo>
                  <a:lnTo>
                    <a:pt x="206" y="234"/>
                  </a:lnTo>
                  <a:lnTo>
                    <a:pt x="208" y="234"/>
                  </a:lnTo>
                  <a:lnTo>
                    <a:pt x="214" y="238"/>
                  </a:lnTo>
                  <a:lnTo>
                    <a:pt x="214" y="238"/>
                  </a:lnTo>
                  <a:lnTo>
                    <a:pt x="218" y="242"/>
                  </a:lnTo>
                  <a:lnTo>
                    <a:pt x="218" y="242"/>
                  </a:lnTo>
                  <a:lnTo>
                    <a:pt x="220" y="244"/>
                  </a:lnTo>
                  <a:lnTo>
                    <a:pt x="220" y="244"/>
                  </a:lnTo>
                  <a:lnTo>
                    <a:pt x="226" y="242"/>
                  </a:lnTo>
                  <a:lnTo>
                    <a:pt x="232" y="236"/>
                  </a:lnTo>
                  <a:lnTo>
                    <a:pt x="236" y="230"/>
                  </a:lnTo>
                  <a:lnTo>
                    <a:pt x="236" y="222"/>
                  </a:lnTo>
                  <a:lnTo>
                    <a:pt x="236" y="222"/>
                  </a:lnTo>
                  <a:lnTo>
                    <a:pt x="236" y="220"/>
                  </a:lnTo>
                  <a:lnTo>
                    <a:pt x="236" y="216"/>
                  </a:lnTo>
                  <a:lnTo>
                    <a:pt x="240" y="214"/>
                  </a:lnTo>
                  <a:lnTo>
                    <a:pt x="240" y="214"/>
                  </a:lnTo>
                  <a:lnTo>
                    <a:pt x="246" y="210"/>
                  </a:lnTo>
                  <a:lnTo>
                    <a:pt x="248" y="206"/>
                  </a:lnTo>
                  <a:lnTo>
                    <a:pt x="250" y="204"/>
                  </a:lnTo>
                  <a:lnTo>
                    <a:pt x="250" y="204"/>
                  </a:lnTo>
                  <a:lnTo>
                    <a:pt x="250" y="198"/>
                  </a:lnTo>
                  <a:lnTo>
                    <a:pt x="252" y="192"/>
                  </a:lnTo>
                  <a:lnTo>
                    <a:pt x="256" y="188"/>
                  </a:lnTo>
                  <a:lnTo>
                    <a:pt x="260" y="188"/>
                  </a:lnTo>
                  <a:lnTo>
                    <a:pt x="260" y="188"/>
                  </a:lnTo>
                  <a:lnTo>
                    <a:pt x="264" y="186"/>
                  </a:lnTo>
                  <a:lnTo>
                    <a:pt x="268" y="184"/>
                  </a:lnTo>
                  <a:lnTo>
                    <a:pt x="272" y="182"/>
                  </a:lnTo>
                  <a:lnTo>
                    <a:pt x="272" y="182"/>
                  </a:lnTo>
                  <a:lnTo>
                    <a:pt x="274" y="186"/>
                  </a:lnTo>
                  <a:lnTo>
                    <a:pt x="276" y="186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8" y="182"/>
                  </a:lnTo>
                  <a:lnTo>
                    <a:pt x="294" y="178"/>
                  </a:lnTo>
                  <a:lnTo>
                    <a:pt x="302" y="174"/>
                  </a:lnTo>
                  <a:lnTo>
                    <a:pt x="306" y="168"/>
                  </a:lnTo>
                  <a:lnTo>
                    <a:pt x="306" y="168"/>
                  </a:lnTo>
                  <a:lnTo>
                    <a:pt x="314" y="162"/>
                  </a:lnTo>
                  <a:lnTo>
                    <a:pt x="322" y="160"/>
                  </a:lnTo>
                  <a:lnTo>
                    <a:pt x="322" y="160"/>
                  </a:lnTo>
                  <a:lnTo>
                    <a:pt x="340" y="158"/>
                  </a:lnTo>
                  <a:lnTo>
                    <a:pt x="358" y="154"/>
                  </a:lnTo>
                  <a:lnTo>
                    <a:pt x="374" y="148"/>
                  </a:lnTo>
                  <a:lnTo>
                    <a:pt x="390" y="140"/>
                  </a:lnTo>
                  <a:lnTo>
                    <a:pt x="390" y="140"/>
                  </a:lnTo>
                  <a:lnTo>
                    <a:pt x="382" y="140"/>
                  </a:lnTo>
                  <a:lnTo>
                    <a:pt x="376" y="138"/>
                  </a:lnTo>
                  <a:lnTo>
                    <a:pt x="370" y="138"/>
                  </a:lnTo>
                  <a:lnTo>
                    <a:pt x="362" y="140"/>
                  </a:lnTo>
                  <a:lnTo>
                    <a:pt x="362" y="1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71"/>
            <p:cNvSpPr>
              <a:spLocks noEditPoints="1"/>
            </p:cNvSpPr>
            <p:nvPr/>
          </p:nvSpPr>
          <p:spPr bwMode="auto">
            <a:xfrm>
              <a:off x="6254750" y="279400"/>
              <a:ext cx="2559050" cy="1851025"/>
            </a:xfrm>
            <a:custGeom>
              <a:avLst/>
              <a:gdLst/>
              <a:ahLst/>
              <a:cxnLst>
                <a:cxn ang="0">
                  <a:pos x="1460" y="92"/>
                </a:cxn>
                <a:cxn ang="0">
                  <a:pos x="1272" y="54"/>
                </a:cxn>
                <a:cxn ang="0">
                  <a:pos x="1188" y="64"/>
                </a:cxn>
                <a:cxn ang="0">
                  <a:pos x="1078" y="48"/>
                </a:cxn>
                <a:cxn ang="0">
                  <a:pos x="1000" y="10"/>
                </a:cxn>
                <a:cxn ang="0">
                  <a:pos x="804" y="38"/>
                </a:cxn>
                <a:cxn ang="0">
                  <a:pos x="722" y="62"/>
                </a:cxn>
                <a:cxn ang="0">
                  <a:pos x="726" y="90"/>
                </a:cxn>
                <a:cxn ang="0">
                  <a:pos x="684" y="48"/>
                </a:cxn>
                <a:cxn ang="0">
                  <a:pos x="604" y="84"/>
                </a:cxn>
                <a:cxn ang="0">
                  <a:pos x="496" y="98"/>
                </a:cxn>
                <a:cxn ang="0">
                  <a:pos x="426" y="138"/>
                </a:cxn>
                <a:cxn ang="0">
                  <a:pos x="384" y="82"/>
                </a:cxn>
                <a:cxn ang="0">
                  <a:pos x="272" y="90"/>
                </a:cxn>
                <a:cxn ang="0">
                  <a:pos x="184" y="158"/>
                </a:cxn>
                <a:cxn ang="0">
                  <a:pos x="216" y="188"/>
                </a:cxn>
                <a:cxn ang="0">
                  <a:pos x="278" y="178"/>
                </a:cxn>
                <a:cxn ang="0">
                  <a:pos x="358" y="182"/>
                </a:cxn>
                <a:cxn ang="0">
                  <a:pos x="226" y="240"/>
                </a:cxn>
                <a:cxn ang="0">
                  <a:pos x="162" y="270"/>
                </a:cxn>
                <a:cxn ang="0">
                  <a:pos x="118" y="356"/>
                </a:cxn>
                <a:cxn ang="0">
                  <a:pos x="98" y="426"/>
                </a:cxn>
                <a:cxn ang="0">
                  <a:pos x="224" y="368"/>
                </a:cxn>
                <a:cxn ang="0">
                  <a:pos x="244" y="336"/>
                </a:cxn>
                <a:cxn ang="0">
                  <a:pos x="318" y="412"/>
                </a:cxn>
                <a:cxn ang="0">
                  <a:pos x="380" y="322"/>
                </a:cxn>
                <a:cxn ang="0">
                  <a:pos x="432" y="324"/>
                </a:cxn>
                <a:cxn ang="0">
                  <a:pos x="340" y="388"/>
                </a:cxn>
                <a:cxn ang="0">
                  <a:pos x="414" y="428"/>
                </a:cxn>
                <a:cxn ang="0">
                  <a:pos x="280" y="492"/>
                </a:cxn>
                <a:cxn ang="0">
                  <a:pos x="172" y="424"/>
                </a:cxn>
                <a:cxn ang="0">
                  <a:pos x="2" y="580"/>
                </a:cxn>
                <a:cxn ang="0">
                  <a:pos x="96" y="752"/>
                </a:cxn>
                <a:cxn ang="0">
                  <a:pos x="214" y="836"/>
                </a:cxn>
                <a:cxn ang="0">
                  <a:pos x="280" y="1162"/>
                </a:cxn>
                <a:cxn ang="0">
                  <a:pos x="404" y="1018"/>
                </a:cxn>
                <a:cxn ang="0">
                  <a:pos x="532" y="682"/>
                </a:cxn>
                <a:cxn ang="0">
                  <a:pos x="422" y="582"/>
                </a:cxn>
                <a:cxn ang="0">
                  <a:pos x="438" y="574"/>
                </a:cxn>
                <a:cxn ang="0">
                  <a:pos x="590" y="592"/>
                </a:cxn>
                <a:cxn ang="0">
                  <a:pos x="516" y="520"/>
                </a:cxn>
                <a:cxn ang="0">
                  <a:pos x="630" y="544"/>
                </a:cxn>
                <a:cxn ang="0">
                  <a:pos x="732" y="712"/>
                </a:cxn>
                <a:cxn ang="0">
                  <a:pos x="840" y="574"/>
                </a:cxn>
                <a:cxn ang="0">
                  <a:pos x="902" y="710"/>
                </a:cxn>
                <a:cxn ang="0">
                  <a:pos x="912" y="684"/>
                </a:cxn>
                <a:cxn ang="0">
                  <a:pos x="966" y="592"/>
                </a:cxn>
                <a:cxn ang="0">
                  <a:pos x="1084" y="498"/>
                </a:cxn>
                <a:cxn ang="0">
                  <a:pos x="1052" y="408"/>
                </a:cxn>
                <a:cxn ang="0">
                  <a:pos x="1112" y="400"/>
                </a:cxn>
                <a:cxn ang="0">
                  <a:pos x="1154" y="362"/>
                </a:cxn>
                <a:cxn ang="0">
                  <a:pos x="1200" y="242"/>
                </a:cxn>
                <a:cxn ang="0">
                  <a:pos x="1374" y="164"/>
                </a:cxn>
                <a:cxn ang="0">
                  <a:pos x="1366" y="270"/>
                </a:cxn>
                <a:cxn ang="0">
                  <a:pos x="1398" y="200"/>
                </a:cxn>
                <a:cxn ang="0">
                  <a:pos x="1518" y="134"/>
                </a:cxn>
                <a:cxn ang="0">
                  <a:pos x="1612" y="118"/>
                </a:cxn>
                <a:cxn ang="0">
                  <a:pos x="372" y="178"/>
                </a:cxn>
                <a:cxn ang="0">
                  <a:pos x="416" y="172"/>
                </a:cxn>
                <a:cxn ang="0">
                  <a:pos x="516" y="238"/>
                </a:cxn>
                <a:cxn ang="0">
                  <a:pos x="500" y="346"/>
                </a:cxn>
                <a:cxn ang="0">
                  <a:pos x="550" y="370"/>
                </a:cxn>
                <a:cxn ang="0">
                  <a:pos x="604" y="354"/>
                </a:cxn>
              </a:cxnLst>
              <a:rect l="0" t="0" r="r" b="b"/>
              <a:pathLst>
                <a:path w="1612" h="1166">
                  <a:moveTo>
                    <a:pt x="1612" y="118"/>
                  </a:moveTo>
                  <a:lnTo>
                    <a:pt x="1612" y="118"/>
                  </a:lnTo>
                  <a:lnTo>
                    <a:pt x="1608" y="114"/>
                  </a:lnTo>
                  <a:lnTo>
                    <a:pt x="1600" y="112"/>
                  </a:lnTo>
                  <a:lnTo>
                    <a:pt x="1592" y="110"/>
                  </a:lnTo>
                  <a:lnTo>
                    <a:pt x="1586" y="110"/>
                  </a:lnTo>
                  <a:lnTo>
                    <a:pt x="1586" y="110"/>
                  </a:lnTo>
                  <a:lnTo>
                    <a:pt x="1586" y="112"/>
                  </a:lnTo>
                  <a:lnTo>
                    <a:pt x="1586" y="114"/>
                  </a:lnTo>
                  <a:lnTo>
                    <a:pt x="1586" y="116"/>
                  </a:lnTo>
                  <a:lnTo>
                    <a:pt x="1582" y="116"/>
                  </a:lnTo>
                  <a:lnTo>
                    <a:pt x="1582" y="116"/>
                  </a:lnTo>
                  <a:lnTo>
                    <a:pt x="1580" y="114"/>
                  </a:lnTo>
                  <a:lnTo>
                    <a:pt x="1578" y="112"/>
                  </a:lnTo>
                  <a:lnTo>
                    <a:pt x="1578" y="108"/>
                  </a:lnTo>
                  <a:lnTo>
                    <a:pt x="1578" y="108"/>
                  </a:lnTo>
                  <a:lnTo>
                    <a:pt x="1574" y="104"/>
                  </a:lnTo>
                  <a:lnTo>
                    <a:pt x="1570" y="102"/>
                  </a:lnTo>
                  <a:lnTo>
                    <a:pt x="1570" y="102"/>
                  </a:lnTo>
                  <a:lnTo>
                    <a:pt x="1546" y="92"/>
                  </a:lnTo>
                  <a:lnTo>
                    <a:pt x="1522" y="84"/>
                  </a:lnTo>
                  <a:lnTo>
                    <a:pt x="1496" y="80"/>
                  </a:lnTo>
                  <a:lnTo>
                    <a:pt x="1470" y="78"/>
                  </a:lnTo>
                  <a:lnTo>
                    <a:pt x="1470" y="78"/>
                  </a:lnTo>
                  <a:lnTo>
                    <a:pt x="1466" y="78"/>
                  </a:lnTo>
                  <a:lnTo>
                    <a:pt x="1464" y="80"/>
                  </a:lnTo>
                  <a:lnTo>
                    <a:pt x="1466" y="84"/>
                  </a:lnTo>
                  <a:lnTo>
                    <a:pt x="1466" y="84"/>
                  </a:lnTo>
                  <a:lnTo>
                    <a:pt x="1468" y="86"/>
                  </a:lnTo>
                  <a:lnTo>
                    <a:pt x="1468" y="88"/>
                  </a:lnTo>
                  <a:lnTo>
                    <a:pt x="1466" y="90"/>
                  </a:lnTo>
                  <a:lnTo>
                    <a:pt x="1466" y="90"/>
                  </a:lnTo>
                  <a:lnTo>
                    <a:pt x="1462" y="92"/>
                  </a:lnTo>
                  <a:lnTo>
                    <a:pt x="1460" y="92"/>
                  </a:lnTo>
                  <a:lnTo>
                    <a:pt x="1458" y="92"/>
                  </a:lnTo>
                  <a:lnTo>
                    <a:pt x="1458" y="92"/>
                  </a:lnTo>
                  <a:lnTo>
                    <a:pt x="1450" y="86"/>
                  </a:lnTo>
                  <a:lnTo>
                    <a:pt x="1442" y="84"/>
                  </a:lnTo>
                  <a:lnTo>
                    <a:pt x="1426" y="84"/>
                  </a:lnTo>
                  <a:lnTo>
                    <a:pt x="1426" y="84"/>
                  </a:lnTo>
                  <a:lnTo>
                    <a:pt x="1412" y="82"/>
                  </a:lnTo>
                  <a:lnTo>
                    <a:pt x="1404" y="82"/>
                  </a:lnTo>
                  <a:lnTo>
                    <a:pt x="1398" y="84"/>
                  </a:lnTo>
                  <a:lnTo>
                    <a:pt x="1398" y="84"/>
                  </a:lnTo>
                  <a:lnTo>
                    <a:pt x="1392" y="86"/>
                  </a:lnTo>
                  <a:lnTo>
                    <a:pt x="1388" y="84"/>
                  </a:lnTo>
                  <a:lnTo>
                    <a:pt x="1382" y="82"/>
                  </a:lnTo>
                  <a:lnTo>
                    <a:pt x="1382" y="78"/>
                  </a:lnTo>
                  <a:lnTo>
                    <a:pt x="1382" y="78"/>
                  </a:lnTo>
                  <a:lnTo>
                    <a:pt x="1380" y="74"/>
                  </a:lnTo>
                  <a:lnTo>
                    <a:pt x="1378" y="72"/>
                  </a:lnTo>
                  <a:lnTo>
                    <a:pt x="1372" y="70"/>
                  </a:lnTo>
                  <a:lnTo>
                    <a:pt x="1372" y="70"/>
                  </a:lnTo>
                  <a:lnTo>
                    <a:pt x="1358" y="68"/>
                  </a:lnTo>
                  <a:lnTo>
                    <a:pt x="1344" y="68"/>
                  </a:lnTo>
                  <a:lnTo>
                    <a:pt x="1344" y="68"/>
                  </a:lnTo>
                  <a:lnTo>
                    <a:pt x="1334" y="70"/>
                  </a:lnTo>
                  <a:lnTo>
                    <a:pt x="1324" y="70"/>
                  </a:lnTo>
                  <a:lnTo>
                    <a:pt x="1304" y="62"/>
                  </a:lnTo>
                  <a:lnTo>
                    <a:pt x="1304" y="62"/>
                  </a:lnTo>
                  <a:lnTo>
                    <a:pt x="1302" y="62"/>
                  </a:lnTo>
                  <a:lnTo>
                    <a:pt x="1302" y="58"/>
                  </a:lnTo>
                  <a:lnTo>
                    <a:pt x="1302" y="56"/>
                  </a:lnTo>
                  <a:lnTo>
                    <a:pt x="1298" y="56"/>
                  </a:lnTo>
                  <a:lnTo>
                    <a:pt x="1298" y="56"/>
                  </a:lnTo>
                  <a:lnTo>
                    <a:pt x="1286" y="56"/>
                  </a:lnTo>
                  <a:lnTo>
                    <a:pt x="1278" y="56"/>
                  </a:lnTo>
                  <a:lnTo>
                    <a:pt x="1272" y="54"/>
                  </a:lnTo>
                  <a:lnTo>
                    <a:pt x="1272" y="54"/>
                  </a:lnTo>
                  <a:lnTo>
                    <a:pt x="1274" y="56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2" y="62"/>
                  </a:lnTo>
                  <a:lnTo>
                    <a:pt x="1266" y="62"/>
                  </a:lnTo>
                  <a:lnTo>
                    <a:pt x="1266" y="62"/>
                  </a:lnTo>
                  <a:lnTo>
                    <a:pt x="1268" y="58"/>
                  </a:lnTo>
                  <a:lnTo>
                    <a:pt x="1266" y="56"/>
                  </a:lnTo>
                  <a:lnTo>
                    <a:pt x="1262" y="54"/>
                  </a:lnTo>
                  <a:lnTo>
                    <a:pt x="1262" y="54"/>
                  </a:lnTo>
                  <a:lnTo>
                    <a:pt x="1258" y="52"/>
                  </a:lnTo>
                  <a:lnTo>
                    <a:pt x="1258" y="52"/>
                  </a:lnTo>
                  <a:lnTo>
                    <a:pt x="1246" y="52"/>
                  </a:lnTo>
                  <a:lnTo>
                    <a:pt x="1246" y="52"/>
                  </a:lnTo>
                  <a:lnTo>
                    <a:pt x="1238" y="50"/>
                  </a:lnTo>
                  <a:lnTo>
                    <a:pt x="1238" y="50"/>
                  </a:lnTo>
                  <a:lnTo>
                    <a:pt x="1222" y="56"/>
                  </a:lnTo>
                  <a:lnTo>
                    <a:pt x="1222" y="56"/>
                  </a:lnTo>
                  <a:lnTo>
                    <a:pt x="1224" y="58"/>
                  </a:lnTo>
                  <a:lnTo>
                    <a:pt x="1224" y="62"/>
                  </a:lnTo>
                  <a:lnTo>
                    <a:pt x="1224" y="62"/>
                  </a:lnTo>
                  <a:lnTo>
                    <a:pt x="1222" y="64"/>
                  </a:lnTo>
                  <a:lnTo>
                    <a:pt x="1220" y="64"/>
                  </a:lnTo>
                  <a:lnTo>
                    <a:pt x="1216" y="64"/>
                  </a:lnTo>
                  <a:lnTo>
                    <a:pt x="1216" y="64"/>
                  </a:lnTo>
                  <a:lnTo>
                    <a:pt x="1210" y="66"/>
                  </a:lnTo>
                  <a:lnTo>
                    <a:pt x="1206" y="64"/>
                  </a:lnTo>
                  <a:lnTo>
                    <a:pt x="1202" y="64"/>
                  </a:lnTo>
                  <a:lnTo>
                    <a:pt x="1198" y="64"/>
                  </a:lnTo>
                  <a:lnTo>
                    <a:pt x="1198" y="64"/>
                  </a:lnTo>
                  <a:lnTo>
                    <a:pt x="1192" y="64"/>
                  </a:lnTo>
                  <a:lnTo>
                    <a:pt x="1188" y="64"/>
                  </a:lnTo>
                  <a:lnTo>
                    <a:pt x="1178" y="62"/>
                  </a:lnTo>
                  <a:lnTo>
                    <a:pt x="1172" y="62"/>
                  </a:lnTo>
                  <a:lnTo>
                    <a:pt x="1168" y="64"/>
                  </a:lnTo>
                  <a:lnTo>
                    <a:pt x="1164" y="66"/>
                  </a:lnTo>
                  <a:lnTo>
                    <a:pt x="1160" y="70"/>
                  </a:lnTo>
                  <a:lnTo>
                    <a:pt x="1160" y="70"/>
                  </a:lnTo>
                  <a:lnTo>
                    <a:pt x="1156" y="72"/>
                  </a:lnTo>
                  <a:lnTo>
                    <a:pt x="1152" y="70"/>
                  </a:lnTo>
                  <a:lnTo>
                    <a:pt x="1144" y="66"/>
                  </a:lnTo>
                  <a:lnTo>
                    <a:pt x="1144" y="66"/>
                  </a:lnTo>
                  <a:lnTo>
                    <a:pt x="1132" y="56"/>
                  </a:lnTo>
                  <a:lnTo>
                    <a:pt x="1132" y="56"/>
                  </a:lnTo>
                  <a:lnTo>
                    <a:pt x="1134" y="48"/>
                  </a:lnTo>
                  <a:lnTo>
                    <a:pt x="1134" y="48"/>
                  </a:lnTo>
                  <a:lnTo>
                    <a:pt x="1136" y="48"/>
                  </a:lnTo>
                  <a:lnTo>
                    <a:pt x="1138" y="48"/>
                  </a:lnTo>
                  <a:lnTo>
                    <a:pt x="1136" y="46"/>
                  </a:lnTo>
                  <a:lnTo>
                    <a:pt x="1136" y="46"/>
                  </a:lnTo>
                  <a:lnTo>
                    <a:pt x="1130" y="44"/>
                  </a:lnTo>
                  <a:lnTo>
                    <a:pt x="1126" y="42"/>
                  </a:lnTo>
                  <a:lnTo>
                    <a:pt x="1124" y="44"/>
                  </a:lnTo>
                  <a:lnTo>
                    <a:pt x="1124" y="44"/>
                  </a:lnTo>
                  <a:lnTo>
                    <a:pt x="1118" y="44"/>
                  </a:lnTo>
                  <a:lnTo>
                    <a:pt x="1118" y="44"/>
                  </a:lnTo>
                  <a:lnTo>
                    <a:pt x="1108" y="42"/>
                  </a:lnTo>
                  <a:lnTo>
                    <a:pt x="1104" y="40"/>
                  </a:lnTo>
                  <a:lnTo>
                    <a:pt x="1098" y="42"/>
                  </a:lnTo>
                  <a:lnTo>
                    <a:pt x="1098" y="42"/>
                  </a:lnTo>
                  <a:lnTo>
                    <a:pt x="1096" y="44"/>
                  </a:lnTo>
                  <a:lnTo>
                    <a:pt x="1096" y="46"/>
                  </a:lnTo>
                  <a:lnTo>
                    <a:pt x="1096" y="50"/>
                  </a:lnTo>
                  <a:lnTo>
                    <a:pt x="1096" y="50"/>
                  </a:lnTo>
                  <a:lnTo>
                    <a:pt x="1086" y="50"/>
                  </a:lnTo>
                  <a:lnTo>
                    <a:pt x="1078" y="48"/>
                  </a:lnTo>
                  <a:lnTo>
                    <a:pt x="1070" y="48"/>
                  </a:lnTo>
                  <a:lnTo>
                    <a:pt x="1062" y="46"/>
                  </a:lnTo>
                  <a:lnTo>
                    <a:pt x="1062" y="46"/>
                  </a:lnTo>
                  <a:lnTo>
                    <a:pt x="1054" y="42"/>
                  </a:lnTo>
                  <a:lnTo>
                    <a:pt x="1046" y="42"/>
                  </a:lnTo>
                  <a:lnTo>
                    <a:pt x="1038" y="40"/>
                  </a:lnTo>
                  <a:lnTo>
                    <a:pt x="1030" y="42"/>
                  </a:lnTo>
                  <a:lnTo>
                    <a:pt x="1030" y="42"/>
                  </a:lnTo>
                  <a:lnTo>
                    <a:pt x="1024" y="42"/>
                  </a:lnTo>
                  <a:lnTo>
                    <a:pt x="1018" y="42"/>
                  </a:lnTo>
                  <a:lnTo>
                    <a:pt x="1004" y="40"/>
                  </a:lnTo>
                  <a:lnTo>
                    <a:pt x="1004" y="40"/>
                  </a:lnTo>
                  <a:lnTo>
                    <a:pt x="1000" y="38"/>
                  </a:lnTo>
                  <a:lnTo>
                    <a:pt x="994" y="40"/>
                  </a:lnTo>
                  <a:lnTo>
                    <a:pt x="994" y="40"/>
                  </a:lnTo>
                  <a:lnTo>
                    <a:pt x="986" y="44"/>
                  </a:lnTo>
                  <a:lnTo>
                    <a:pt x="980" y="46"/>
                  </a:lnTo>
                  <a:lnTo>
                    <a:pt x="964" y="44"/>
                  </a:lnTo>
                  <a:lnTo>
                    <a:pt x="964" y="44"/>
                  </a:lnTo>
                  <a:lnTo>
                    <a:pt x="990" y="36"/>
                  </a:lnTo>
                  <a:lnTo>
                    <a:pt x="990" y="36"/>
                  </a:lnTo>
                  <a:lnTo>
                    <a:pt x="994" y="34"/>
                  </a:lnTo>
                  <a:lnTo>
                    <a:pt x="998" y="32"/>
                  </a:lnTo>
                  <a:lnTo>
                    <a:pt x="1008" y="30"/>
                  </a:lnTo>
                  <a:lnTo>
                    <a:pt x="1008" y="30"/>
                  </a:lnTo>
                  <a:lnTo>
                    <a:pt x="1016" y="26"/>
                  </a:lnTo>
                  <a:lnTo>
                    <a:pt x="1016" y="26"/>
                  </a:lnTo>
                  <a:lnTo>
                    <a:pt x="1018" y="24"/>
                  </a:lnTo>
                  <a:lnTo>
                    <a:pt x="1018" y="20"/>
                  </a:lnTo>
                  <a:lnTo>
                    <a:pt x="1018" y="18"/>
                  </a:lnTo>
                  <a:lnTo>
                    <a:pt x="1018" y="16"/>
                  </a:lnTo>
                  <a:lnTo>
                    <a:pt x="1018" y="16"/>
                  </a:lnTo>
                  <a:lnTo>
                    <a:pt x="1006" y="12"/>
                  </a:lnTo>
                  <a:lnTo>
                    <a:pt x="1000" y="10"/>
                  </a:lnTo>
                  <a:lnTo>
                    <a:pt x="994" y="8"/>
                  </a:lnTo>
                  <a:lnTo>
                    <a:pt x="994" y="8"/>
                  </a:lnTo>
                  <a:lnTo>
                    <a:pt x="976" y="10"/>
                  </a:lnTo>
                  <a:lnTo>
                    <a:pt x="968" y="10"/>
                  </a:lnTo>
                  <a:lnTo>
                    <a:pt x="960" y="6"/>
                  </a:lnTo>
                  <a:lnTo>
                    <a:pt x="960" y="6"/>
                  </a:lnTo>
                  <a:lnTo>
                    <a:pt x="956" y="6"/>
                  </a:lnTo>
                  <a:lnTo>
                    <a:pt x="956" y="6"/>
                  </a:lnTo>
                  <a:lnTo>
                    <a:pt x="946" y="0"/>
                  </a:lnTo>
                  <a:lnTo>
                    <a:pt x="938" y="0"/>
                  </a:lnTo>
                  <a:lnTo>
                    <a:pt x="938" y="0"/>
                  </a:lnTo>
                  <a:lnTo>
                    <a:pt x="932" y="2"/>
                  </a:lnTo>
                  <a:lnTo>
                    <a:pt x="924" y="6"/>
                  </a:lnTo>
                  <a:lnTo>
                    <a:pt x="918" y="10"/>
                  </a:lnTo>
                  <a:lnTo>
                    <a:pt x="910" y="12"/>
                  </a:lnTo>
                  <a:lnTo>
                    <a:pt x="910" y="12"/>
                  </a:lnTo>
                  <a:lnTo>
                    <a:pt x="914" y="16"/>
                  </a:lnTo>
                  <a:lnTo>
                    <a:pt x="914" y="16"/>
                  </a:lnTo>
                  <a:lnTo>
                    <a:pt x="908" y="16"/>
                  </a:lnTo>
                  <a:lnTo>
                    <a:pt x="908" y="16"/>
                  </a:lnTo>
                  <a:lnTo>
                    <a:pt x="902" y="14"/>
                  </a:lnTo>
                  <a:lnTo>
                    <a:pt x="894" y="14"/>
                  </a:lnTo>
                  <a:lnTo>
                    <a:pt x="880" y="16"/>
                  </a:lnTo>
                  <a:lnTo>
                    <a:pt x="880" y="16"/>
                  </a:lnTo>
                  <a:lnTo>
                    <a:pt x="852" y="18"/>
                  </a:lnTo>
                  <a:lnTo>
                    <a:pt x="824" y="24"/>
                  </a:lnTo>
                  <a:lnTo>
                    <a:pt x="824" y="24"/>
                  </a:lnTo>
                  <a:lnTo>
                    <a:pt x="816" y="28"/>
                  </a:lnTo>
                  <a:lnTo>
                    <a:pt x="814" y="30"/>
                  </a:lnTo>
                  <a:lnTo>
                    <a:pt x="812" y="36"/>
                  </a:lnTo>
                  <a:lnTo>
                    <a:pt x="814" y="42"/>
                  </a:lnTo>
                  <a:lnTo>
                    <a:pt x="814" y="42"/>
                  </a:lnTo>
                  <a:lnTo>
                    <a:pt x="808" y="38"/>
                  </a:lnTo>
                  <a:lnTo>
                    <a:pt x="804" y="38"/>
                  </a:lnTo>
                  <a:lnTo>
                    <a:pt x="802" y="40"/>
                  </a:lnTo>
                  <a:lnTo>
                    <a:pt x="802" y="40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66" y="42"/>
                  </a:lnTo>
                  <a:lnTo>
                    <a:pt x="764" y="42"/>
                  </a:lnTo>
                  <a:lnTo>
                    <a:pt x="762" y="44"/>
                  </a:lnTo>
                  <a:lnTo>
                    <a:pt x="762" y="44"/>
                  </a:lnTo>
                  <a:lnTo>
                    <a:pt x="764" y="50"/>
                  </a:lnTo>
                  <a:lnTo>
                    <a:pt x="766" y="52"/>
                  </a:lnTo>
                  <a:lnTo>
                    <a:pt x="768" y="54"/>
                  </a:lnTo>
                  <a:lnTo>
                    <a:pt x="768" y="54"/>
                  </a:lnTo>
                  <a:lnTo>
                    <a:pt x="774" y="56"/>
                  </a:lnTo>
                  <a:lnTo>
                    <a:pt x="780" y="58"/>
                  </a:lnTo>
                  <a:lnTo>
                    <a:pt x="780" y="58"/>
                  </a:lnTo>
                  <a:lnTo>
                    <a:pt x="780" y="60"/>
                  </a:lnTo>
                  <a:lnTo>
                    <a:pt x="780" y="60"/>
                  </a:lnTo>
                  <a:lnTo>
                    <a:pt x="770" y="62"/>
                  </a:lnTo>
                  <a:lnTo>
                    <a:pt x="770" y="62"/>
                  </a:lnTo>
                  <a:lnTo>
                    <a:pt x="766" y="58"/>
                  </a:lnTo>
                  <a:lnTo>
                    <a:pt x="760" y="56"/>
                  </a:lnTo>
                  <a:lnTo>
                    <a:pt x="750" y="56"/>
                  </a:lnTo>
                  <a:lnTo>
                    <a:pt x="740" y="58"/>
                  </a:lnTo>
                  <a:lnTo>
                    <a:pt x="730" y="60"/>
                  </a:lnTo>
                  <a:lnTo>
                    <a:pt x="730" y="60"/>
                  </a:lnTo>
                  <a:lnTo>
                    <a:pt x="730" y="62"/>
                  </a:lnTo>
                  <a:lnTo>
                    <a:pt x="732" y="62"/>
                  </a:lnTo>
                  <a:lnTo>
                    <a:pt x="736" y="64"/>
                  </a:lnTo>
                  <a:lnTo>
                    <a:pt x="736" y="64"/>
                  </a:lnTo>
                  <a:lnTo>
                    <a:pt x="730" y="66"/>
                  </a:lnTo>
                  <a:lnTo>
                    <a:pt x="730" y="66"/>
                  </a:lnTo>
                  <a:lnTo>
                    <a:pt x="726" y="66"/>
                  </a:lnTo>
                  <a:lnTo>
                    <a:pt x="722" y="66"/>
                  </a:lnTo>
                  <a:lnTo>
                    <a:pt x="722" y="62"/>
                  </a:lnTo>
                  <a:lnTo>
                    <a:pt x="722" y="62"/>
                  </a:lnTo>
                  <a:lnTo>
                    <a:pt x="720" y="58"/>
                  </a:lnTo>
                  <a:lnTo>
                    <a:pt x="716" y="58"/>
                  </a:lnTo>
                  <a:lnTo>
                    <a:pt x="710" y="60"/>
                  </a:lnTo>
                  <a:lnTo>
                    <a:pt x="710" y="60"/>
                  </a:lnTo>
                  <a:lnTo>
                    <a:pt x="706" y="62"/>
                  </a:lnTo>
                  <a:lnTo>
                    <a:pt x="706" y="66"/>
                  </a:lnTo>
                  <a:lnTo>
                    <a:pt x="710" y="70"/>
                  </a:lnTo>
                  <a:lnTo>
                    <a:pt x="710" y="70"/>
                  </a:lnTo>
                  <a:lnTo>
                    <a:pt x="712" y="72"/>
                  </a:lnTo>
                  <a:lnTo>
                    <a:pt x="712" y="76"/>
                  </a:lnTo>
                  <a:lnTo>
                    <a:pt x="712" y="76"/>
                  </a:lnTo>
                  <a:lnTo>
                    <a:pt x="708" y="82"/>
                  </a:lnTo>
                  <a:lnTo>
                    <a:pt x="708" y="84"/>
                  </a:lnTo>
                  <a:lnTo>
                    <a:pt x="710" y="86"/>
                  </a:lnTo>
                  <a:lnTo>
                    <a:pt x="714" y="88"/>
                  </a:lnTo>
                  <a:lnTo>
                    <a:pt x="720" y="88"/>
                  </a:lnTo>
                  <a:lnTo>
                    <a:pt x="720" y="88"/>
                  </a:lnTo>
                  <a:lnTo>
                    <a:pt x="726" y="86"/>
                  </a:lnTo>
                  <a:lnTo>
                    <a:pt x="730" y="88"/>
                  </a:lnTo>
                  <a:lnTo>
                    <a:pt x="740" y="92"/>
                  </a:lnTo>
                  <a:lnTo>
                    <a:pt x="740" y="92"/>
                  </a:lnTo>
                  <a:lnTo>
                    <a:pt x="742" y="94"/>
                  </a:lnTo>
                  <a:lnTo>
                    <a:pt x="742" y="96"/>
                  </a:lnTo>
                  <a:lnTo>
                    <a:pt x="742" y="96"/>
                  </a:lnTo>
                  <a:lnTo>
                    <a:pt x="738" y="98"/>
                  </a:lnTo>
                  <a:lnTo>
                    <a:pt x="738" y="98"/>
                  </a:lnTo>
                  <a:lnTo>
                    <a:pt x="736" y="100"/>
                  </a:lnTo>
                  <a:lnTo>
                    <a:pt x="736" y="98"/>
                  </a:lnTo>
                  <a:lnTo>
                    <a:pt x="736" y="96"/>
                  </a:lnTo>
                  <a:lnTo>
                    <a:pt x="736" y="96"/>
                  </a:lnTo>
                  <a:lnTo>
                    <a:pt x="734" y="92"/>
                  </a:lnTo>
                  <a:lnTo>
                    <a:pt x="732" y="92"/>
                  </a:lnTo>
                  <a:lnTo>
                    <a:pt x="726" y="90"/>
                  </a:lnTo>
                  <a:lnTo>
                    <a:pt x="726" y="90"/>
                  </a:lnTo>
                  <a:lnTo>
                    <a:pt x="720" y="92"/>
                  </a:lnTo>
                  <a:lnTo>
                    <a:pt x="718" y="92"/>
                  </a:lnTo>
                  <a:lnTo>
                    <a:pt x="716" y="96"/>
                  </a:lnTo>
                  <a:lnTo>
                    <a:pt x="716" y="96"/>
                  </a:lnTo>
                  <a:lnTo>
                    <a:pt x="712" y="104"/>
                  </a:lnTo>
                  <a:lnTo>
                    <a:pt x="708" y="112"/>
                  </a:lnTo>
                  <a:lnTo>
                    <a:pt x="700" y="116"/>
                  </a:lnTo>
                  <a:lnTo>
                    <a:pt x="692" y="118"/>
                  </a:lnTo>
                  <a:lnTo>
                    <a:pt x="692" y="118"/>
                  </a:lnTo>
                  <a:lnTo>
                    <a:pt x="692" y="112"/>
                  </a:lnTo>
                  <a:lnTo>
                    <a:pt x="692" y="112"/>
                  </a:lnTo>
                  <a:lnTo>
                    <a:pt x="702" y="102"/>
                  </a:lnTo>
                  <a:lnTo>
                    <a:pt x="702" y="102"/>
                  </a:lnTo>
                  <a:lnTo>
                    <a:pt x="706" y="98"/>
                  </a:lnTo>
                  <a:lnTo>
                    <a:pt x="706" y="96"/>
                  </a:lnTo>
                  <a:lnTo>
                    <a:pt x="704" y="94"/>
                  </a:lnTo>
                  <a:lnTo>
                    <a:pt x="704" y="94"/>
                  </a:lnTo>
                  <a:lnTo>
                    <a:pt x="700" y="90"/>
                  </a:lnTo>
                  <a:lnTo>
                    <a:pt x="698" y="84"/>
                  </a:lnTo>
                  <a:lnTo>
                    <a:pt x="700" y="80"/>
                  </a:lnTo>
                  <a:lnTo>
                    <a:pt x="702" y="74"/>
                  </a:lnTo>
                  <a:lnTo>
                    <a:pt x="702" y="74"/>
                  </a:lnTo>
                  <a:lnTo>
                    <a:pt x="700" y="70"/>
                  </a:lnTo>
                  <a:lnTo>
                    <a:pt x="698" y="68"/>
                  </a:lnTo>
                  <a:lnTo>
                    <a:pt x="696" y="64"/>
                  </a:lnTo>
                  <a:lnTo>
                    <a:pt x="698" y="62"/>
                  </a:lnTo>
                  <a:lnTo>
                    <a:pt x="698" y="62"/>
                  </a:lnTo>
                  <a:lnTo>
                    <a:pt x="700" y="56"/>
                  </a:lnTo>
                  <a:lnTo>
                    <a:pt x="700" y="52"/>
                  </a:lnTo>
                  <a:lnTo>
                    <a:pt x="696" y="50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84" y="48"/>
                  </a:lnTo>
                  <a:lnTo>
                    <a:pt x="678" y="48"/>
                  </a:lnTo>
                  <a:lnTo>
                    <a:pt x="672" y="52"/>
                  </a:lnTo>
                  <a:lnTo>
                    <a:pt x="670" y="58"/>
                  </a:lnTo>
                  <a:lnTo>
                    <a:pt x="670" y="58"/>
                  </a:lnTo>
                  <a:lnTo>
                    <a:pt x="666" y="60"/>
                  </a:lnTo>
                  <a:lnTo>
                    <a:pt x="664" y="64"/>
                  </a:lnTo>
                  <a:lnTo>
                    <a:pt x="664" y="64"/>
                  </a:lnTo>
                  <a:lnTo>
                    <a:pt x="660" y="64"/>
                  </a:lnTo>
                  <a:lnTo>
                    <a:pt x="658" y="66"/>
                  </a:lnTo>
                  <a:lnTo>
                    <a:pt x="656" y="68"/>
                  </a:lnTo>
                  <a:lnTo>
                    <a:pt x="658" y="74"/>
                  </a:lnTo>
                  <a:lnTo>
                    <a:pt x="658" y="74"/>
                  </a:lnTo>
                  <a:lnTo>
                    <a:pt x="658" y="76"/>
                  </a:lnTo>
                  <a:lnTo>
                    <a:pt x="658" y="80"/>
                  </a:lnTo>
                  <a:lnTo>
                    <a:pt x="660" y="82"/>
                  </a:lnTo>
                  <a:lnTo>
                    <a:pt x="664" y="84"/>
                  </a:lnTo>
                  <a:lnTo>
                    <a:pt x="664" y="84"/>
                  </a:lnTo>
                  <a:lnTo>
                    <a:pt x="666" y="86"/>
                  </a:lnTo>
                  <a:lnTo>
                    <a:pt x="670" y="90"/>
                  </a:lnTo>
                  <a:lnTo>
                    <a:pt x="670" y="90"/>
                  </a:lnTo>
                  <a:lnTo>
                    <a:pt x="672" y="92"/>
                  </a:lnTo>
                  <a:lnTo>
                    <a:pt x="670" y="96"/>
                  </a:lnTo>
                  <a:lnTo>
                    <a:pt x="670" y="96"/>
                  </a:lnTo>
                  <a:lnTo>
                    <a:pt x="668" y="98"/>
                  </a:lnTo>
                  <a:lnTo>
                    <a:pt x="664" y="96"/>
                  </a:lnTo>
                  <a:lnTo>
                    <a:pt x="664" y="96"/>
                  </a:lnTo>
                  <a:lnTo>
                    <a:pt x="658" y="92"/>
                  </a:lnTo>
                  <a:lnTo>
                    <a:pt x="650" y="90"/>
                  </a:lnTo>
                  <a:lnTo>
                    <a:pt x="636" y="86"/>
                  </a:lnTo>
                  <a:lnTo>
                    <a:pt x="636" y="86"/>
                  </a:lnTo>
                  <a:lnTo>
                    <a:pt x="620" y="82"/>
                  </a:lnTo>
                  <a:lnTo>
                    <a:pt x="612" y="82"/>
                  </a:lnTo>
                  <a:lnTo>
                    <a:pt x="604" y="84"/>
                  </a:lnTo>
                  <a:lnTo>
                    <a:pt x="604" y="84"/>
                  </a:lnTo>
                  <a:lnTo>
                    <a:pt x="608" y="86"/>
                  </a:lnTo>
                  <a:lnTo>
                    <a:pt x="608" y="88"/>
                  </a:lnTo>
                  <a:lnTo>
                    <a:pt x="608" y="90"/>
                  </a:lnTo>
                  <a:lnTo>
                    <a:pt x="608" y="90"/>
                  </a:lnTo>
                  <a:lnTo>
                    <a:pt x="602" y="96"/>
                  </a:lnTo>
                  <a:lnTo>
                    <a:pt x="598" y="96"/>
                  </a:lnTo>
                  <a:lnTo>
                    <a:pt x="596" y="96"/>
                  </a:lnTo>
                  <a:lnTo>
                    <a:pt x="596" y="96"/>
                  </a:lnTo>
                  <a:lnTo>
                    <a:pt x="594" y="92"/>
                  </a:lnTo>
                  <a:lnTo>
                    <a:pt x="590" y="90"/>
                  </a:lnTo>
                  <a:lnTo>
                    <a:pt x="584" y="92"/>
                  </a:lnTo>
                  <a:lnTo>
                    <a:pt x="584" y="92"/>
                  </a:lnTo>
                  <a:lnTo>
                    <a:pt x="570" y="94"/>
                  </a:lnTo>
                  <a:lnTo>
                    <a:pt x="552" y="90"/>
                  </a:lnTo>
                  <a:lnTo>
                    <a:pt x="552" y="90"/>
                  </a:lnTo>
                  <a:lnTo>
                    <a:pt x="548" y="92"/>
                  </a:lnTo>
                  <a:lnTo>
                    <a:pt x="548" y="92"/>
                  </a:lnTo>
                  <a:lnTo>
                    <a:pt x="542" y="94"/>
                  </a:lnTo>
                  <a:lnTo>
                    <a:pt x="538" y="96"/>
                  </a:lnTo>
                  <a:lnTo>
                    <a:pt x="538" y="96"/>
                  </a:lnTo>
                  <a:lnTo>
                    <a:pt x="522" y="100"/>
                  </a:lnTo>
                  <a:lnTo>
                    <a:pt x="514" y="102"/>
                  </a:lnTo>
                  <a:lnTo>
                    <a:pt x="508" y="106"/>
                  </a:lnTo>
                  <a:lnTo>
                    <a:pt x="508" y="106"/>
                  </a:lnTo>
                  <a:lnTo>
                    <a:pt x="502" y="112"/>
                  </a:lnTo>
                  <a:lnTo>
                    <a:pt x="496" y="112"/>
                  </a:lnTo>
                  <a:lnTo>
                    <a:pt x="492" y="110"/>
                  </a:lnTo>
                  <a:lnTo>
                    <a:pt x="486" y="104"/>
                  </a:lnTo>
                  <a:lnTo>
                    <a:pt x="486" y="104"/>
                  </a:lnTo>
                  <a:lnTo>
                    <a:pt x="488" y="102"/>
                  </a:lnTo>
                  <a:lnTo>
                    <a:pt x="492" y="102"/>
                  </a:lnTo>
                  <a:lnTo>
                    <a:pt x="494" y="102"/>
                  </a:lnTo>
                  <a:lnTo>
                    <a:pt x="496" y="98"/>
                  </a:lnTo>
                  <a:lnTo>
                    <a:pt x="496" y="98"/>
                  </a:lnTo>
                  <a:lnTo>
                    <a:pt x="492" y="96"/>
                  </a:lnTo>
                  <a:lnTo>
                    <a:pt x="488" y="94"/>
                  </a:lnTo>
                  <a:lnTo>
                    <a:pt x="484" y="94"/>
                  </a:lnTo>
                  <a:lnTo>
                    <a:pt x="480" y="96"/>
                  </a:lnTo>
                  <a:lnTo>
                    <a:pt x="480" y="96"/>
                  </a:lnTo>
                  <a:lnTo>
                    <a:pt x="478" y="100"/>
                  </a:lnTo>
                  <a:lnTo>
                    <a:pt x="478" y="106"/>
                  </a:lnTo>
                  <a:lnTo>
                    <a:pt x="478" y="106"/>
                  </a:lnTo>
                  <a:lnTo>
                    <a:pt x="482" y="114"/>
                  </a:lnTo>
                  <a:lnTo>
                    <a:pt x="482" y="116"/>
                  </a:lnTo>
                  <a:lnTo>
                    <a:pt x="480" y="118"/>
                  </a:lnTo>
                  <a:lnTo>
                    <a:pt x="476" y="118"/>
                  </a:lnTo>
                  <a:lnTo>
                    <a:pt x="468" y="118"/>
                  </a:lnTo>
                  <a:lnTo>
                    <a:pt x="468" y="118"/>
                  </a:lnTo>
                  <a:lnTo>
                    <a:pt x="462" y="116"/>
                  </a:lnTo>
                  <a:lnTo>
                    <a:pt x="456" y="118"/>
                  </a:lnTo>
                  <a:lnTo>
                    <a:pt x="446" y="126"/>
                  </a:lnTo>
                  <a:lnTo>
                    <a:pt x="446" y="126"/>
                  </a:lnTo>
                  <a:lnTo>
                    <a:pt x="446" y="128"/>
                  </a:lnTo>
                  <a:lnTo>
                    <a:pt x="448" y="130"/>
                  </a:lnTo>
                  <a:lnTo>
                    <a:pt x="450" y="132"/>
                  </a:lnTo>
                  <a:lnTo>
                    <a:pt x="448" y="134"/>
                  </a:lnTo>
                  <a:lnTo>
                    <a:pt x="448" y="134"/>
                  </a:lnTo>
                  <a:lnTo>
                    <a:pt x="438" y="134"/>
                  </a:lnTo>
                  <a:lnTo>
                    <a:pt x="428" y="132"/>
                  </a:lnTo>
                  <a:lnTo>
                    <a:pt x="428" y="132"/>
                  </a:lnTo>
                  <a:lnTo>
                    <a:pt x="424" y="130"/>
                  </a:lnTo>
                  <a:lnTo>
                    <a:pt x="422" y="130"/>
                  </a:lnTo>
                  <a:lnTo>
                    <a:pt x="422" y="132"/>
                  </a:lnTo>
                  <a:lnTo>
                    <a:pt x="422" y="132"/>
                  </a:lnTo>
                  <a:lnTo>
                    <a:pt x="422" y="134"/>
                  </a:lnTo>
                  <a:lnTo>
                    <a:pt x="422" y="136"/>
                  </a:lnTo>
                  <a:lnTo>
                    <a:pt x="426" y="138"/>
                  </a:lnTo>
                  <a:lnTo>
                    <a:pt x="426" y="138"/>
                  </a:lnTo>
                  <a:lnTo>
                    <a:pt x="430" y="138"/>
                  </a:lnTo>
                  <a:lnTo>
                    <a:pt x="430" y="140"/>
                  </a:lnTo>
                  <a:lnTo>
                    <a:pt x="430" y="140"/>
                  </a:lnTo>
                  <a:lnTo>
                    <a:pt x="424" y="142"/>
                  </a:lnTo>
                  <a:lnTo>
                    <a:pt x="416" y="140"/>
                  </a:lnTo>
                  <a:lnTo>
                    <a:pt x="408" y="138"/>
                  </a:lnTo>
                  <a:lnTo>
                    <a:pt x="406" y="134"/>
                  </a:lnTo>
                  <a:lnTo>
                    <a:pt x="406" y="134"/>
                  </a:lnTo>
                  <a:lnTo>
                    <a:pt x="404" y="126"/>
                  </a:lnTo>
                  <a:lnTo>
                    <a:pt x="402" y="122"/>
                  </a:lnTo>
                  <a:lnTo>
                    <a:pt x="398" y="116"/>
                  </a:lnTo>
                  <a:lnTo>
                    <a:pt x="390" y="114"/>
                  </a:lnTo>
                  <a:lnTo>
                    <a:pt x="390" y="114"/>
                  </a:lnTo>
                  <a:lnTo>
                    <a:pt x="398" y="112"/>
                  </a:lnTo>
                  <a:lnTo>
                    <a:pt x="402" y="114"/>
                  </a:lnTo>
                  <a:lnTo>
                    <a:pt x="412" y="116"/>
                  </a:lnTo>
                  <a:lnTo>
                    <a:pt x="412" y="116"/>
                  </a:lnTo>
                  <a:lnTo>
                    <a:pt x="432" y="120"/>
                  </a:lnTo>
                  <a:lnTo>
                    <a:pt x="440" y="120"/>
                  </a:lnTo>
                  <a:lnTo>
                    <a:pt x="450" y="116"/>
                  </a:lnTo>
                  <a:lnTo>
                    <a:pt x="450" y="116"/>
                  </a:lnTo>
                  <a:lnTo>
                    <a:pt x="454" y="112"/>
                  </a:lnTo>
                  <a:lnTo>
                    <a:pt x="456" y="110"/>
                  </a:lnTo>
                  <a:lnTo>
                    <a:pt x="456" y="108"/>
                  </a:lnTo>
                  <a:lnTo>
                    <a:pt x="456" y="108"/>
                  </a:lnTo>
                  <a:lnTo>
                    <a:pt x="454" y="104"/>
                  </a:lnTo>
                  <a:lnTo>
                    <a:pt x="450" y="102"/>
                  </a:lnTo>
                  <a:lnTo>
                    <a:pt x="450" y="102"/>
                  </a:lnTo>
                  <a:lnTo>
                    <a:pt x="418" y="90"/>
                  </a:lnTo>
                  <a:lnTo>
                    <a:pt x="418" y="90"/>
                  </a:lnTo>
                  <a:lnTo>
                    <a:pt x="410" y="88"/>
                  </a:lnTo>
                  <a:lnTo>
                    <a:pt x="402" y="86"/>
                  </a:lnTo>
                  <a:lnTo>
                    <a:pt x="394" y="86"/>
                  </a:lnTo>
                  <a:lnTo>
                    <a:pt x="384" y="82"/>
                  </a:lnTo>
                  <a:lnTo>
                    <a:pt x="384" y="82"/>
                  </a:lnTo>
                  <a:lnTo>
                    <a:pt x="380" y="80"/>
                  </a:lnTo>
                  <a:lnTo>
                    <a:pt x="374" y="80"/>
                  </a:lnTo>
                  <a:lnTo>
                    <a:pt x="360" y="80"/>
                  </a:lnTo>
                  <a:lnTo>
                    <a:pt x="360" y="80"/>
                  </a:lnTo>
                  <a:lnTo>
                    <a:pt x="364" y="78"/>
                  </a:lnTo>
                  <a:lnTo>
                    <a:pt x="368" y="78"/>
                  </a:lnTo>
                  <a:lnTo>
                    <a:pt x="370" y="78"/>
                  </a:lnTo>
                  <a:lnTo>
                    <a:pt x="372" y="74"/>
                  </a:lnTo>
                  <a:lnTo>
                    <a:pt x="372" y="74"/>
                  </a:lnTo>
                  <a:lnTo>
                    <a:pt x="352" y="70"/>
                  </a:lnTo>
                  <a:lnTo>
                    <a:pt x="352" y="70"/>
                  </a:lnTo>
                  <a:lnTo>
                    <a:pt x="354" y="70"/>
                  </a:lnTo>
                  <a:lnTo>
                    <a:pt x="354" y="70"/>
                  </a:lnTo>
                  <a:lnTo>
                    <a:pt x="354" y="68"/>
                  </a:lnTo>
                  <a:lnTo>
                    <a:pt x="354" y="68"/>
                  </a:lnTo>
                  <a:lnTo>
                    <a:pt x="340" y="72"/>
                  </a:lnTo>
                  <a:lnTo>
                    <a:pt x="324" y="74"/>
                  </a:lnTo>
                  <a:lnTo>
                    <a:pt x="324" y="74"/>
                  </a:lnTo>
                  <a:lnTo>
                    <a:pt x="310" y="76"/>
                  </a:lnTo>
                  <a:lnTo>
                    <a:pt x="302" y="78"/>
                  </a:lnTo>
                  <a:lnTo>
                    <a:pt x="296" y="82"/>
                  </a:lnTo>
                  <a:lnTo>
                    <a:pt x="296" y="82"/>
                  </a:lnTo>
                  <a:lnTo>
                    <a:pt x="292" y="82"/>
                  </a:lnTo>
                  <a:lnTo>
                    <a:pt x="288" y="80"/>
                  </a:lnTo>
                  <a:lnTo>
                    <a:pt x="284" y="78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78" y="82"/>
                  </a:lnTo>
                  <a:lnTo>
                    <a:pt x="274" y="84"/>
                  </a:lnTo>
                  <a:lnTo>
                    <a:pt x="270" y="86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66" y="92"/>
                  </a:lnTo>
                  <a:lnTo>
                    <a:pt x="262" y="90"/>
                  </a:lnTo>
                  <a:lnTo>
                    <a:pt x="262" y="90"/>
                  </a:lnTo>
                  <a:lnTo>
                    <a:pt x="258" y="90"/>
                  </a:lnTo>
                  <a:lnTo>
                    <a:pt x="256" y="90"/>
                  </a:lnTo>
                  <a:lnTo>
                    <a:pt x="256" y="92"/>
                  </a:lnTo>
                  <a:lnTo>
                    <a:pt x="256" y="92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60" y="96"/>
                  </a:lnTo>
                  <a:lnTo>
                    <a:pt x="260" y="96"/>
                  </a:lnTo>
                  <a:lnTo>
                    <a:pt x="260" y="100"/>
                  </a:lnTo>
                  <a:lnTo>
                    <a:pt x="260" y="100"/>
                  </a:lnTo>
                  <a:lnTo>
                    <a:pt x="254" y="102"/>
                  </a:lnTo>
                  <a:lnTo>
                    <a:pt x="250" y="106"/>
                  </a:lnTo>
                  <a:lnTo>
                    <a:pt x="250" y="106"/>
                  </a:lnTo>
                  <a:lnTo>
                    <a:pt x="240" y="114"/>
                  </a:lnTo>
                  <a:lnTo>
                    <a:pt x="232" y="126"/>
                  </a:lnTo>
                  <a:lnTo>
                    <a:pt x="224" y="136"/>
                  </a:lnTo>
                  <a:lnTo>
                    <a:pt x="218" y="140"/>
                  </a:lnTo>
                  <a:lnTo>
                    <a:pt x="212" y="142"/>
                  </a:lnTo>
                  <a:lnTo>
                    <a:pt x="212" y="142"/>
                  </a:lnTo>
                  <a:lnTo>
                    <a:pt x="206" y="148"/>
                  </a:lnTo>
                  <a:lnTo>
                    <a:pt x="206" y="148"/>
                  </a:lnTo>
                  <a:lnTo>
                    <a:pt x="204" y="148"/>
                  </a:lnTo>
                  <a:lnTo>
                    <a:pt x="202" y="150"/>
                  </a:lnTo>
                  <a:lnTo>
                    <a:pt x="202" y="150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2" y="152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186" y="154"/>
                  </a:lnTo>
                  <a:lnTo>
                    <a:pt x="184" y="158"/>
                  </a:lnTo>
                  <a:lnTo>
                    <a:pt x="184" y="158"/>
                  </a:lnTo>
                  <a:lnTo>
                    <a:pt x="182" y="160"/>
                  </a:lnTo>
                  <a:lnTo>
                    <a:pt x="178" y="162"/>
                  </a:lnTo>
                  <a:lnTo>
                    <a:pt x="176" y="164"/>
                  </a:lnTo>
                  <a:lnTo>
                    <a:pt x="176" y="170"/>
                  </a:lnTo>
                  <a:lnTo>
                    <a:pt x="176" y="170"/>
                  </a:lnTo>
                  <a:lnTo>
                    <a:pt x="174" y="172"/>
                  </a:lnTo>
                  <a:lnTo>
                    <a:pt x="174" y="172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80" y="184"/>
                  </a:lnTo>
                  <a:lnTo>
                    <a:pt x="180" y="184"/>
                  </a:lnTo>
                  <a:lnTo>
                    <a:pt x="178" y="186"/>
                  </a:lnTo>
                  <a:lnTo>
                    <a:pt x="176" y="188"/>
                  </a:lnTo>
                  <a:lnTo>
                    <a:pt x="176" y="188"/>
                  </a:lnTo>
                  <a:lnTo>
                    <a:pt x="176" y="190"/>
                  </a:lnTo>
                  <a:lnTo>
                    <a:pt x="178" y="190"/>
                  </a:lnTo>
                  <a:lnTo>
                    <a:pt x="180" y="188"/>
                  </a:lnTo>
                  <a:lnTo>
                    <a:pt x="182" y="190"/>
                  </a:lnTo>
                  <a:lnTo>
                    <a:pt x="182" y="190"/>
                  </a:lnTo>
                  <a:lnTo>
                    <a:pt x="182" y="192"/>
                  </a:lnTo>
                  <a:lnTo>
                    <a:pt x="182" y="192"/>
                  </a:lnTo>
                  <a:lnTo>
                    <a:pt x="178" y="196"/>
                  </a:lnTo>
                  <a:lnTo>
                    <a:pt x="178" y="198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188" y="202"/>
                  </a:lnTo>
                  <a:lnTo>
                    <a:pt x="194" y="202"/>
                  </a:lnTo>
                  <a:lnTo>
                    <a:pt x="198" y="202"/>
                  </a:lnTo>
                  <a:lnTo>
                    <a:pt x="204" y="198"/>
                  </a:lnTo>
                  <a:lnTo>
                    <a:pt x="204" y="198"/>
                  </a:lnTo>
                  <a:lnTo>
                    <a:pt x="216" y="188"/>
                  </a:lnTo>
                  <a:lnTo>
                    <a:pt x="216" y="188"/>
                  </a:lnTo>
                  <a:lnTo>
                    <a:pt x="222" y="196"/>
                  </a:lnTo>
                  <a:lnTo>
                    <a:pt x="226" y="204"/>
                  </a:lnTo>
                  <a:lnTo>
                    <a:pt x="226" y="204"/>
                  </a:lnTo>
                  <a:lnTo>
                    <a:pt x="228" y="210"/>
                  </a:lnTo>
                  <a:lnTo>
                    <a:pt x="232" y="216"/>
                  </a:lnTo>
                  <a:lnTo>
                    <a:pt x="232" y="216"/>
                  </a:lnTo>
                  <a:lnTo>
                    <a:pt x="234" y="220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4" y="232"/>
                  </a:lnTo>
                  <a:lnTo>
                    <a:pt x="238" y="234"/>
                  </a:lnTo>
                  <a:lnTo>
                    <a:pt x="242" y="232"/>
                  </a:lnTo>
                  <a:lnTo>
                    <a:pt x="242" y="232"/>
                  </a:lnTo>
                  <a:lnTo>
                    <a:pt x="250" y="228"/>
                  </a:lnTo>
                  <a:lnTo>
                    <a:pt x="258" y="224"/>
                  </a:lnTo>
                  <a:lnTo>
                    <a:pt x="264" y="218"/>
                  </a:lnTo>
                  <a:lnTo>
                    <a:pt x="266" y="214"/>
                  </a:lnTo>
                  <a:lnTo>
                    <a:pt x="266" y="208"/>
                  </a:lnTo>
                  <a:lnTo>
                    <a:pt x="266" y="208"/>
                  </a:lnTo>
                  <a:lnTo>
                    <a:pt x="268" y="200"/>
                  </a:lnTo>
                  <a:lnTo>
                    <a:pt x="274" y="196"/>
                  </a:lnTo>
                  <a:lnTo>
                    <a:pt x="274" y="196"/>
                  </a:lnTo>
                  <a:lnTo>
                    <a:pt x="274" y="194"/>
                  </a:lnTo>
                  <a:lnTo>
                    <a:pt x="274" y="194"/>
                  </a:lnTo>
                  <a:lnTo>
                    <a:pt x="276" y="192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80" y="188"/>
                  </a:lnTo>
                  <a:lnTo>
                    <a:pt x="282" y="184"/>
                  </a:lnTo>
                  <a:lnTo>
                    <a:pt x="280" y="182"/>
                  </a:lnTo>
                  <a:lnTo>
                    <a:pt x="278" y="178"/>
                  </a:lnTo>
                  <a:lnTo>
                    <a:pt x="278" y="178"/>
                  </a:lnTo>
                  <a:lnTo>
                    <a:pt x="272" y="170"/>
                  </a:lnTo>
                  <a:lnTo>
                    <a:pt x="272" y="166"/>
                  </a:lnTo>
                  <a:lnTo>
                    <a:pt x="274" y="160"/>
                  </a:lnTo>
                  <a:lnTo>
                    <a:pt x="280" y="154"/>
                  </a:lnTo>
                  <a:lnTo>
                    <a:pt x="280" y="154"/>
                  </a:lnTo>
                  <a:lnTo>
                    <a:pt x="288" y="150"/>
                  </a:lnTo>
                  <a:lnTo>
                    <a:pt x="288" y="150"/>
                  </a:lnTo>
                  <a:lnTo>
                    <a:pt x="296" y="144"/>
                  </a:lnTo>
                  <a:lnTo>
                    <a:pt x="302" y="136"/>
                  </a:lnTo>
                  <a:lnTo>
                    <a:pt x="302" y="136"/>
                  </a:lnTo>
                  <a:lnTo>
                    <a:pt x="306" y="130"/>
                  </a:lnTo>
                  <a:lnTo>
                    <a:pt x="312" y="126"/>
                  </a:lnTo>
                  <a:lnTo>
                    <a:pt x="318" y="126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16" y="138"/>
                  </a:lnTo>
                  <a:lnTo>
                    <a:pt x="304" y="146"/>
                  </a:lnTo>
                  <a:lnTo>
                    <a:pt x="304" y="146"/>
                  </a:lnTo>
                  <a:lnTo>
                    <a:pt x="300" y="152"/>
                  </a:lnTo>
                  <a:lnTo>
                    <a:pt x="298" y="154"/>
                  </a:lnTo>
                  <a:lnTo>
                    <a:pt x="298" y="158"/>
                  </a:lnTo>
                  <a:lnTo>
                    <a:pt x="298" y="158"/>
                  </a:lnTo>
                  <a:lnTo>
                    <a:pt x="298" y="172"/>
                  </a:lnTo>
                  <a:lnTo>
                    <a:pt x="300" y="176"/>
                  </a:lnTo>
                  <a:lnTo>
                    <a:pt x="304" y="180"/>
                  </a:lnTo>
                  <a:lnTo>
                    <a:pt x="308" y="182"/>
                  </a:lnTo>
                  <a:lnTo>
                    <a:pt x="312" y="184"/>
                  </a:lnTo>
                  <a:lnTo>
                    <a:pt x="328" y="184"/>
                  </a:lnTo>
                  <a:lnTo>
                    <a:pt x="328" y="184"/>
                  </a:lnTo>
                  <a:lnTo>
                    <a:pt x="342" y="180"/>
                  </a:lnTo>
                  <a:lnTo>
                    <a:pt x="350" y="180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48" y="184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26" y="186"/>
                  </a:lnTo>
                  <a:lnTo>
                    <a:pt x="322" y="186"/>
                  </a:lnTo>
                  <a:lnTo>
                    <a:pt x="320" y="188"/>
                  </a:lnTo>
                  <a:lnTo>
                    <a:pt x="318" y="192"/>
                  </a:lnTo>
                  <a:lnTo>
                    <a:pt x="318" y="196"/>
                  </a:lnTo>
                  <a:lnTo>
                    <a:pt x="320" y="206"/>
                  </a:lnTo>
                  <a:lnTo>
                    <a:pt x="320" y="206"/>
                  </a:lnTo>
                  <a:lnTo>
                    <a:pt x="320" y="208"/>
                  </a:lnTo>
                  <a:lnTo>
                    <a:pt x="320" y="208"/>
                  </a:lnTo>
                  <a:lnTo>
                    <a:pt x="308" y="206"/>
                  </a:lnTo>
                  <a:lnTo>
                    <a:pt x="302" y="208"/>
                  </a:lnTo>
                  <a:lnTo>
                    <a:pt x="298" y="214"/>
                  </a:lnTo>
                  <a:lnTo>
                    <a:pt x="296" y="228"/>
                  </a:lnTo>
                  <a:lnTo>
                    <a:pt x="296" y="228"/>
                  </a:lnTo>
                  <a:lnTo>
                    <a:pt x="294" y="232"/>
                  </a:lnTo>
                  <a:lnTo>
                    <a:pt x="290" y="236"/>
                  </a:lnTo>
                  <a:lnTo>
                    <a:pt x="286" y="236"/>
                  </a:lnTo>
                  <a:lnTo>
                    <a:pt x="282" y="236"/>
                  </a:lnTo>
                  <a:lnTo>
                    <a:pt x="282" y="236"/>
                  </a:lnTo>
                  <a:lnTo>
                    <a:pt x="276" y="236"/>
                  </a:lnTo>
                  <a:lnTo>
                    <a:pt x="272" y="234"/>
                  </a:lnTo>
                  <a:lnTo>
                    <a:pt x="270" y="236"/>
                  </a:lnTo>
                  <a:lnTo>
                    <a:pt x="270" y="236"/>
                  </a:lnTo>
                  <a:lnTo>
                    <a:pt x="258" y="240"/>
                  </a:lnTo>
                  <a:lnTo>
                    <a:pt x="248" y="242"/>
                  </a:lnTo>
                  <a:lnTo>
                    <a:pt x="226" y="240"/>
                  </a:lnTo>
                  <a:lnTo>
                    <a:pt x="226" y="240"/>
                  </a:lnTo>
                  <a:lnTo>
                    <a:pt x="220" y="240"/>
                  </a:lnTo>
                  <a:lnTo>
                    <a:pt x="216" y="238"/>
                  </a:lnTo>
                  <a:lnTo>
                    <a:pt x="212" y="232"/>
                  </a:lnTo>
                  <a:lnTo>
                    <a:pt x="212" y="226"/>
                  </a:lnTo>
                  <a:lnTo>
                    <a:pt x="212" y="226"/>
                  </a:lnTo>
                  <a:lnTo>
                    <a:pt x="216" y="224"/>
                  </a:lnTo>
                  <a:lnTo>
                    <a:pt x="216" y="218"/>
                  </a:lnTo>
                  <a:lnTo>
                    <a:pt x="214" y="214"/>
                  </a:lnTo>
                  <a:lnTo>
                    <a:pt x="214" y="210"/>
                  </a:lnTo>
                  <a:lnTo>
                    <a:pt x="214" y="210"/>
                  </a:lnTo>
                  <a:lnTo>
                    <a:pt x="212" y="210"/>
                  </a:lnTo>
                  <a:lnTo>
                    <a:pt x="208" y="212"/>
                  </a:lnTo>
                  <a:lnTo>
                    <a:pt x="208" y="214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200" y="220"/>
                  </a:lnTo>
                  <a:lnTo>
                    <a:pt x="198" y="224"/>
                  </a:lnTo>
                  <a:lnTo>
                    <a:pt x="198" y="228"/>
                  </a:lnTo>
                  <a:lnTo>
                    <a:pt x="202" y="232"/>
                  </a:lnTo>
                  <a:lnTo>
                    <a:pt x="202" y="232"/>
                  </a:lnTo>
                  <a:lnTo>
                    <a:pt x="202" y="238"/>
                  </a:lnTo>
                  <a:lnTo>
                    <a:pt x="202" y="242"/>
                  </a:lnTo>
                  <a:lnTo>
                    <a:pt x="202" y="242"/>
                  </a:lnTo>
                  <a:lnTo>
                    <a:pt x="204" y="246"/>
                  </a:lnTo>
                  <a:lnTo>
                    <a:pt x="202" y="248"/>
                  </a:lnTo>
                  <a:lnTo>
                    <a:pt x="200" y="250"/>
                  </a:lnTo>
                  <a:lnTo>
                    <a:pt x="196" y="250"/>
                  </a:lnTo>
                  <a:lnTo>
                    <a:pt x="196" y="250"/>
                  </a:lnTo>
                  <a:lnTo>
                    <a:pt x="188" y="250"/>
                  </a:lnTo>
                  <a:lnTo>
                    <a:pt x="180" y="254"/>
                  </a:lnTo>
                  <a:lnTo>
                    <a:pt x="170" y="264"/>
                  </a:lnTo>
                  <a:lnTo>
                    <a:pt x="170" y="264"/>
                  </a:lnTo>
                  <a:lnTo>
                    <a:pt x="162" y="270"/>
                  </a:lnTo>
                  <a:lnTo>
                    <a:pt x="158" y="274"/>
                  </a:lnTo>
                  <a:lnTo>
                    <a:pt x="154" y="276"/>
                  </a:lnTo>
                  <a:lnTo>
                    <a:pt x="154" y="276"/>
                  </a:lnTo>
                  <a:lnTo>
                    <a:pt x="150" y="278"/>
                  </a:lnTo>
                  <a:lnTo>
                    <a:pt x="146" y="282"/>
                  </a:lnTo>
                  <a:lnTo>
                    <a:pt x="146" y="282"/>
                  </a:lnTo>
                  <a:lnTo>
                    <a:pt x="142" y="288"/>
                  </a:lnTo>
                  <a:lnTo>
                    <a:pt x="136" y="292"/>
                  </a:lnTo>
                  <a:lnTo>
                    <a:pt x="130" y="294"/>
                  </a:lnTo>
                  <a:lnTo>
                    <a:pt x="122" y="292"/>
                  </a:lnTo>
                  <a:lnTo>
                    <a:pt x="122" y="292"/>
                  </a:lnTo>
                  <a:lnTo>
                    <a:pt x="122" y="298"/>
                  </a:lnTo>
                  <a:lnTo>
                    <a:pt x="120" y="302"/>
                  </a:lnTo>
                  <a:lnTo>
                    <a:pt x="118" y="302"/>
                  </a:lnTo>
                  <a:lnTo>
                    <a:pt x="112" y="300"/>
                  </a:lnTo>
                  <a:lnTo>
                    <a:pt x="112" y="300"/>
                  </a:lnTo>
                  <a:lnTo>
                    <a:pt x="104" y="300"/>
                  </a:lnTo>
                  <a:lnTo>
                    <a:pt x="102" y="30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306"/>
                  </a:lnTo>
                  <a:lnTo>
                    <a:pt x="102" y="308"/>
                  </a:lnTo>
                  <a:lnTo>
                    <a:pt x="108" y="310"/>
                  </a:lnTo>
                  <a:lnTo>
                    <a:pt x="108" y="310"/>
                  </a:lnTo>
                  <a:lnTo>
                    <a:pt x="114" y="314"/>
                  </a:lnTo>
                  <a:lnTo>
                    <a:pt x="118" y="318"/>
                  </a:lnTo>
                  <a:lnTo>
                    <a:pt x="122" y="324"/>
                  </a:lnTo>
                  <a:lnTo>
                    <a:pt x="124" y="330"/>
                  </a:lnTo>
                  <a:lnTo>
                    <a:pt x="126" y="336"/>
                  </a:lnTo>
                  <a:lnTo>
                    <a:pt x="126" y="342"/>
                  </a:lnTo>
                  <a:lnTo>
                    <a:pt x="124" y="348"/>
                  </a:lnTo>
                  <a:lnTo>
                    <a:pt x="122" y="354"/>
                  </a:lnTo>
                  <a:lnTo>
                    <a:pt x="122" y="354"/>
                  </a:lnTo>
                  <a:lnTo>
                    <a:pt x="118" y="356"/>
                  </a:lnTo>
                  <a:lnTo>
                    <a:pt x="114" y="356"/>
                  </a:lnTo>
                  <a:lnTo>
                    <a:pt x="114" y="356"/>
                  </a:lnTo>
                  <a:lnTo>
                    <a:pt x="104" y="354"/>
                  </a:lnTo>
                  <a:lnTo>
                    <a:pt x="94" y="354"/>
                  </a:lnTo>
                  <a:lnTo>
                    <a:pt x="86" y="354"/>
                  </a:lnTo>
                  <a:lnTo>
                    <a:pt x="76" y="354"/>
                  </a:lnTo>
                  <a:lnTo>
                    <a:pt x="76" y="354"/>
                  </a:lnTo>
                  <a:lnTo>
                    <a:pt x="72" y="354"/>
                  </a:lnTo>
                  <a:lnTo>
                    <a:pt x="68" y="354"/>
                  </a:lnTo>
                  <a:lnTo>
                    <a:pt x="64" y="358"/>
                  </a:lnTo>
                  <a:lnTo>
                    <a:pt x="64" y="366"/>
                  </a:lnTo>
                  <a:lnTo>
                    <a:pt x="64" y="366"/>
                  </a:lnTo>
                  <a:lnTo>
                    <a:pt x="66" y="372"/>
                  </a:lnTo>
                  <a:lnTo>
                    <a:pt x="66" y="380"/>
                  </a:lnTo>
                  <a:lnTo>
                    <a:pt x="66" y="388"/>
                  </a:lnTo>
                  <a:lnTo>
                    <a:pt x="62" y="396"/>
                  </a:lnTo>
                  <a:lnTo>
                    <a:pt x="62" y="396"/>
                  </a:lnTo>
                  <a:lnTo>
                    <a:pt x="62" y="400"/>
                  </a:lnTo>
                  <a:lnTo>
                    <a:pt x="62" y="404"/>
                  </a:lnTo>
                  <a:lnTo>
                    <a:pt x="62" y="404"/>
                  </a:lnTo>
                  <a:lnTo>
                    <a:pt x="64" y="410"/>
                  </a:lnTo>
                  <a:lnTo>
                    <a:pt x="66" y="418"/>
                  </a:lnTo>
                  <a:lnTo>
                    <a:pt x="68" y="420"/>
                  </a:lnTo>
                  <a:lnTo>
                    <a:pt x="70" y="422"/>
                  </a:lnTo>
                  <a:lnTo>
                    <a:pt x="74" y="422"/>
                  </a:lnTo>
                  <a:lnTo>
                    <a:pt x="80" y="420"/>
                  </a:lnTo>
                  <a:lnTo>
                    <a:pt x="80" y="420"/>
                  </a:lnTo>
                  <a:lnTo>
                    <a:pt x="84" y="424"/>
                  </a:lnTo>
                  <a:lnTo>
                    <a:pt x="84" y="424"/>
                  </a:lnTo>
                  <a:lnTo>
                    <a:pt x="86" y="428"/>
                  </a:lnTo>
                  <a:lnTo>
                    <a:pt x="90" y="430"/>
                  </a:lnTo>
                  <a:lnTo>
                    <a:pt x="94" y="430"/>
                  </a:lnTo>
                  <a:lnTo>
                    <a:pt x="98" y="426"/>
                  </a:lnTo>
                  <a:lnTo>
                    <a:pt x="98" y="426"/>
                  </a:lnTo>
                  <a:lnTo>
                    <a:pt x="104" y="424"/>
                  </a:lnTo>
                  <a:lnTo>
                    <a:pt x="110" y="424"/>
                  </a:lnTo>
                  <a:lnTo>
                    <a:pt x="110" y="424"/>
                  </a:lnTo>
                  <a:lnTo>
                    <a:pt x="118" y="422"/>
                  </a:lnTo>
                  <a:lnTo>
                    <a:pt x="124" y="416"/>
                  </a:lnTo>
                  <a:lnTo>
                    <a:pt x="130" y="408"/>
                  </a:lnTo>
                  <a:lnTo>
                    <a:pt x="132" y="402"/>
                  </a:lnTo>
                  <a:lnTo>
                    <a:pt x="132" y="402"/>
                  </a:lnTo>
                  <a:lnTo>
                    <a:pt x="132" y="394"/>
                  </a:lnTo>
                  <a:lnTo>
                    <a:pt x="136" y="386"/>
                  </a:lnTo>
                  <a:lnTo>
                    <a:pt x="142" y="382"/>
                  </a:lnTo>
                  <a:lnTo>
                    <a:pt x="148" y="378"/>
                  </a:lnTo>
                  <a:lnTo>
                    <a:pt x="148" y="378"/>
                  </a:lnTo>
                  <a:lnTo>
                    <a:pt x="156" y="374"/>
                  </a:lnTo>
                  <a:lnTo>
                    <a:pt x="158" y="370"/>
                  </a:lnTo>
                  <a:lnTo>
                    <a:pt x="158" y="366"/>
                  </a:lnTo>
                  <a:lnTo>
                    <a:pt x="158" y="366"/>
                  </a:lnTo>
                  <a:lnTo>
                    <a:pt x="158" y="358"/>
                  </a:lnTo>
                  <a:lnTo>
                    <a:pt x="162" y="354"/>
                  </a:lnTo>
                  <a:lnTo>
                    <a:pt x="166" y="354"/>
                  </a:lnTo>
                  <a:lnTo>
                    <a:pt x="172" y="356"/>
                  </a:lnTo>
                  <a:lnTo>
                    <a:pt x="172" y="356"/>
                  </a:lnTo>
                  <a:lnTo>
                    <a:pt x="180" y="358"/>
                  </a:lnTo>
                  <a:lnTo>
                    <a:pt x="186" y="356"/>
                  </a:lnTo>
                  <a:lnTo>
                    <a:pt x="192" y="352"/>
                  </a:lnTo>
                  <a:lnTo>
                    <a:pt x="198" y="348"/>
                  </a:lnTo>
                  <a:lnTo>
                    <a:pt x="198" y="348"/>
                  </a:lnTo>
                  <a:lnTo>
                    <a:pt x="204" y="346"/>
                  </a:lnTo>
                  <a:lnTo>
                    <a:pt x="208" y="346"/>
                  </a:lnTo>
                  <a:lnTo>
                    <a:pt x="212" y="348"/>
                  </a:lnTo>
                  <a:lnTo>
                    <a:pt x="214" y="352"/>
                  </a:lnTo>
                  <a:lnTo>
                    <a:pt x="214" y="352"/>
                  </a:lnTo>
                  <a:lnTo>
                    <a:pt x="218" y="360"/>
                  </a:lnTo>
                  <a:lnTo>
                    <a:pt x="224" y="368"/>
                  </a:lnTo>
                  <a:lnTo>
                    <a:pt x="232" y="374"/>
                  </a:lnTo>
                  <a:lnTo>
                    <a:pt x="240" y="378"/>
                  </a:lnTo>
                  <a:lnTo>
                    <a:pt x="240" y="378"/>
                  </a:lnTo>
                  <a:lnTo>
                    <a:pt x="252" y="386"/>
                  </a:lnTo>
                  <a:lnTo>
                    <a:pt x="256" y="392"/>
                  </a:lnTo>
                  <a:lnTo>
                    <a:pt x="260" y="398"/>
                  </a:lnTo>
                  <a:lnTo>
                    <a:pt x="260" y="398"/>
                  </a:lnTo>
                  <a:lnTo>
                    <a:pt x="260" y="402"/>
                  </a:lnTo>
                  <a:lnTo>
                    <a:pt x="262" y="404"/>
                  </a:lnTo>
                  <a:lnTo>
                    <a:pt x="264" y="404"/>
                  </a:lnTo>
                  <a:lnTo>
                    <a:pt x="264" y="404"/>
                  </a:lnTo>
                  <a:lnTo>
                    <a:pt x="266" y="402"/>
                  </a:lnTo>
                  <a:lnTo>
                    <a:pt x="266" y="400"/>
                  </a:lnTo>
                  <a:lnTo>
                    <a:pt x="266" y="396"/>
                  </a:lnTo>
                  <a:lnTo>
                    <a:pt x="266" y="396"/>
                  </a:lnTo>
                  <a:lnTo>
                    <a:pt x="264" y="390"/>
                  </a:lnTo>
                  <a:lnTo>
                    <a:pt x="264" y="388"/>
                  </a:lnTo>
                  <a:lnTo>
                    <a:pt x="270" y="386"/>
                  </a:lnTo>
                  <a:lnTo>
                    <a:pt x="276" y="386"/>
                  </a:lnTo>
                  <a:lnTo>
                    <a:pt x="276" y="386"/>
                  </a:lnTo>
                  <a:lnTo>
                    <a:pt x="264" y="378"/>
                  </a:lnTo>
                  <a:lnTo>
                    <a:pt x="252" y="370"/>
                  </a:lnTo>
                  <a:lnTo>
                    <a:pt x="242" y="360"/>
                  </a:lnTo>
                  <a:lnTo>
                    <a:pt x="234" y="350"/>
                  </a:lnTo>
                  <a:lnTo>
                    <a:pt x="234" y="350"/>
                  </a:lnTo>
                  <a:lnTo>
                    <a:pt x="230" y="344"/>
                  </a:lnTo>
                  <a:lnTo>
                    <a:pt x="230" y="336"/>
                  </a:lnTo>
                  <a:lnTo>
                    <a:pt x="230" y="336"/>
                  </a:lnTo>
                  <a:lnTo>
                    <a:pt x="230" y="334"/>
                  </a:lnTo>
                  <a:lnTo>
                    <a:pt x="232" y="332"/>
                  </a:lnTo>
                  <a:lnTo>
                    <a:pt x="238" y="330"/>
                  </a:lnTo>
                  <a:lnTo>
                    <a:pt x="238" y="330"/>
                  </a:lnTo>
                  <a:lnTo>
                    <a:pt x="240" y="334"/>
                  </a:lnTo>
                  <a:lnTo>
                    <a:pt x="244" y="336"/>
                  </a:lnTo>
                  <a:lnTo>
                    <a:pt x="248" y="338"/>
                  </a:lnTo>
                  <a:lnTo>
                    <a:pt x="250" y="342"/>
                  </a:lnTo>
                  <a:lnTo>
                    <a:pt x="250" y="342"/>
                  </a:lnTo>
                  <a:lnTo>
                    <a:pt x="252" y="346"/>
                  </a:lnTo>
                  <a:lnTo>
                    <a:pt x="256" y="350"/>
                  </a:lnTo>
                  <a:lnTo>
                    <a:pt x="264" y="356"/>
                  </a:lnTo>
                  <a:lnTo>
                    <a:pt x="264" y="356"/>
                  </a:lnTo>
                  <a:lnTo>
                    <a:pt x="278" y="364"/>
                  </a:lnTo>
                  <a:lnTo>
                    <a:pt x="284" y="368"/>
                  </a:lnTo>
                  <a:lnTo>
                    <a:pt x="286" y="374"/>
                  </a:lnTo>
                  <a:lnTo>
                    <a:pt x="286" y="374"/>
                  </a:lnTo>
                  <a:lnTo>
                    <a:pt x="286" y="382"/>
                  </a:lnTo>
                  <a:lnTo>
                    <a:pt x="290" y="392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300" y="412"/>
                  </a:lnTo>
                  <a:lnTo>
                    <a:pt x="300" y="412"/>
                  </a:lnTo>
                  <a:lnTo>
                    <a:pt x="302" y="416"/>
                  </a:lnTo>
                  <a:lnTo>
                    <a:pt x="302" y="416"/>
                  </a:lnTo>
                  <a:lnTo>
                    <a:pt x="304" y="422"/>
                  </a:lnTo>
                  <a:lnTo>
                    <a:pt x="306" y="424"/>
                  </a:lnTo>
                  <a:lnTo>
                    <a:pt x="310" y="424"/>
                  </a:lnTo>
                  <a:lnTo>
                    <a:pt x="310" y="424"/>
                  </a:lnTo>
                  <a:lnTo>
                    <a:pt x="312" y="424"/>
                  </a:lnTo>
                  <a:lnTo>
                    <a:pt x="312" y="422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4" y="416"/>
                  </a:lnTo>
                  <a:lnTo>
                    <a:pt x="314" y="414"/>
                  </a:lnTo>
                  <a:lnTo>
                    <a:pt x="316" y="412"/>
                  </a:lnTo>
                  <a:lnTo>
                    <a:pt x="318" y="412"/>
                  </a:lnTo>
                  <a:lnTo>
                    <a:pt x="318" y="412"/>
                  </a:lnTo>
                  <a:lnTo>
                    <a:pt x="322" y="412"/>
                  </a:lnTo>
                  <a:lnTo>
                    <a:pt x="322" y="412"/>
                  </a:lnTo>
                  <a:lnTo>
                    <a:pt x="324" y="410"/>
                  </a:lnTo>
                  <a:lnTo>
                    <a:pt x="324" y="410"/>
                  </a:lnTo>
                  <a:lnTo>
                    <a:pt x="324" y="406"/>
                  </a:lnTo>
                  <a:lnTo>
                    <a:pt x="320" y="404"/>
                  </a:lnTo>
                  <a:lnTo>
                    <a:pt x="320" y="404"/>
                  </a:lnTo>
                  <a:lnTo>
                    <a:pt x="318" y="406"/>
                  </a:lnTo>
                  <a:lnTo>
                    <a:pt x="318" y="408"/>
                  </a:lnTo>
                  <a:lnTo>
                    <a:pt x="318" y="408"/>
                  </a:lnTo>
                  <a:lnTo>
                    <a:pt x="314" y="406"/>
                  </a:lnTo>
                  <a:lnTo>
                    <a:pt x="314" y="406"/>
                  </a:lnTo>
                  <a:lnTo>
                    <a:pt x="312" y="398"/>
                  </a:lnTo>
                  <a:lnTo>
                    <a:pt x="312" y="392"/>
                  </a:lnTo>
                  <a:lnTo>
                    <a:pt x="316" y="388"/>
                  </a:lnTo>
                  <a:lnTo>
                    <a:pt x="320" y="384"/>
                  </a:lnTo>
                  <a:lnTo>
                    <a:pt x="320" y="384"/>
                  </a:lnTo>
                  <a:lnTo>
                    <a:pt x="324" y="382"/>
                  </a:lnTo>
                  <a:lnTo>
                    <a:pt x="330" y="380"/>
                  </a:lnTo>
                  <a:lnTo>
                    <a:pt x="336" y="382"/>
                  </a:lnTo>
                  <a:lnTo>
                    <a:pt x="340" y="386"/>
                  </a:lnTo>
                  <a:lnTo>
                    <a:pt x="340" y="386"/>
                  </a:lnTo>
                  <a:lnTo>
                    <a:pt x="358" y="376"/>
                  </a:lnTo>
                  <a:lnTo>
                    <a:pt x="358" y="376"/>
                  </a:lnTo>
                  <a:lnTo>
                    <a:pt x="354" y="374"/>
                  </a:lnTo>
                  <a:lnTo>
                    <a:pt x="350" y="370"/>
                  </a:lnTo>
                  <a:lnTo>
                    <a:pt x="350" y="366"/>
                  </a:lnTo>
                  <a:lnTo>
                    <a:pt x="350" y="360"/>
                  </a:lnTo>
                  <a:lnTo>
                    <a:pt x="350" y="360"/>
                  </a:lnTo>
                  <a:lnTo>
                    <a:pt x="362" y="340"/>
                  </a:lnTo>
                  <a:lnTo>
                    <a:pt x="368" y="330"/>
                  </a:lnTo>
                  <a:lnTo>
                    <a:pt x="378" y="322"/>
                  </a:lnTo>
                  <a:lnTo>
                    <a:pt x="378" y="322"/>
                  </a:lnTo>
                  <a:lnTo>
                    <a:pt x="380" y="322"/>
                  </a:lnTo>
                  <a:lnTo>
                    <a:pt x="382" y="324"/>
                  </a:lnTo>
                  <a:lnTo>
                    <a:pt x="384" y="326"/>
                  </a:lnTo>
                  <a:lnTo>
                    <a:pt x="388" y="328"/>
                  </a:lnTo>
                  <a:lnTo>
                    <a:pt x="388" y="328"/>
                  </a:lnTo>
                  <a:lnTo>
                    <a:pt x="392" y="328"/>
                  </a:lnTo>
                  <a:lnTo>
                    <a:pt x="396" y="328"/>
                  </a:lnTo>
                  <a:lnTo>
                    <a:pt x="396" y="328"/>
                  </a:lnTo>
                  <a:lnTo>
                    <a:pt x="392" y="330"/>
                  </a:lnTo>
                  <a:lnTo>
                    <a:pt x="390" y="332"/>
                  </a:lnTo>
                  <a:lnTo>
                    <a:pt x="390" y="334"/>
                  </a:lnTo>
                  <a:lnTo>
                    <a:pt x="392" y="336"/>
                  </a:lnTo>
                  <a:lnTo>
                    <a:pt x="398" y="342"/>
                  </a:lnTo>
                  <a:lnTo>
                    <a:pt x="398" y="342"/>
                  </a:lnTo>
                  <a:lnTo>
                    <a:pt x="400" y="344"/>
                  </a:lnTo>
                  <a:lnTo>
                    <a:pt x="402" y="344"/>
                  </a:lnTo>
                  <a:lnTo>
                    <a:pt x="404" y="342"/>
                  </a:lnTo>
                  <a:lnTo>
                    <a:pt x="406" y="340"/>
                  </a:lnTo>
                  <a:lnTo>
                    <a:pt x="406" y="340"/>
                  </a:lnTo>
                  <a:lnTo>
                    <a:pt x="410" y="338"/>
                  </a:lnTo>
                  <a:lnTo>
                    <a:pt x="408" y="336"/>
                  </a:lnTo>
                  <a:lnTo>
                    <a:pt x="408" y="336"/>
                  </a:lnTo>
                  <a:lnTo>
                    <a:pt x="406" y="328"/>
                  </a:lnTo>
                  <a:lnTo>
                    <a:pt x="406" y="326"/>
                  </a:lnTo>
                  <a:lnTo>
                    <a:pt x="408" y="324"/>
                  </a:lnTo>
                  <a:lnTo>
                    <a:pt x="412" y="322"/>
                  </a:lnTo>
                  <a:lnTo>
                    <a:pt x="418" y="320"/>
                  </a:lnTo>
                  <a:lnTo>
                    <a:pt x="418" y="320"/>
                  </a:lnTo>
                  <a:lnTo>
                    <a:pt x="440" y="314"/>
                  </a:lnTo>
                  <a:lnTo>
                    <a:pt x="440" y="314"/>
                  </a:lnTo>
                  <a:lnTo>
                    <a:pt x="438" y="318"/>
                  </a:lnTo>
                  <a:lnTo>
                    <a:pt x="434" y="320"/>
                  </a:lnTo>
                  <a:lnTo>
                    <a:pt x="432" y="322"/>
                  </a:lnTo>
                  <a:lnTo>
                    <a:pt x="432" y="324"/>
                  </a:lnTo>
                  <a:lnTo>
                    <a:pt x="432" y="324"/>
                  </a:lnTo>
                  <a:lnTo>
                    <a:pt x="432" y="328"/>
                  </a:lnTo>
                  <a:lnTo>
                    <a:pt x="430" y="330"/>
                  </a:lnTo>
                  <a:lnTo>
                    <a:pt x="426" y="336"/>
                  </a:lnTo>
                  <a:lnTo>
                    <a:pt x="426" y="336"/>
                  </a:lnTo>
                  <a:lnTo>
                    <a:pt x="424" y="338"/>
                  </a:lnTo>
                  <a:lnTo>
                    <a:pt x="426" y="340"/>
                  </a:lnTo>
                  <a:lnTo>
                    <a:pt x="426" y="340"/>
                  </a:lnTo>
                  <a:lnTo>
                    <a:pt x="428" y="342"/>
                  </a:lnTo>
                  <a:lnTo>
                    <a:pt x="428" y="342"/>
                  </a:lnTo>
                  <a:lnTo>
                    <a:pt x="448" y="356"/>
                  </a:lnTo>
                  <a:lnTo>
                    <a:pt x="448" y="356"/>
                  </a:lnTo>
                  <a:lnTo>
                    <a:pt x="456" y="362"/>
                  </a:lnTo>
                  <a:lnTo>
                    <a:pt x="460" y="368"/>
                  </a:lnTo>
                  <a:lnTo>
                    <a:pt x="458" y="374"/>
                  </a:lnTo>
                  <a:lnTo>
                    <a:pt x="458" y="374"/>
                  </a:lnTo>
                  <a:lnTo>
                    <a:pt x="456" y="378"/>
                  </a:lnTo>
                  <a:lnTo>
                    <a:pt x="452" y="380"/>
                  </a:lnTo>
                  <a:lnTo>
                    <a:pt x="440" y="380"/>
                  </a:lnTo>
                  <a:lnTo>
                    <a:pt x="440" y="380"/>
                  </a:lnTo>
                  <a:lnTo>
                    <a:pt x="432" y="380"/>
                  </a:lnTo>
                  <a:lnTo>
                    <a:pt x="424" y="380"/>
                  </a:lnTo>
                  <a:lnTo>
                    <a:pt x="412" y="374"/>
                  </a:lnTo>
                  <a:lnTo>
                    <a:pt x="412" y="374"/>
                  </a:lnTo>
                  <a:lnTo>
                    <a:pt x="404" y="372"/>
                  </a:lnTo>
                  <a:lnTo>
                    <a:pt x="398" y="370"/>
                  </a:lnTo>
                  <a:lnTo>
                    <a:pt x="390" y="372"/>
                  </a:lnTo>
                  <a:lnTo>
                    <a:pt x="384" y="374"/>
                  </a:lnTo>
                  <a:lnTo>
                    <a:pt x="384" y="374"/>
                  </a:lnTo>
                  <a:lnTo>
                    <a:pt x="374" y="378"/>
                  </a:lnTo>
                  <a:lnTo>
                    <a:pt x="364" y="378"/>
                  </a:lnTo>
                  <a:lnTo>
                    <a:pt x="364" y="378"/>
                  </a:lnTo>
                  <a:lnTo>
                    <a:pt x="360" y="386"/>
                  </a:lnTo>
                  <a:lnTo>
                    <a:pt x="354" y="388"/>
                  </a:lnTo>
                  <a:lnTo>
                    <a:pt x="340" y="388"/>
                  </a:lnTo>
                  <a:lnTo>
                    <a:pt x="340" y="388"/>
                  </a:lnTo>
                  <a:lnTo>
                    <a:pt x="338" y="394"/>
                  </a:lnTo>
                  <a:lnTo>
                    <a:pt x="340" y="398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4"/>
                  </a:lnTo>
                  <a:lnTo>
                    <a:pt x="340" y="406"/>
                  </a:lnTo>
                  <a:lnTo>
                    <a:pt x="338" y="410"/>
                  </a:lnTo>
                  <a:lnTo>
                    <a:pt x="344" y="412"/>
                  </a:lnTo>
                  <a:lnTo>
                    <a:pt x="344" y="412"/>
                  </a:lnTo>
                  <a:lnTo>
                    <a:pt x="346" y="418"/>
                  </a:lnTo>
                  <a:lnTo>
                    <a:pt x="352" y="422"/>
                  </a:lnTo>
                  <a:lnTo>
                    <a:pt x="364" y="430"/>
                  </a:lnTo>
                  <a:lnTo>
                    <a:pt x="364" y="430"/>
                  </a:lnTo>
                  <a:lnTo>
                    <a:pt x="366" y="430"/>
                  </a:lnTo>
                  <a:lnTo>
                    <a:pt x="368" y="430"/>
                  </a:lnTo>
                  <a:lnTo>
                    <a:pt x="372" y="428"/>
                  </a:lnTo>
                  <a:lnTo>
                    <a:pt x="372" y="428"/>
                  </a:lnTo>
                  <a:lnTo>
                    <a:pt x="374" y="424"/>
                  </a:lnTo>
                  <a:lnTo>
                    <a:pt x="378" y="424"/>
                  </a:lnTo>
                  <a:lnTo>
                    <a:pt x="380" y="424"/>
                  </a:lnTo>
                  <a:lnTo>
                    <a:pt x="384" y="428"/>
                  </a:lnTo>
                  <a:lnTo>
                    <a:pt x="384" y="428"/>
                  </a:lnTo>
                  <a:lnTo>
                    <a:pt x="388" y="430"/>
                  </a:lnTo>
                  <a:lnTo>
                    <a:pt x="392" y="432"/>
                  </a:lnTo>
                  <a:lnTo>
                    <a:pt x="396" y="430"/>
                  </a:lnTo>
                  <a:lnTo>
                    <a:pt x="400" y="426"/>
                  </a:lnTo>
                  <a:lnTo>
                    <a:pt x="400" y="426"/>
                  </a:lnTo>
                  <a:lnTo>
                    <a:pt x="404" y="424"/>
                  </a:lnTo>
                  <a:lnTo>
                    <a:pt x="406" y="424"/>
                  </a:lnTo>
                  <a:lnTo>
                    <a:pt x="412" y="426"/>
                  </a:lnTo>
                  <a:lnTo>
                    <a:pt x="412" y="426"/>
                  </a:lnTo>
                  <a:lnTo>
                    <a:pt x="414" y="428"/>
                  </a:lnTo>
                  <a:lnTo>
                    <a:pt x="414" y="430"/>
                  </a:lnTo>
                  <a:lnTo>
                    <a:pt x="414" y="434"/>
                  </a:lnTo>
                  <a:lnTo>
                    <a:pt x="414" y="434"/>
                  </a:lnTo>
                  <a:lnTo>
                    <a:pt x="414" y="444"/>
                  </a:lnTo>
                  <a:lnTo>
                    <a:pt x="412" y="452"/>
                  </a:lnTo>
                  <a:lnTo>
                    <a:pt x="406" y="470"/>
                  </a:lnTo>
                  <a:lnTo>
                    <a:pt x="406" y="470"/>
                  </a:lnTo>
                  <a:lnTo>
                    <a:pt x="404" y="478"/>
                  </a:lnTo>
                  <a:lnTo>
                    <a:pt x="398" y="482"/>
                  </a:lnTo>
                  <a:lnTo>
                    <a:pt x="392" y="484"/>
                  </a:lnTo>
                  <a:lnTo>
                    <a:pt x="382" y="482"/>
                  </a:lnTo>
                  <a:lnTo>
                    <a:pt x="382" y="482"/>
                  </a:lnTo>
                  <a:lnTo>
                    <a:pt x="376" y="480"/>
                  </a:lnTo>
                  <a:lnTo>
                    <a:pt x="368" y="482"/>
                  </a:lnTo>
                  <a:lnTo>
                    <a:pt x="368" y="482"/>
                  </a:lnTo>
                  <a:lnTo>
                    <a:pt x="364" y="486"/>
                  </a:lnTo>
                  <a:lnTo>
                    <a:pt x="360" y="486"/>
                  </a:lnTo>
                  <a:lnTo>
                    <a:pt x="360" y="486"/>
                  </a:lnTo>
                  <a:lnTo>
                    <a:pt x="338" y="480"/>
                  </a:lnTo>
                  <a:lnTo>
                    <a:pt x="326" y="476"/>
                  </a:lnTo>
                  <a:lnTo>
                    <a:pt x="316" y="472"/>
                  </a:lnTo>
                  <a:lnTo>
                    <a:pt x="316" y="472"/>
                  </a:lnTo>
                  <a:lnTo>
                    <a:pt x="306" y="466"/>
                  </a:lnTo>
                  <a:lnTo>
                    <a:pt x="300" y="466"/>
                  </a:lnTo>
                  <a:lnTo>
                    <a:pt x="298" y="466"/>
                  </a:lnTo>
                  <a:lnTo>
                    <a:pt x="294" y="468"/>
                  </a:lnTo>
                  <a:lnTo>
                    <a:pt x="294" y="472"/>
                  </a:lnTo>
                  <a:lnTo>
                    <a:pt x="292" y="482"/>
                  </a:lnTo>
                  <a:lnTo>
                    <a:pt x="292" y="482"/>
                  </a:lnTo>
                  <a:lnTo>
                    <a:pt x="290" y="488"/>
                  </a:lnTo>
                  <a:lnTo>
                    <a:pt x="286" y="492"/>
                  </a:lnTo>
                  <a:lnTo>
                    <a:pt x="286" y="492"/>
                  </a:lnTo>
                  <a:lnTo>
                    <a:pt x="284" y="492"/>
                  </a:lnTo>
                  <a:lnTo>
                    <a:pt x="280" y="492"/>
                  </a:lnTo>
                  <a:lnTo>
                    <a:pt x="278" y="488"/>
                  </a:lnTo>
                  <a:lnTo>
                    <a:pt x="278" y="488"/>
                  </a:lnTo>
                  <a:lnTo>
                    <a:pt x="270" y="484"/>
                  </a:lnTo>
                  <a:lnTo>
                    <a:pt x="262" y="482"/>
                  </a:lnTo>
                  <a:lnTo>
                    <a:pt x="262" y="482"/>
                  </a:lnTo>
                  <a:lnTo>
                    <a:pt x="258" y="482"/>
                  </a:lnTo>
                  <a:lnTo>
                    <a:pt x="254" y="476"/>
                  </a:lnTo>
                  <a:lnTo>
                    <a:pt x="254" y="476"/>
                  </a:lnTo>
                  <a:lnTo>
                    <a:pt x="252" y="472"/>
                  </a:lnTo>
                  <a:lnTo>
                    <a:pt x="248" y="468"/>
                  </a:lnTo>
                  <a:lnTo>
                    <a:pt x="244" y="466"/>
                  </a:lnTo>
                  <a:lnTo>
                    <a:pt x="238" y="466"/>
                  </a:lnTo>
                  <a:lnTo>
                    <a:pt x="238" y="466"/>
                  </a:lnTo>
                  <a:lnTo>
                    <a:pt x="232" y="466"/>
                  </a:lnTo>
                  <a:lnTo>
                    <a:pt x="226" y="464"/>
                  </a:lnTo>
                  <a:lnTo>
                    <a:pt x="216" y="458"/>
                  </a:lnTo>
                  <a:lnTo>
                    <a:pt x="216" y="458"/>
                  </a:lnTo>
                  <a:lnTo>
                    <a:pt x="212" y="454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6" y="446"/>
                  </a:lnTo>
                  <a:lnTo>
                    <a:pt x="218" y="442"/>
                  </a:lnTo>
                  <a:lnTo>
                    <a:pt x="216" y="430"/>
                  </a:lnTo>
                  <a:lnTo>
                    <a:pt x="216" y="430"/>
                  </a:lnTo>
                  <a:lnTo>
                    <a:pt x="214" y="426"/>
                  </a:lnTo>
                  <a:lnTo>
                    <a:pt x="212" y="422"/>
                  </a:lnTo>
                  <a:lnTo>
                    <a:pt x="210" y="420"/>
                  </a:lnTo>
                  <a:lnTo>
                    <a:pt x="204" y="422"/>
                  </a:lnTo>
                  <a:lnTo>
                    <a:pt x="204" y="422"/>
                  </a:lnTo>
                  <a:lnTo>
                    <a:pt x="196" y="424"/>
                  </a:lnTo>
                  <a:lnTo>
                    <a:pt x="188" y="424"/>
                  </a:lnTo>
                  <a:lnTo>
                    <a:pt x="172" y="424"/>
                  </a:lnTo>
                  <a:lnTo>
                    <a:pt x="172" y="424"/>
                  </a:lnTo>
                  <a:lnTo>
                    <a:pt x="154" y="426"/>
                  </a:lnTo>
                  <a:lnTo>
                    <a:pt x="144" y="428"/>
                  </a:lnTo>
                  <a:lnTo>
                    <a:pt x="136" y="432"/>
                  </a:lnTo>
                  <a:lnTo>
                    <a:pt x="136" y="432"/>
                  </a:lnTo>
                  <a:lnTo>
                    <a:pt x="122" y="440"/>
                  </a:lnTo>
                  <a:lnTo>
                    <a:pt x="110" y="442"/>
                  </a:lnTo>
                  <a:lnTo>
                    <a:pt x="98" y="440"/>
                  </a:lnTo>
                  <a:lnTo>
                    <a:pt x="88" y="434"/>
                  </a:lnTo>
                  <a:lnTo>
                    <a:pt x="88" y="434"/>
                  </a:lnTo>
                  <a:lnTo>
                    <a:pt x="86" y="442"/>
                  </a:lnTo>
                  <a:lnTo>
                    <a:pt x="82" y="450"/>
                  </a:lnTo>
                  <a:lnTo>
                    <a:pt x="76" y="456"/>
                  </a:lnTo>
                  <a:lnTo>
                    <a:pt x="68" y="462"/>
                  </a:lnTo>
                  <a:lnTo>
                    <a:pt x="68" y="462"/>
                  </a:lnTo>
                  <a:lnTo>
                    <a:pt x="64" y="466"/>
                  </a:lnTo>
                  <a:lnTo>
                    <a:pt x="60" y="472"/>
                  </a:lnTo>
                  <a:lnTo>
                    <a:pt x="58" y="478"/>
                  </a:lnTo>
                  <a:lnTo>
                    <a:pt x="58" y="486"/>
                  </a:lnTo>
                  <a:lnTo>
                    <a:pt x="58" y="486"/>
                  </a:lnTo>
                  <a:lnTo>
                    <a:pt x="58" y="496"/>
                  </a:lnTo>
                  <a:lnTo>
                    <a:pt x="54" y="504"/>
                  </a:lnTo>
                  <a:lnTo>
                    <a:pt x="48" y="508"/>
                  </a:lnTo>
                  <a:lnTo>
                    <a:pt x="40" y="514"/>
                  </a:lnTo>
                  <a:lnTo>
                    <a:pt x="40" y="514"/>
                  </a:lnTo>
                  <a:lnTo>
                    <a:pt x="34" y="520"/>
                  </a:lnTo>
                  <a:lnTo>
                    <a:pt x="28" y="526"/>
                  </a:lnTo>
                  <a:lnTo>
                    <a:pt x="28" y="526"/>
                  </a:lnTo>
                  <a:lnTo>
                    <a:pt x="24" y="534"/>
                  </a:lnTo>
                  <a:lnTo>
                    <a:pt x="20" y="542"/>
                  </a:lnTo>
                  <a:lnTo>
                    <a:pt x="16" y="550"/>
                  </a:lnTo>
                  <a:lnTo>
                    <a:pt x="12" y="560"/>
                  </a:lnTo>
                  <a:lnTo>
                    <a:pt x="12" y="560"/>
                  </a:lnTo>
                  <a:lnTo>
                    <a:pt x="4" y="572"/>
                  </a:lnTo>
                  <a:lnTo>
                    <a:pt x="2" y="580"/>
                  </a:lnTo>
                  <a:lnTo>
                    <a:pt x="2" y="588"/>
                  </a:lnTo>
                  <a:lnTo>
                    <a:pt x="2" y="588"/>
                  </a:lnTo>
                  <a:lnTo>
                    <a:pt x="8" y="604"/>
                  </a:lnTo>
                  <a:lnTo>
                    <a:pt x="8" y="620"/>
                  </a:lnTo>
                  <a:lnTo>
                    <a:pt x="6" y="634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0" y="654"/>
                  </a:lnTo>
                  <a:lnTo>
                    <a:pt x="2" y="656"/>
                  </a:lnTo>
                  <a:lnTo>
                    <a:pt x="4" y="662"/>
                  </a:lnTo>
                  <a:lnTo>
                    <a:pt x="4" y="662"/>
                  </a:lnTo>
                  <a:lnTo>
                    <a:pt x="4" y="668"/>
                  </a:lnTo>
                  <a:lnTo>
                    <a:pt x="4" y="668"/>
                  </a:lnTo>
                  <a:lnTo>
                    <a:pt x="4" y="676"/>
                  </a:lnTo>
                  <a:lnTo>
                    <a:pt x="6" y="682"/>
                  </a:lnTo>
                  <a:lnTo>
                    <a:pt x="6" y="682"/>
                  </a:lnTo>
                  <a:lnTo>
                    <a:pt x="16" y="690"/>
                  </a:lnTo>
                  <a:lnTo>
                    <a:pt x="22" y="700"/>
                  </a:lnTo>
                  <a:lnTo>
                    <a:pt x="28" y="710"/>
                  </a:lnTo>
                  <a:lnTo>
                    <a:pt x="32" y="722"/>
                  </a:lnTo>
                  <a:lnTo>
                    <a:pt x="32" y="722"/>
                  </a:lnTo>
                  <a:lnTo>
                    <a:pt x="34" y="726"/>
                  </a:lnTo>
                  <a:lnTo>
                    <a:pt x="38" y="730"/>
                  </a:lnTo>
                  <a:lnTo>
                    <a:pt x="38" y="730"/>
                  </a:lnTo>
                  <a:lnTo>
                    <a:pt x="50" y="742"/>
                  </a:lnTo>
                  <a:lnTo>
                    <a:pt x="64" y="754"/>
                  </a:lnTo>
                  <a:lnTo>
                    <a:pt x="64" y="754"/>
                  </a:lnTo>
                  <a:lnTo>
                    <a:pt x="68" y="758"/>
                  </a:lnTo>
                  <a:lnTo>
                    <a:pt x="72" y="760"/>
                  </a:lnTo>
                  <a:lnTo>
                    <a:pt x="78" y="760"/>
                  </a:lnTo>
                  <a:lnTo>
                    <a:pt x="84" y="756"/>
                  </a:lnTo>
                  <a:lnTo>
                    <a:pt x="84" y="756"/>
                  </a:lnTo>
                  <a:lnTo>
                    <a:pt x="90" y="754"/>
                  </a:lnTo>
                  <a:lnTo>
                    <a:pt x="96" y="752"/>
                  </a:lnTo>
                  <a:lnTo>
                    <a:pt x="102" y="752"/>
                  </a:lnTo>
                  <a:lnTo>
                    <a:pt x="108" y="754"/>
                  </a:lnTo>
                  <a:lnTo>
                    <a:pt x="108" y="754"/>
                  </a:lnTo>
                  <a:lnTo>
                    <a:pt x="114" y="754"/>
                  </a:lnTo>
                  <a:lnTo>
                    <a:pt x="120" y="754"/>
                  </a:lnTo>
                  <a:lnTo>
                    <a:pt x="130" y="750"/>
                  </a:lnTo>
                  <a:lnTo>
                    <a:pt x="130" y="750"/>
                  </a:lnTo>
                  <a:lnTo>
                    <a:pt x="144" y="744"/>
                  </a:lnTo>
                  <a:lnTo>
                    <a:pt x="150" y="742"/>
                  </a:lnTo>
                  <a:lnTo>
                    <a:pt x="158" y="740"/>
                  </a:lnTo>
                  <a:lnTo>
                    <a:pt x="158" y="740"/>
                  </a:lnTo>
                  <a:lnTo>
                    <a:pt x="164" y="740"/>
                  </a:lnTo>
                  <a:lnTo>
                    <a:pt x="170" y="742"/>
                  </a:lnTo>
                  <a:lnTo>
                    <a:pt x="174" y="744"/>
                  </a:lnTo>
                  <a:lnTo>
                    <a:pt x="176" y="750"/>
                  </a:lnTo>
                  <a:lnTo>
                    <a:pt x="176" y="750"/>
                  </a:lnTo>
                  <a:lnTo>
                    <a:pt x="178" y="756"/>
                  </a:lnTo>
                  <a:lnTo>
                    <a:pt x="182" y="758"/>
                  </a:lnTo>
                  <a:lnTo>
                    <a:pt x="186" y="760"/>
                  </a:lnTo>
                  <a:lnTo>
                    <a:pt x="192" y="760"/>
                  </a:lnTo>
                  <a:lnTo>
                    <a:pt x="192" y="760"/>
                  </a:lnTo>
                  <a:lnTo>
                    <a:pt x="200" y="760"/>
                  </a:lnTo>
                  <a:lnTo>
                    <a:pt x="206" y="764"/>
                  </a:lnTo>
                  <a:lnTo>
                    <a:pt x="210" y="770"/>
                  </a:lnTo>
                  <a:lnTo>
                    <a:pt x="212" y="778"/>
                  </a:lnTo>
                  <a:lnTo>
                    <a:pt x="212" y="778"/>
                  </a:lnTo>
                  <a:lnTo>
                    <a:pt x="210" y="792"/>
                  </a:lnTo>
                  <a:lnTo>
                    <a:pt x="208" y="806"/>
                  </a:lnTo>
                  <a:lnTo>
                    <a:pt x="208" y="806"/>
                  </a:lnTo>
                  <a:lnTo>
                    <a:pt x="206" y="816"/>
                  </a:lnTo>
                  <a:lnTo>
                    <a:pt x="206" y="824"/>
                  </a:lnTo>
                  <a:lnTo>
                    <a:pt x="210" y="830"/>
                  </a:lnTo>
                  <a:lnTo>
                    <a:pt x="214" y="836"/>
                  </a:lnTo>
                  <a:lnTo>
                    <a:pt x="214" y="836"/>
                  </a:lnTo>
                  <a:lnTo>
                    <a:pt x="222" y="846"/>
                  </a:lnTo>
                  <a:lnTo>
                    <a:pt x="226" y="858"/>
                  </a:lnTo>
                  <a:lnTo>
                    <a:pt x="230" y="868"/>
                  </a:lnTo>
                  <a:lnTo>
                    <a:pt x="234" y="878"/>
                  </a:lnTo>
                  <a:lnTo>
                    <a:pt x="242" y="924"/>
                  </a:lnTo>
                  <a:lnTo>
                    <a:pt x="242" y="924"/>
                  </a:lnTo>
                  <a:lnTo>
                    <a:pt x="242" y="930"/>
                  </a:lnTo>
                  <a:lnTo>
                    <a:pt x="240" y="936"/>
                  </a:lnTo>
                  <a:lnTo>
                    <a:pt x="240" y="936"/>
                  </a:lnTo>
                  <a:lnTo>
                    <a:pt x="234" y="946"/>
                  </a:lnTo>
                  <a:lnTo>
                    <a:pt x="230" y="956"/>
                  </a:lnTo>
                  <a:lnTo>
                    <a:pt x="226" y="976"/>
                  </a:lnTo>
                  <a:lnTo>
                    <a:pt x="226" y="976"/>
                  </a:lnTo>
                  <a:lnTo>
                    <a:pt x="226" y="984"/>
                  </a:lnTo>
                  <a:lnTo>
                    <a:pt x="226" y="992"/>
                  </a:lnTo>
                  <a:lnTo>
                    <a:pt x="232" y="1006"/>
                  </a:lnTo>
                  <a:lnTo>
                    <a:pt x="232" y="1006"/>
                  </a:lnTo>
                  <a:lnTo>
                    <a:pt x="242" y="1030"/>
                  </a:lnTo>
                  <a:lnTo>
                    <a:pt x="246" y="1042"/>
                  </a:lnTo>
                  <a:lnTo>
                    <a:pt x="248" y="1056"/>
                  </a:lnTo>
                  <a:lnTo>
                    <a:pt x="248" y="1056"/>
                  </a:lnTo>
                  <a:lnTo>
                    <a:pt x="250" y="1068"/>
                  </a:lnTo>
                  <a:lnTo>
                    <a:pt x="252" y="1082"/>
                  </a:lnTo>
                  <a:lnTo>
                    <a:pt x="256" y="1094"/>
                  </a:lnTo>
                  <a:lnTo>
                    <a:pt x="262" y="1106"/>
                  </a:lnTo>
                  <a:lnTo>
                    <a:pt x="262" y="1106"/>
                  </a:lnTo>
                  <a:lnTo>
                    <a:pt x="268" y="1116"/>
                  </a:lnTo>
                  <a:lnTo>
                    <a:pt x="274" y="1126"/>
                  </a:lnTo>
                  <a:lnTo>
                    <a:pt x="276" y="1138"/>
                  </a:lnTo>
                  <a:lnTo>
                    <a:pt x="274" y="1150"/>
                  </a:lnTo>
                  <a:lnTo>
                    <a:pt x="274" y="1150"/>
                  </a:lnTo>
                  <a:lnTo>
                    <a:pt x="274" y="1154"/>
                  </a:lnTo>
                  <a:lnTo>
                    <a:pt x="276" y="1156"/>
                  </a:lnTo>
                  <a:lnTo>
                    <a:pt x="280" y="1162"/>
                  </a:lnTo>
                  <a:lnTo>
                    <a:pt x="288" y="1164"/>
                  </a:lnTo>
                  <a:lnTo>
                    <a:pt x="296" y="1166"/>
                  </a:lnTo>
                  <a:lnTo>
                    <a:pt x="296" y="1166"/>
                  </a:lnTo>
                  <a:lnTo>
                    <a:pt x="306" y="1162"/>
                  </a:lnTo>
                  <a:lnTo>
                    <a:pt x="310" y="1160"/>
                  </a:lnTo>
                  <a:lnTo>
                    <a:pt x="316" y="1160"/>
                  </a:lnTo>
                  <a:lnTo>
                    <a:pt x="316" y="1160"/>
                  </a:lnTo>
                  <a:lnTo>
                    <a:pt x="330" y="1160"/>
                  </a:lnTo>
                  <a:lnTo>
                    <a:pt x="342" y="1156"/>
                  </a:lnTo>
                  <a:lnTo>
                    <a:pt x="352" y="1148"/>
                  </a:lnTo>
                  <a:lnTo>
                    <a:pt x="362" y="1138"/>
                  </a:lnTo>
                  <a:lnTo>
                    <a:pt x="362" y="1138"/>
                  </a:lnTo>
                  <a:lnTo>
                    <a:pt x="372" y="1124"/>
                  </a:lnTo>
                  <a:lnTo>
                    <a:pt x="376" y="1116"/>
                  </a:lnTo>
                  <a:lnTo>
                    <a:pt x="380" y="1110"/>
                  </a:lnTo>
                  <a:lnTo>
                    <a:pt x="380" y="1110"/>
                  </a:lnTo>
                  <a:lnTo>
                    <a:pt x="386" y="1104"/>
                  </a:lnTo>
                  <a:lnTo>
                    <a:pt x="388" y="1096"/>
                  </a:lnTo>
                  <a:lnTo>
                    <a:pt x="390" y="1088"/>
                  </a:lnTo>
                  <a:lnTo>
                    <a:pt x="390" y="1080"/>
                  </a:lnTo>
                  <a:lnTo>
                    <a:pt x="390" y="1080"/>
                  </a:lnTo>
                  <a:lnTo>
                    <a:pt x="390" y="1076"/>
                  </a:lnTo>
                  <a:lnTo>
                    <a:pt x="390" y="1072"/>
                  </a:lnTo>
                  <a:lnTo>
                    <a:pt x="392" y="1070"/>
                  </a:lnTo>
                  <a:lnTo>
                    <a:pt x="396" y="1068"/>
                  </a:lnTo>
                  <a:lnTo>
                    <a:pt x="396" y="1068"/>
                  </a:lnTo>
                  <a:lnTo>
                    <a:pt x="404" y="1064"/>
                  </a:lnTo>
                  <a:lnTo>
                    <a:pt x="408" y="1058"/>
                  </a:lnTo>
                  <a:lnTo>
                    <a:pt x="410" y="1052"/>
                  </a:lnTo>
                  <a:lnTo>
                    <a:pt x="410" y="1042"/>
                  </a:lnTo>
                  <a:lnTo>
                    <a:pt x="410" y="1042"/>
                  </a:lnTo>
                  <a:lnTo>
                    <a:pt x="406" y="1022"/>
                  </a:lnTo>
                  <a:lnTo>
                    <a:pt x="406" y="1022"/>
                  </a:lnTo>
                  <a:lnTo>
                    <a:pt x="404" y="1018"/>
                  </a:lnTo>
                  <a:lnTo>
                    <a:pt x="404" y="1016"/>
                  </a:lnTo>
                  <a:lnTo>
                    <a:pt x="406" y="1014"/>
                  </a:lnTo>
                  <a:lnTo>
                    <a:pt x="406" y="1014"/>
                  </a:lnTo>
                  <a:lnTo>
                    <a:pt x="412" y="1006"/>
                  </a:lnTo>
                  <a:lnTo>
                    <a:pt x="420" y="998"/>
                  </a:lnTo>
                  <a:lnTo>
                    <a:pt x="426" y="990"/>
                  </a:lnTo>
                  <a:lnTo>
                    <a:pt x="436" y="984"/>
                  </a:lnTo>
                  <a:lnTo>
                    <a:pt x="436" y="984"/>
                  </a:lnTo>
                  <a:lnTo>
                    <a:pt x="442" y="980"/>
                  </a:lnTo>
                  <a:lnTo>
                    <a:pt x="448" y="974"/>
                  </a:lnTo>
                  <a:lnTo>
                    <a:pt x="450" y="966"/>
                  </a:lnTo>
                  <a:lnTo>
                    <a:pt x="452" y="958"/>
                  </a:lnTo>
                  <a:lnTo>
                    <a:pt x="452" y="958"/>
                  </a:lnTo>
                  <a:lnTo>
                    <a:pt x="450" y="938"/>
                  </a:lnTo>
                  <a:lnTo>
                    <a:pt x="448" y="918"/>
                  </a:lnTo>
                  <a:lnTo>
                    <a:pt x="440" y="880"/>
                  </a:lnTo>
                  <a:lnTo>
                    <a:pt x="440" y="880"/>
                  </a:lnTo>
                  <a:lnTo>
                    <a:pt x="438" y="866"/>
                  </a:lnTo>
                  <a:lnTo>
                    <a:pt x="442" y="852"/>
                  </a:lnTo>
                  <a:lnTo>
                    <a:pt x="448" y="840"/>
                  </a:lnTo>
                  <a:lnTo>
                    <a:pt x="454" y="828"/>
                  </a:lnTo>
                  <a:lnTo>
                    <a:pt x="454" y="828"/>
                  </a:lnTo>
                  <a:lnTo>
                    <a:pt x="464" y="814"/>
                  </a:lnTo>
                  <a:lnTo>
                    <a:pt x="474" y="800"/>
                  </a:lnTo>
                  <a:lnTo>
                    <a:pt x="496" y="776"/>
                  </a:lnTo>
                  <a:lnTo>
                    <a:pt x="496" y="776"/>
                  </a:lnTo>
                  <a:lnTo>
                    <a:pt x="502" y="768"/>
                  </a:lnTo>
                  <a:lnTo>
                    <a:pt x="508" y="760"/>
                  </a:lnTo>
                  <a:lnTo>
                    <a:pt x="516" y="744"/>
                  </a:lnTo>
                  <a:lnTo>
                    <a:pt x="530" y="708"/>
                  </a:lnTo>
                  <a:lnTo>
                    <a:pt x="530" y="708"/>
                  </a:lnTo>
                  <a:lnTo>
                    <a:pt x="532" y="696"/>
                  </a:lnTo>
                  <a:lnTo>
                    <a:pt x="532" y="690"/>
                  </a:lnTo>
                  <a:lnTo>
                    <a:pt x="532" y="682"/>
                  </a:lnTo>
                  <a:lnTo>
                    <a:pt x="532" y="682"/>
                  </a:lnTo>
                  <a:lnTo>
                    <a:pt x="524" y="688"/>
                  </a:lnTo>
                  <a:lnTo>
                    <a:pt x="514" y="690"/>
                  </a:lnTo>
                  <a:lnTo>
                    <a:pt x="504" y="692"/>
                  </a:lnTo>
                  <a:lnTo>
                    <a:pt x="496" y="696"/>
                  </a:lnTo>
                  <a:lnTo>
                    <a:pt x="496" y="696"/>
                  </a:lnTo>
                  <a:lnTo>
                    <a:pt x="490" y="698"/>
                  </a:lnTo>
                  <a:lnTo>
                    <a:pt x="482" y="698"/>
                  </a:lnTo>
                  <a:lnTo>
                    <a:pt x="476" y="696"/>
                  </a:lnTo>
                  <a:lnTo>
                    <a:pt x="470" y="688"/>
                  </a:lnTo>
                  <a:lnTo>
                    <a:pt x="470" y="688"/>
                  </a:lnTo>
                  <a:lnTo>
                    <a:pt x="470" y="684"/>
                  </a:lnTo>
                  <a:lnTo>
                    <a:pt x="472" y="682"/>
                  </a:lnTo>
                  <a:lnTo>
                    <a:pt x="472" y="678"/>
                  </a:lnTo>
                  <a:lnTo>
                    <a:pt x="472" y="676"/>
                  </a:lnTo>
                  <a:lnTo>
                    <a:pt x="472" y="676"/>
                  </a:lnTo>
                  <a:lnTo>
                    <a:pt x="458" y="660"/>
                  </a:lnTo>
                  <a:lnTo>
                    <a:pt x="452" y="654"/>
                  </a:lnTo>
                  <a:lnTo>
                    <a:pt x="444" y="646"/>
                  </a:lnTo>
                  <a:lnTo>
                    <a:pt x="444" y="646"/>
                  </a:lnTo>
                  <a:lnTo>
                    <a:pt x="442" y="644"/>
                  </a:lnTo>
                  <a:lnTo>
                    <a:pt x="440" y="642"/>
                  </a:lnTo>
                  <a:lnTo>
                    <a:pt x="440" y="634"/>
                  </a:lnTo>
                  <a:lnTo>
                    <a:pt x="440" y="634"/>
                  </a:lnTo>
                  <a:lnTo>
                    <a:pt x="438" y="628"/>
                  </a:lnTo>
                  <a:lnTo>
                    <a:pt x="436" y="624"/>
                  </a:lnTo>
                  <a:lnTo>
                    <a:pt x="434" y="622"/>
                  </a:lnTo>
                  <a:lnTo>
                    <a:pt x="434" y="622"/>
                  </a:lnTo>
                  <a:lnTo>
                    <a:pt x="428" y="614"/>
                  </a:lnTo>
                  <a:lnTo>
                    <a:pt x="426" y="606"/>
                  </a:lnTo>
                  <a:lnTo>
                    <a:pt x="424" y="598"/>
                  </a:lnTo>
                  <a:lnTo>
                    <a:pt x="424" y="590"/>
                  </a:lnTo>
                  <a:lnTo>
                    <a:pt x="424" y="590"/>
                  </a:lnTo>
                  <a:lnTo>
                    <a:pt x="422" y="582"/>
                  </a:lnTo>
                  <a:lnTo>
                    <a:pt x="418" y="578"/>
                  </a:lnTo>
                  <a:lnTo>
                    <a:pt x="414" y="572"/>
                  </a:lnTo>
                  <a:lnTo>
                    <a:pt x="412" y="566"/>
                  </a:lnTo>
                  <a:lnTo>
                    <a:pt x="412" y="566"/>
                  </a:lnTo>
                  <a:lnTo>
                    <a:pt x="408" y="556"/>
                  </a:lnTo>
                  <a:lnTo>
                    <a:pt x="404" y="544"/>
                  </a:lnTo>
                  <a:lnTo>
                    <a:pt x="400" y="532"/>
                  </a:lnTo>
                  <a:lnTo>
                    <a:pt x="396" y="522"/>
                  </a:lnTo>
                  <a:lnTo>
                    <a:pt x="396" y="522"/>
                  </a:lnTo>
                  <a:lnTo>
                    <a:pt x="392" y="510"/>
                  </a:lnTo>
                  <a:lnTo>
                    <a:pt x="392" y="510"/>
                  </a:lnTo>
                  <a:lnTo>
                    <a:pt x="394" y="512"/>
                  </a:lnTo>
                  <a:lnTo>
                    <a:pt x="396" y="514"/>
                  </a:lnTo>
                  <a:lnTo>
                    <a:pt x="400" y="518"/>
                  </a:lnTo>
                  <a:lnTo>
                    <a:pt x="400" y="518"/>
                  </a:lnTo>
                  <a:lnTo>
                    <a:pt x="402" y="516"/>
                  </a:lnTo>
                  <a:lnTo>
                    <a:pt x="402" y="516"/>
                  </a:lnTo>
                  <a:lnTo>
                    <a:pt x="402" y="508"/>
                  </a:lnTo>
                  <a:lnTo>
                    <a:pt x="406" y="502"/>
                  </a:lnTo>
                  <a:lnTo>
                    <a:pt x="406" y="502"/>
                  </a:lnTo>
                  <a:lnTo>
                    <a:pt x="408" y="516"/>
                  </a:lnTo>
                  <a:lnTo>
                    <a:pt x="408" y="516"/>
                  </a:lnTo>
                  <a:lnTo>
                    <a:pt x="410" y="518"/>
                  </a:lnTo>
                  <a:lnTo>
                    <a:pt x="412" y="522"/>
                  </a:lnTo>
                  <a:lnTo>
                    <a:pt x="416" y="530"/>
                  </a:lnTo>
                  <a:lnTo>
                    <a:pt x="416" y="530"/>
                  </a:lnTo>
                  <a:lnTo>
                    <a:pt x="420" y="538"/>
                  </a:lnTo>
                  <a:lnTo>
                    <a:pt x="424" y="546"/>
                  </a:lnTo>
                  <a:lnTo>
                    <a:pt x="428" y="554"/>
                  </a:lnTo>
                  <a:lnTo>
                    <a:pt x="434" y="560"/>
                  </a:lnTo>
                  <a:lnTo>
                    <a:pt x="434" y="560"/>
                  </a:lnTo>
                  <a:lnTo>
                    <a:pt x="436" y="564"/>
                  </a:lnTo>
                  <a:lnTo>
                    <a:pt x="436" y="564"/>
                  </a:lnTo>
                  <a:lnTo>
                    <a:pt x="438" y="574"/>
                  </a:lnTo>
                  <a:lnTo>
                    <a:pt x="440" y="582"/>
                  </a:lnTo>
                  <a:lnTo>
                    <a:pt x="448" y="598"/>
                  </a:lnTo>
                  <a:lnTo>
                    <a:pt x="458" y="614"/>
                  </a:lnTo>
                  <a:lnTo>
                    <a:pt x="466" y="632"/>
                  </a:lnTo>
                  <a:lnTo>
                    <a:pt x="466" y="632"/>
                  </a:lnTo>
                  <a:lnTo>
                    <a:pt x="470" y="648"/>
                  </a:lnTo>
                  <a:lnTo>
                    <a:pt x="472" y="666"/>
                  </a:lnTo>
                  <a:lnTo>
                    <a:pt x="472" y="666"/>
                  </a:lnTo>
                  <a:lnTo>
                    <a:pt x="474" y="674"/>
                  </a:lnTo>
                  <a:lnTo>
                    <a:pt x="474" y="674"/>
                  </a:lnTo>
                  <a:lnTo>
                    <a:pt x="476" y="674"/>
                  </a:lnTo>
                  <a:lnTo>
                    <a:pt x="480" y="676"/>
                  </a:lnTo>
                  <a:lnTo>
                    <a:pt x="484" y="672"/>
                  </a:lnTo>
                  <a:lnTo>
                    <a:pt x="488" y="670"/>
                  </a:lnTo>
                  <a:lnTo>
                    <a:pt x="494" y="668"/>
                  </a:lnTo>
                  <a:lnTo>
                    <a:pt x="494" y="668"/>
                  </a:lnTo>
                  <a:lnTo>
                    <a:pt x="506" y="664"/>
                  </a:lnTo>
                  <a:lnTo>
                    <a:pt x="516" y="658"/>
                  </a:lnTo>
                  <a:lnTo>
                    <a:pt x="526" y="652"/>
                  </a:lnTo>
                  <a:lnTo>
                    <a:pt x="536" y="646"/>
                  </a:lnTo>
                  <a:lnTo>
                    <a:pt x="536" y="646"/>
                  </a:lnTo>
                  <a:lnTo>
                    <a:pt x="540" y="644"/>
                  </a:lnTo>
                  <a:lnTo>
                    <a:pt x="540" y="644"/>
                  </a:lnTo>
                  <a:lnTo>
                    <a:pt x="542" y="638"/>
                  </a:lnTo>
                  <a:lnTo>
                    <a:pt x="544" y="634"/>
                  </a:lnTo>
                  <a:lnTo>
                    <a:pt x="554" y="632"/>
                  </a:lnTo>
                  <a:lnTo>
                    <a:pt x="554" y="632"/>
                  </a:lnTo>
                  <a:lnTo>
                    <a:pt x="560" y="628"/>
                  </a:lnTo>
                  <a:lnTo>
                    <a:pt x="566" y="624"/>
                  </a:lnTo>
                  <a:lnTo>
                    <a:pt x="576" y="614"/>
                  </a:lnTo>
                  <a:lnTo>
                    <a:pt x="576" y="614"/>
                  </a:lnTo>
                  <a:lnTo>
                    <a:pt x="582" y="608"/>
                  </a:lnTo>
                  <a:lnTo>
                    <a:pt x="586" y="600"/>
                  </a:lnTo>
                  <a:lnTo>
                    <a:pt x="590" y="592"/>
                  </a:lnTo>
                  <a:lnTo>
                    <a:pt x="594" y="586"/>
                  </a:lnTo>
                  <a:lnTo>
                    <a:pt x="594" y="586"/>
                  </a:lnTo>
                  <a:lnTo>
                    <a:pt x="598" y="578"/>
                  </a:lnTo>
                  <a:lnTo>
                    <a:pt x="598" y="572"/>
                  </a:lnTo>
                  <a:lnTo>
                    <a:pt x="596" y="566"/>
                  </a:lnTo>
                  <a:lnTo>
                    <a:pt x="590" y="562"/>
                  </a:lnTo>
                  <a:lnTo>
                    <a:pt x="590" y="562"/>
                  </a:lnTo>
                  <a:lnTo>
                    <a:pt x="582" y="558"/>
                  </a:lnTo>
                  <a:lnTo>
                    <a:pt x="576" y="554"/>
                  </a:lnTo>
                  <a:lnTo>
                    <a:pt x="574" y="546"/>
                  </a:lnTo>
                  <a:lnTo>
                    <a:pt x="572" y="538"/>
                  </a:lnTo>
                  <a:lnTo>
                    <a:pt x="572" y="538"/>
                  </a:lnTo>
                  <a:lnTo>
                    <a:pt x="564" y="548"/>
                  </a:lnTo>
                  <a:lnTo>
                    <a:pt x="556" y="554"/>
                  </a:lnTo>
                  <a:lnTo>
                    <a:pt x="552" y="556"/>
                  </a:lnTo>
                  <a:lnTo>
                    <a:pt x="546" y="558"/>
                  </a:lnTo>
                  <a:lnTo>
                    <a:pt x="542" y="558"/>
                  </a:lnTo>
                  <a:lnTo>
                    <a:pt x="536" y="554"/>
                  </a:lnTo>
                  <a:lnTo>
                    <a:pt x="536" y="554"/>
                  </a:lnTo>
                  <a:lnTo>
                    <a:pt x="536" y="546"/>
                  </a:lnTo>
                  <a:lnTo>
                    <a:pt x="536" y="542"/>
                  </a:lnTo>
                  <a:lnTo>
                    <a:pt x="534" y="538"/>
                  </a:lnTo>
                  <a:lnTo>
                    <a:pt x="534" y="538"/>
                  </a:lnTo>
                  <a:lnTo>
                    <a:pt x="532" y="540"/>
                  </a:lnTo>
                  <a:lnTo>
                    <a:pt x="530" y="542"/>
                  </a:lnTo>
                  <a:lnTo>
                    <a:pt x="530" y="544"/>
                  </a:lnTo>
                  <a:lnTo>
                    <a:pt x="528" y="546"/>
                  </a:lnTo>
                  <a:lnTo>
                    <a:pt x="528" y="546"/>
                  </a:lnTo>
                  <a:lnTo>
                    <a:pt x="526" y="542"/>
                  </a:lnTo>
                  <a:lnTo>
                    <a:pt x="526" y="536"/>
                  </a:lnTo>
                  <a:lnTo>
                    <a:pt x="524" y="530"/>
                  </a:lnTo>
                  <a:lnTo>
                    <a:pt x="520" y="526"/>
                  </a:lnTo>
                  <a:lnTo>
                    <a:pt x="520" y="526"/>
                  </a:lnTo>
                  <a:lnTo>
                    <a:pt x="516" y="520"/>
                  </a:lnTo>
                  <a:lnTo>
                    <a:pt x="514" y="516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8" y="500"/>
                  </a:lnTo>
                  <a:lnTo>
                    <a:pt x="508" y="498"/>
                  </a:lnTo>
                  <a:lnTo>
                    <a:pt x="514" y="494"/>
                  </a:lnTo>
                  <a:lnTo>
                    <a:pt x="514" y="494"/>
                  </a:lnTo>
                  <a:lnTo>
                    <a:pt x="518" y="492"/>
                  </a:lnTo>
                  <a:lnTo>
                    <a:pt x="522" y="494"/>
                  </a:lnTo>
                  <a:lnTo>
                    <a:pt x="526" y="496"/>
                  </a:lnTo>
                  <a:lnTo>
                    <a:pt x="528" y="500"/>
                  </a:lnTo>
                  <a:lnTo>
                    <a:pt x="528" y="500"/>
                  </a:lnTo>
                  <a:lnTo>
                    <a:pt x="532" y="508"/>
                  </a:lnTo>
                  <a:lnTo>
                    <a:pt x="536" y="514"/>
                  </a:lnTo>
                  <a:lnTo>
                    <a:pt x="548" y="524"/>
                  </a:lnTo>
                  <a:lnTo>
                    <a:pt x="548" y="524"/>
                  </a:lnTo>
                  <a:lnTo>
                    <a:pt x="552" y="528"/>
                  </a:lnTo>
                  <a:lnTo>
                    <a:pt x="558" y="530"/>
                  </a:lnTo>
                  <a:lnTo>
                    <a:pt x="562" y="530"/>
                  </a:lnTo>
                  <a:lnTo>
                    <a:pt x="568" y="526"/>
                  </a:lnTo>
                  <a:lnTo>
                    <a:pt x="568" y="526"/>
                  </a:lnTo>
                  <a:lnTo>
                    <a:pt x="572" y="524"/>
                  </a:lnTo>
                  <a:lnTo>
                    <a:pt x="576" y="524"/>
                  </a:lnTo>
                  <a:lnTo>
                    <a:pt x="578" y="526"/>
                  </a:lnTo>
                  <a:lnTo>
                    <a:pt x="580" y="532"/>
                  </a:lnTo>
                  <a:lnTo>
                    <a:pt x="580" y="532"/>
                  </a:lnTo>
                  <a:lnTo>
                    <a:pt x="582" y="538"/>
                  </a:lnTo>
                  <a:lnTo>
                    <a:pt x="584" y="540"/>
                  </a:lnTo>
                  <a:lnTo>
                    <a:pt x="588" y="540"/>
                  </a:lnTo>
                  <a:lnTo>
                    <a:pt x="588" y="540"/>
                  </a:lnTo>
                  <a:lnTo>
                    <a:pt x="608" y="544"/>
                  </a:lnTo>
                  <a:lnTo>
                    <a:pt x="620" y="544"/>
                  </a:lnTo>
                  <a:lnTo>
                    <a:pt x="630" y="544"/>
                  </a:lnTo>
                  <a:lnTo>
                    <a:pt x="630" y="544"/>
                  </a:lnTo>
                  <a:lnTo>
                    <a:pt x="638" y="542"/>
                  </a:lnTo>
                  <a:lnTo>
                    <a:pt x="648" y="542"/>
                  </a:lnTo>
                  <a:lnTo>
                    <a:pt x="652" y="544"/>
                  </a:lnTo>
                  <a:lnTo>
                    <a:pt x="656" y="546"/>
                  </a:lnTo>
                  <a:lnTo>
                    <a:pt x="658" y="550"/>
                  </a:lnTo>
                  <a:lnTo>
                    <a:pt x="662" y="556"/>
                  </a:lnTo>
                  <a:lnTo>
                    <a:pt x="662" y="556"/>
                  </a:lnTo>
                  <a:lnTo>
                    <a:pt x="664" y="560"/>
                  </a:lnTo>
                  <a:lnTo>
                    <a:pt x="668" y="566"/>
                  </a:lnTo>
                  <a:lnTo>
                    <a:pt x="674" y="570"/>
                  </a:lnTo>
                  <a:lnTo>
                    <a:pt x="678" y="570"/>
                  </a:lnTo>
                  <a:lnTo>
                    <a:pt x="684" y="570"/>
                  </a:lnTo>
                  <a:lnTo>
                    <a:pt x="684" y="570"/>
                  </a:lnTo>
                  <a:lnTo>
                    <a:pt x="680" y="572"/>
                  </a:lnTo>
                  <a:lnTo>
                    <a:pt x="678" y="574"/>
                  </a:lnTo>
                  <a:lnTo>
                    <a:pt x="674" y="576"/>
                  </a:lnTo>
                  <a:lnTo>
                    <a:pt x="674" y="576"/>
                  </a:lnTo>
                  <a:lnTo>
                    <a:pt x="680" y="586"/>
                  </a:lnTo>
                  <a:lnTo>
                    <a:pt x="682" y="588"/>
                  </a:lnTo>
                  <a:lnTo>
                    <a:pt x="688" y="590"/>
                  </a:lnTo>
                  <a:lnTo>
                    <a:pt x="688" y="590"/>
                  </a:lnTo>
                  <a:lnTo>
                    <a:pt x="692" y="590"/>
                  </a:lnTo>
                  <a:lnTo>
                    <a:pt x="696" y="586"/>
                  </a:lnTo>
                  <a:lnTo>
                    <a:pt x="700" y="576"/>
                  </a:lnTo>
                  <a:lnTo>
                    <a:pt x="700" y="576"/>
                  </a:lnTo>
                  <a:lnTo>
                    <a:pt x="702" y="586"/>
                  </a:lnTo>
                  <a:lnTo>
                    <a:pt x="702" y="594"/>
                  </a:lnTo>
                  <a:lnTo>
                    <a:pt x="702" y="594"/>
                  </a:lnTo>
                  <a:lnTo>
                    <a:pt x="704" y="618"/>
                  </a:lnTo>
                  <a:lnTo>
                    <a:pt x="708" y="642"/>
                  </a:lnTo>
                  <a:lnTo>
                    <a:pt x="708" y="642"/>
                  </a:lnTo>
                  <a:lnTo>
                    <a:pt x="730" y="702"/>
                  </a:lnTo>
                  <a:lnTo>
                    <a:pt x="730" y="702"/>
                  </a:lnTo>
                  <a:lnTo>
                    <a:pt x="732" y="712"/>
                  </a:lnTo>
                  <a:lnTo>
                    <a:pt x="732" y="716"/>
                  </a:lnTo>
                  <a:lnTo>
                    <a:pt x="736" y="720"/>
                  </a:lnTo>
                  <a:lnTo>
                    <a:pt x="736" y="720"/>
                  </a:lnTo>
                  <a:lnTo>
                    <a:pt x="738" y="722"/>
                  </a:lnTo>
                  <a:lnTo>
                    <a:pt x="740" y="722"/>
                  </a:lnTo>
                  <a:lnTo>
                    <a:pt x="742" y="720"/>
                  </a:lnTo>
                  <a:lnTo>
                    <a:pt x="742" y="720"/>
                  </a:lnTo>
                  <a:lnTo>
                    <a:pt x="750" y="708"/>
                  </a:lnTo>
                  <a:lnTo>
                    <a:pt x="756" y="694"/>
                  </a:lnTo>
                  <a:lnTo>
                    <a:pt x="758" y="678"/>
                  </a:lnTo>
                  <a:lnTo>
                    <a:pt x="758" y="664"/>
                  </a:lnTo>
                  <a:lnTo>
                    <a:pt x="758" y="664"/>
                  </a:lnTo>
                  <a:lnTo>
                    <a:pt x="758" y="654"/>
                  </a:lnTo>
                  <a:lnTo>
                    <a:pt x="760" y="646"/>
                  </a:lnTo>
                  <a:lnTo>
                    <a:pt x="764" y="640"/>
                  </a:lnTo>
                  <a:lnTo>
                    <a:pt x="772" y="636"/>
                  </a:lnTo>
                  <a:lnTo>
                    <a:pt x="772" y="636"/>
                  </a:lnTo>
                  <a:lnTo>
                    <a:pt x="774" y="634"/>
                  </a:lnTo>
                  <a:lnTo>
                    <a:pt x="774" y="634"/>
                  </a:lnTo>
                  <a:lnTo>
                    <a:pt x="790" y="614"/>
                  </a:lnTo>
                  <a:lnTo>
                    <a:pt x="798" y="606"/>
                  </a:lnTo>
                  <a:lnTo>
                    <a:pt x="808" y="598"/>
                  </a:lnTo>
                  <a:lnTo>
                    <a:pt x="808" y="598"/>
                  </a:lnTo>
                  <a:lnTo>
                    <a:pt x="810" y="594"/>
                  </a:lnTo>
                  <a:lnTo>
                    <a:pt x="812" y="590"/>
                  </a:lnTo>
                  <a:lnTo>
                    <a:pt x="812" y="590"/>
                  </a:lnTo>
                  <a:lnTo>
                    <a:pt x="812" y="584"/>
                  </a:lnTo>
                  <a:lnTo>
                    <a:pt x="816" y="582"/>
                  </a:lnTo>
                  <a:lnTo>
                    <a:pt x="820" y="580"/>
                  </a:lnTo>
                  <a:lnTo>
                    <a:pt x="824" y="580"/>
                  </a:lnTo>
                  <a:lnTo>
                    <a:pt x="824" y="580"/>
                  </a:lnTo>
                  <a:lnTo>
                    <a:pt x="832" y="580"/>
                  </a:lnTo>
                  <a:lnTo>
                    <a:pt x="838" y="578"/>
                  </a:lnTo>
                  <a:lnTo>
                    <a:pt x="840" y="574"/>
                  </a:lnTo>
                  <a:lnTo>
                    <a:pt x="840" y="566"/>
                  </a:lnTo>
                  <a:lnTo>
                    <a:pt x="840" y="566"/>
                  </a:lnTo>
                  <a:lnTo>
                    <a:pt x="846" y="570"/>
                  </a:lnTo>
                  <a:lnTo>
                    <a:pt x="850" y="574"/>
                  </a:lnTo>
                  <a:lnTo>
                    <a:pt x="852" y="578"/>
                  </a:lnTo>
                  <a:lnTo>
                    <a:pt x="852" y="584"/>
                  </a:lnTo>
                  <a:lnTo>
                    <a:pt x="852" y="584"/>
                  </a:lnTo>
                  <a:lnTo>
                    <a:pt x="854" y="590"/>
                  </a:lnTo>
                  <a:lnTo>
                    <a:pt x="858" y="594"/>
                  </a:lnTo>
                  <a:lnTo>
                    <a:pt x="858" y="594"/>
                  </a:lnTo>
                  <a:lnTo>
                    <a:pt x="864" y="602"/>
                  </a:lnTo>
                  <a:lnTo>
                    <a:pt x="870" y="612"/>
                  </a:lnTo>
                  <a:lnTo>
                    <a:pt x="872" y="622"/>
                  </a:lnTo>
                  <a:lnTo>
                    <a:pt x="872" y="632"/>
                  </a:lnTo>
                  <a:lnTo>
                    <a:pt x="872" y="632"/>
                  </a:lnTo>
                  <a:lnTo>
                    <a:pt x="872" y="638"/>
                  </a:lnTo>
                  <a:lnTo>
                    <a:pt x="874" y="640"/>
                  </a:lnTo>
                  <a:lnTo>
                    <a:pt x="874" y="640"/>
                  </a:lnTo>
                  <a:lnTo>
                    <a:pt x="878" y="640"/>
                  </a:lnTo>
                  <a:lnTo>
                    <a:pt x="882" y="638"/>
                  </a:lnTo>
                  <a:lnTo>
                    <a:pt x="882" y="638"/>
                  </a:lnTo>
                  <a:lnTo>
                    <a:pt x="888" y="632"/>
                  </a:lnTo>
                  <a:lnTo>
                    <a:pt x="888" y="632"/>
                  </a:lnTo>
                  <a:lnTo>
                    <a:pt x="894" y="634"/>
                  </a:lnTo>
                  <a:lnTo>
                    <a:pt x="894" y="634"/>
                  </a:lnTo>
                  <a:lnTo>
                    <a:pt x="896" y="642"/>
                  </a:lnTo>
                  <a:lnTo>
                    <a:pt x="898" y="652"/>
                  </a:lnTo>
                  <a:lnTo>
                    <a:pt x="900" y="660"/>
                  </a:lnTo>
                  <a:lnTo>
                    <a:pt x="904" y="668"/>
                  </a:lnTo>
                  <a:lnTo>
                    <a:pt x="904" y="668"/>
                  </a:lnTo>
                  <a:lnTo>
                    <a:pt x="904" y="686"/>
                  </a:lnTo>
                  <a:lnTo>
                    <a:pt x="902" y="702"/>
                  </a:lnTo>
                  <a:lnTo>
                    <a:pt x="902" y="702"/>
                  </a:lnTo>
                  <a:lnTo>
                    <a:pt x="902" y="710"/>
                  </a:lnTo>
                  <a:lnTo>
                    <a:pt x="902" y="716"/>
                  </a:lnTo>
                  <a:lnTo>
                    <a:pt x="906" y="722"/>
                  </a:lnTo>
                  <a:lnTo>
                    <a:pt x="910" y="730"/>
                  </a:lnTo>
                  <a:lnTo>
                    <a:pt x="910" y="730"/>
                  </a:lnTo>
                  <a:lnTo>
                    <a:pt x="916" y="742"/>
                  </a:lnTo>
                  <a:lnTo>
                    <a:pt x="918" y="756"/>
                  </a:lnTo>
                  <a:lnTo>
                    <a:pt x="918" y="756"/>
                  </a:lnTo>
                  <a:lnTo>
                    <a:pt x="920" y="766"/>
                  </a:lnTo>
                  <a:lnTo>
                    <a:pt x="924" y="774"/>
                  </a:lnTo>
                  <a:lnTo>
                    <a:pt x="930" y="782"/>
                  </a:lnTo>
                  <a:lnTo>
                    <a:pt x="938" y="790"/>
                  </a:lnTo>
                  <a:lnTo>
                    <a:pt x="938" y="790"/>
                  </a:lnTo>
                  <a:lnTo>
                    <a:pt x="942" y="792"/>
                  </a:lnTo>
                  <a:lnTo>
                    <a:pt x="946" y="792"/>
                  </a:lnTo>
                  <a:lnTo>
                    <a:pt x="946" y="792"/>
                  </a:lnTo>
                  <a:lnTo>
                    <a:pt x="946" y="790"/>
                  </a:lnTo>
                  <a:lnTo>
                    <a:pt x="946" y="788"/>
                  </a:lnTo>
                  <a:lnTo>
                    <a:pt x="946" y="784"/>
                  </a:lnTo>
                  <a:lnTo>
                    <a:pt x="946" y="784"/>
                  </a:lnTo>
                  <a:lnTo>
                    <a:pt x="942" y="776"/>
                  </a:lnTo>
                  <a:lnTo>
                    <a:pt x="940" y="772"/>
                  </a:lnTo>
                  <a:lnTo>
                    <a:pt x="940" y="768"/>
                  </a:lnTo>
                  <a:lnTo>
                    <a:pt x="940" y="768"/>
                  </a:lnTo>
                  <a:lnTo>
                    <a:pt x="940" y="758"/>
                  </a:lnTo>
                  <a:lnTo>
                    <a:pt x="938" y="750"/>
                  </a:lnTo>
                  <a:lnTo>
                    <a:pt x="932" y="744"/>
                  </a:lnTo>
                  <a:lnTo>
                    <a:pt x="926" y="738"/>
                  </a:lnTo>
                  <a:lnTo>
                    <a:pt x="926" y="738"/>
                  </a:lnTo>
                  <a:lnTo>
                    <a:pt x="918" y="728"/>
                  </a:lnTo>
                  <a:lnTo>
                    <a:pt x="912" y="718"/>
                  </a:lnTo>
                  <a:lnTo>
                    <a:pt x="910" y="708"/>
                  </a:lnTo>
                  <a:lnTo>
                    <a:pt x="908" y="696"/>
                  </a:lnTo>
                  <a:lnTo>
                    <a:pt x="908" y="696"/>
                  </a:lnTo>
                  <a:lnTo>
                    <a:pt x="912" y="684"/>
                  </a:lnTo>
                  <a:lnTo>
                    <a:pt x="914" y="672"/>
                  </a:lnTo>
                  <a:lnTo>
                    <a:pt x="914" y="672"/>
                  </a:lnTo>
                  <a:lnTo>
                    <a:pt x="914" y="668"/>
                  </a:lnTo>
                  <a:lnTo>
                    <a:pt x="918" y="666"/>
                  </a:lnTo>
                  <a:lnTo>
                    <a:pt x="918" y="666"/>
                  </a:lnTo>
                  <a:lnTo>
                    <a:pt x="920" y="666"/>
                  </a:lnTo>
                  <a:lnTo>
                    <a:pt x="922" y="668"/>
                  </a:lnTo>
                  <a:lnTo>
                    <a:pt x="922" y="668"/>
                  </a:lnTo>
                  <a:lnTo>
                    <a:pt x="926" y="676"/>
                  </a:lnTo>
                  <a:lnTo>
                    <a:pt x="932" y="682"/>
                  </a:lnTo>
                  <a:lnTo>
                    <a:pt x="944" y="694"/>
                  </a:lnTo>
                  <a:lnTo>
                    <a:pt x="944" y="694"/>
                  </a:lnTo>
                  <a:lnTo>
                    <a:pt x="952" y="704"/>
                  </a:lnTo>
                  <a:lnTo>
                    <a:pt x="954" y="710"/>
                  </a:lnTo>
                  <a:lnTo>
                    <a:pt x="954" y="716"/>
                  </a:lnTo>
                  <a:lnTo>
                    <a:pt x="954" y="716"/>
                  </a:lnTo>
                  <a:lnTo>
                    <a:pt x="960" y="708"/>
                  </a:lnTo>
                  <a:lnTo>
                    <a:pt x="966" y="702"/>
                  </a:lnTo>
                  <a:lnTo>
                    <a:pt x="982" y="690"/>
                  </a:lnTo>
                  <a:lnTo>
                    <a:pt x="982" y="690"/>
                  </a:lnTo>
                  <a:lnTo>
                    <a:pt x="984" y="686"/>
                  </a:lnTo>
                  <a:lnTo>
                    <a:pt x="984" y="686"/>
                  </a:lnTo>
                  <a:lnTo>
                    <a:pt x="986" y="672"/>
                  </a:lnTo>
                  <a:lnTo>
                    <a:pt x="986" y="660"/>
                  </a:lnTo>
                  <a:lnTo>
                    <a:pt x="982" y="648"/>
                  </a:lnTo>
                  <a:lnTo>
                    <a:pt x="974" y="636"/>
                  </a:lnTo>
                  <a:lnTo>
                    <a:pt x="974" y="636"/>
                  </a:lnTo>
                  <a:lnTo>
                    <a:pt x="964" y="620"/>
                  </a:lnTo>
                  <a:lnTo>
                    <a:pt x="964" y="620"/>
                  </a:lnTo>
                  <a:lnTo>
                    <a:pt x="958" y="612"/>
                  </a:lnTo>
                  <a:lnTo>
                    <a:pt x="958" y="606"/>
                  </a:lnTo>
                  <a:lnTo>
                    <a:pt x="962" y="598"/>
                  </a:lnTo>
                  <a:lnTo>
                    <a:pt x="966" y="592"/>
                  </a:lnTo>
                  <a:lnTo>
                    <a:pt x="966" y="592"/>
                  </a:lnTo>
                  <a:lnTo>
                    <a:pt x="970" y="586"/>
                  </a:lnTo>
                  <a:lnTo>
                    <a:pt x="976" y="582"/>
                  </a:lnTo>
                  <a:lnTo>
                    <a:pt x="982" y="582"/>
                  </a:lnTo>
                  <a:lnTo>
                    <a:pt x="990" y="582"/>
                  </a:lnTo>
                  <a:lnTo>
                    <a:pt x="990" y="582"/>
                  </a:lnTo>
                  <a:lnTo>
                    <a:pt x="990" y="588"/>
                  </a:lnTo>
                  <a:lnTo>
                    <a:pt x="990" y="592"/>
                  </a:lnTo>
                  <a:lnTo>
                    <a:pt x="992" y="592"/>
                  </a:lnTo>
                  <a:lnTo>
                    <a:pt x="992" y="592"/>
                  </a:lnTo>
                  <a:lnTo>
                    <a:pt x="994" y="592"/>
                  </a:lnTo>
                  <a:lnTo>
                    <a:pt x="994" y="592"/>
                  </a:lnTo>
                  <a:lnTo>
                    <a:pt x="994" y="586"/>
                  </a:lnTo>
                  <a:lnTo>
                    <a:pt x="994" y="586"/>
                  </a:lnTo>
                  <a:lnTo>
                    <a:pt x="1000" y="584"/>
                  </a:lnTo>
                  <a:lnTo>
                    <a:pt x="1008" y="580"/>
                  </a:lnTo>
                  <a:lnTo>
                    <a:pt x="1014" y="578"/>
                  </a:lnTo>
                  <a:lnTo>
                    <a:pt x="1020" y="574"/>
                  </a:lnTo>
                  <a:lnTo>
                    <a:pt x="1020" y="574"/>
                  </a:lnTo>
                  <a:lnTo>
                    <a:pt x="1022" y="574"/>
                  </a:lnTo>
                  <a:lnTo>
                    <a:pt x="1026" y="574"/>
                  </a:lnTo>
                  <a:lnTo>
                    <a:pt x="1026" y="574"/>
                  </a:lnTo>
                  <a:lnTo>
                    <a:pt x="1026" y="572"/>
                  </a:lnTo>
                  <a:lnTo>
                    <a:pt x="1026" y="572"/>
                  </a:lnTo>
                  <a:lnTo>
                    <a:pt x="1038" y="568"/>
                  </a:lnTo>
                  <a:lnTo>
                    <a:pt x="1048" y="562"/>
                  </a:lnTo>
                  <a:lnTo>
                    <a:pt x="1056" y="552"/>
                  </a:lnTo>
                  <a:lnTo>
                    <a:pt x="1064" y="544"/>
                  </a:lnTo>
                  <a:lnTo>
                    <a:pt x="1064" y="544"/>
                  </a:lnTo>
                  <a:lnTo>
                    <a:pt x="1072" y="526"/>
                  </a:lnTo>
                  <a:lnTo>
                    <a:pt x="1076" y="518"/>
                  </a:lnTo>
                  <a:lnTo>
                    <a:pt x="1080" y="510"/>
                  </a:lnTo>
                  <a:lnTo>
                    <a:pt x="1080" y="510"/>
                  </a:lnTo>
                  <a:lnTo>
                    <a:pt x="1084" y="502"/>
                  </a:lnTo>
                  <a:lnTo>
                    <a:pt x="1084" y="498"/>
                  </a:lnTo>
                  <a:lnTo>
                    <a:pt x="1082" y="494"/>
                  </a:lnTo>
                  <a:lnTo>
                    <a:pt x="1082" y="494"/>
                  </a:lnTo>
                  <a:lnTo>
                    <a:pt x="1078" y="488"/>
                  </a:lnTo>
                  <a:lnTo>
                    <a:pt x="1078" y="488"/>
                  </a:lnTo>
                  <a:lnTo>
                    <a:pt x="1082" y="488"/>
                  </a:lnTo>
                  <a:lnTo>
                    <a:pt x="1082" y="486"/>
                  </a:lnTo>
                  <a:lnTo>
                    <a:pt x="1082" y="482"/>
                  </a:lnTo>
                  <a:lnTo>
                    <a:pt x="1080" y="476"/>
                  </a:lnTo>
                  <a:lnTo>
                    <a:pt x="1080" y="476"/>
                  </a:lnTo>
                  <a:lnTo>
                    <a:pt x="1082" y="474"/>
                  </a:lnTo>
                  <a:lnTo>
                    <a:pt x="1082" y="474"/>
                  </a:lnTo>
                  <a:lnTo>
                    <a:pt x="1078" y="468"/>
                  </a:lnTo>
                  <a:lnTo>
                    <a:pt x="1076" y="462"/>
                  </a:lnTo>
                  <a:lnTo>
                    <a:pt x="1074" y="454"/>
                  </a:lnTo>
                  <a:lnTo>
                    <a:pt x="1068" y="448"/>
                  </a:lnTo>
                  <a:lnTo>
                    <a:pt x="1068" y="448"/>
                  </a:lnTo>
                  <a:lnTo>
                    <a:pt x="1064" y="446"/>
                  </a:lnTo>
                  <a:lnTo>
                    <a:pt x="1064" y="442"/>
                  </a:lnTo>
                  <a:lnTo>
                    <a:pt x="1068" y="436"/>
                  </a:lnTo>
                  <a:lnTo>
                    <a:pt x="1068" y="436"/>
                  </a:lnTo>
                  <a:lnTo>
                    <a:pt x="1078" y="426"/>
                  </a:lnTo>
                  <a:lnTo>
                    <a:pt x="1090" y="420"/>
                  </a:lnTo>
                  <a:lnTo>
                    <a:pt x="1090" y="420"/>
                  </a:lnTo>
                  <a:lnTo>
                    <a:pt x="1078" y="416"/>
                  </a:lnTo>
                  <a:lnTo>
                    <a:pt x="1074" y="416"/>
                  </a:lnTo>
                  <a:lnTo>
                    <a:pt x="1068" y="420"/>
                  </a:lnTo>
                  <a:lnTo>
                    <a:pt x="1068" y="420"/>
                  </a:lnTo>
                  <a:lnTo>
                    <a:pt x="1066" y="420"/>
                  </a:lnTo>
                  <a:lnTo>
                    <a:pt x="1064" y="420"/>
                  </a:lnTo>
                  <a:lnTo>
                    <a:pt x="1062" y="416"/>
                  </a:lnTo>
                  <a:lnTo>
                    <a:pt x="1058" y="410"/>
                  </a:lnTo>
                  <a:lnTo>
                    <a:pt x="1056" y="408"/>
                  </a:lnTo>
                  <a:lnTo>
                    <a:pt x="1052" y="408"/>
                  </a:lnTo>
                  <a:lnTo>
                    <a:pt x="1052" y="408"/>
                  </a:lnTo>
                  <a:lnTo>
                    <a:pt x="1052" y="406"/>
                  </a:lnTo>
                  <a:lnTo>
                    <a:pt x="1052" y="402"/>
                  </a:lnTo>
                  <a:lnTo>
                    <a:pt x="1052" y="402"/>
                  </a:lnTo>
                  <a:lnTo>
                    <a:pt x="1054" y="400"/>
                  </a:lnTo>
                  <a:lnTo>
                    <a:pt x="1054" y="400"/>
                  </a:lnTo>
                  <a:lnTo>
                    <a:pt x="1060" y="398"/>
                  </a:lnTo>
                  <a:lnTo>
                    <a:pt x="1066" y="394"/>
                  </a:lnTo>
                  <a:lnTo>
                    <a:pt x="1070" y="390"/>
                  </a:lnTo>
                  <a:lnTo>
                    <a:pt x="1074" y="386"/>
                  </a:lnTo>
                  <a:lnTo>
                    <a:pt x="1074" y="386"/>
                  </a:lnTo>
                  <a:lnTo>
                    <a:pt x="1080" y="382"/>
                  </a:lnTo>
                  <a:lnTo>
                    <a:pt x="1082" y="382"/>
                  </a:lnTo>
                  <a:lnTo>
                    <a:pt x="1086" y="382"/>
                  </a:lnTo>
                  <a:lnTo>
                    <a:pt x="1086" y="382"/>
                  </a:lnTo>
                  <a:lnTo>
                    <a:pt x="1088" y="386"/>
                  </a:lnTo>
                  <a:lnTo>
                    <a:pt x="1088" y="388"/>
                  </a:lnTo>
                  <a:lnTo>
                    <a:pt x="1084" y="392"/>
                  </a:lnTo>
                  <a:lnTo>
                    <a:pt x="1084" y="392"/>
                  </a:lnTo>
                  <a:lnTo>
                    <a:pt x="1082" y="394"/>
                  </a:lnTo>
                  <a:lnTo>
                    <a:pt x="1082" y="396"/>
                  </a:lnTo>
                  <a:lnTo>
                    <a:pt x="1084" y="400"/>
                  </a:lnTo>
                  <a:lnTo>
                    <a:pt x="1084" y="400"/>
                  </a:lnTo>
                  <a:lnTo>
                    <a:pt x="1086" y="400"/>
                  </a:lnTo>
                  <a:lnTo>
                    <a:pt x="1086" y="400"/>
                  </a:lnTo>
                  <a:lnTo>
                    <a:pt x="1090" y="396"/>
                  </a:lnTo>
                  <a:lnTo>
                    <a:pt x="1090" y="396"/>
                  </a:lnTo>
                  <a:lnTo>
                    <a:pt x="1096" y="394"/>
                  </a:lnTo>
                  <a:lnTo>
                    <a:pt x="1096" y="394"/>
                  </a:lnTo>
                  <a:lnTo>
                    <a:pt x="1100" y="392"/>
                  </a:lnTo>
                  <a:lnTo>
                    <a:pt x="1102" y="392"/>
                  </a:lnTo>
                  <a:lnTo>
                    <a:pt x="1110" y="394"/>
                  </a:lnTo>
                  <a:lnTo>
                    <a:pt x="1110" y="394"/>
                  </a:lnTo>
                  <a:lnTo>
                    <a:pt x="1112" y="398"/>
                  </a:lnTo>
                  <a:lnTo>
                    <a:pt x="1112" y="400"/>
                  </a:lnTo>
                  <a:lnTo>
                    <a:pt x="1110" y="406"/>
                  </a:lnTo>
                  <a:lnTo>
                    <a:pt x="1110" y="406"/>
                  </a:lnTo>
                  <a:lnTo>
                    <a:pt x="1110" y="410"/>
                  </a:lnTo>
                  <a:lnTo>
                    <a:pt x="1110" y="412"/>
                  </a:lnTo>
                  <a:lnTo>
                    <a:pt x="1112" y="412"/>
                  </a:lnTo>
                  <a:lnTo>
                    <a:pt x="1116" y="412"/>
                  </a:lnTo>
                  <a:lnTo>
                    <a:pt x="1116" y="412"/>
                  </a:lnTo>
                  <a:lnTo>
                    <a:pt x="1120" y="414"/>
                  </a:lnTo>
                  <a:lnTo>
                    <a:pt x="1122" y="416"/>
                  </a:lnTo>
                  <a:lnTo>
                    <a:pt x="1124" y="418"/>
                  </a:lnTo>
                  <a:lnTo>
                    <a:pt x="1124" y="422"/>
                  </a:lnTo>
                  <a:lnTo>
                    <a:pt x="1124" y="422"/>
                  </a:lnTo>
                  <a:lnTo>
                    <a:pt x="1120" y="448"/>
                  </a:lnTo>
                  <a:lnTo>
                    <a:pt x="1120" y="448"/>
                  </a:lnTo>
                  <a:lnTo>
                    <a:pt x="1132" y="444"/>
                  </a:lnTo>
                  <a:lnTo>
                    <a:pt x="1140" y="440"/>
                  </a:lnTo>
                  <a:lnTo>
                    <a:pt x="1140" y="440"/>
                  </a:lnTo>
                  <a:lnTo>
                    <a:pt x="1144" y="436"/>
                  </a:lnTo>
                  <a:lnTo>
                    <a:pt x="1144" y="432"/>
                  </a:lnTo>
                  <a:lnTo>
                    <a:pt x="1142" y="422"/>
                  </a:lnTo>
                  <a:lnTo>
                    <a:pt x="1142" y="422"/>
                  </a:lnTo>
                  <a:lnTo>
                    <a:pt x="1138" y="412"/>
                  </a:lnTo>
                  <a:lnTo>
                    <a:pt x="1132" y="402"/>
                  </a:lnTo>
                  <a:lnTo>
                    <a:pt x="1132" y="402"/>
                  </a:lnTo>
                  <a:lnTo>
                    <a:pt x="1128" y="398"/>
                  </a:lnTo>
                  <a:lnTo>
                    <a:pt x="1128" y="396"/>
                  </a:lnTo>
                  <a:lnTo>
                    <a:pt x="1130" y="392"/>
                  </a:lnTo>
                  <a:lnTo>
                    <a:pt x="1134" y="390"/>
                  </a:lnTo>
                  <a:lnTo>
                    <a:pt x="1134" y="390"/>
                  </a:lnTo>
                  <a:lnTo>
                    <a:pt x="1142" y="384"/>
                  </a:lnTo>
                  <a:lnTo>
                    <a:pt x="1146" y="374"/>
                  </a:lnTo>
                  <a:lnTo>
                    <a:pt x="1146" y="374"/>
                  </a:lnTo>
                  <a:lnTo>
                    <a:pt x="1150" y="368"/>
                  </a:lnTo>
                  <a:lnTo>
                    <a:pt x="1154" y="362"/>
                  </a:lnTo>
                  <a:lnTo>
                    <a:pt x="1160" y="360"/>
                  </a:lnTo>
                  <a:lnTo>
                    <a:pt x="1162" y="358"/>
                  </a:lnTo>
                  <a:lnTo>
                    <a:pt x="1166" y="360"/>
                  </a:lnTo>
                  <a:lnTo>
                    <a:pt x="1166" y="360"/>
                  </a:lnTo>
                  <a:lnTo>
                    <a:pt x="1172" y="362"/>
                  </a:lnTo>
                  <a:lnTo>
                    <a:pt x="1178" y="360"/>
                  </a:lnTo>
                  <a:lnTo>
                    <a:pt x="1184" y="358"/>
                  </a:lnTo>
                  <a:lnTo>
                    <a:pt x="1188" y="354"/>
                  </a:lnTo>
                  <a:lnTo>
                    <a:pt x="1188" y="354"/>
                  </a:lnTo>
                  <a:lnTo>
                    <a:pt x="1202" y="336"/>
                  </a:lnTo>
                  <a:lnTo>
                    <a:pt x="1216" y="320"/>
                  </a:lnTo>
                  <a:lnTo>
                    <a:pt x="1222" y="310"/>
                  </a:lnTo>
                  <a:lnTo>
                    <a:pt x="1226" y="300"/>
                  </a:lnTo>
                  <a:lnTo>
                    <a:pt x="1230" y="290"/>
                  </a:lnTo>
                  <a:lnTo>
                    <a:pt x="1230" y="278"/>
                  </a:lnTo>
                  <a:lnTo>
                    <a:pt x="1230" y="278"/>
                  </a:lnTo>
                  <a:lnTo>
                    <a:pt x="1232" y="274"/>
                  </a:lnTo>
                  <a:lnTo>
                    <a:pt x="1232" y="272"/>
                  </a:lnTo>
                  <a:lnTo>
                    <a:pt x="1232" y="272"/>
                  </a:lnTo>
                  <a:lnTo>
                    <a:pt x="1236" y="268"/>
                  </a:lnTo>
                  <a:lnTo>
                    <a:pt x="1236" y="264"/>
                  </a:lnTo>
                  <a:lnTo>
                    <a:pt x="1236" y="254"/>
                  </a:lnTo>
                  <a:lnTo>
                    <a:pt x="1236" y="254"/>
                  </a:lnTo>
                  <a:lnTo>
                    <a:pt x="1232" y="250"/>
                  </a:lnTo>
                  <a:lnTo>
                    <a:pt x="1228" y="246"/>
                  </a:lnTo>
                  <a:lnTo>
                    <a:pt x="1220" y="246"/>
                  </a:lnTo>
                  <a:lnTo>
                    <a:pt x="1216" y="248"/>
                  </a:lnTo>
                  <a:lnTo>
                    <a:pt x="1216" y="248"/>
                  </a:lnTo>
                  <a:lnTo>
                    <a:pt x="1210" y="250"/>
                  </a:lnTo>
                  <a:lnTo>
                    <a:pt x="1206" y="250"/>
                  </a:lnTo>
                  <a:lnTo>
                    <a:pt x="1204" y="248"/>
                  </a:lnTo>
                  <a:lnTo>
                    <a:pt x="1202" y="248"/>
                  </a:lnTo>
                  <a:lnTo>
                    <a:pt x="1202" y="248"/>
                  </a:lnTo>
                  <a:lnTo>
                    <a:pt x="1200" y="242"/>
                  </a:lnTo>
                  <a:lnTo>
                    <a:pt x="1196" y="240"/>
                  </a:lnTo>
                  <a:lnTo>
                    <a:pt x="1186" y="236"/>
                  </a:lnTo>
                  <a:lnTo>
                    <a:pt x="1186" y="236"/>
                  </a:lnTo>
                  <a:lnTo>
                    <a:pt x="1202" y="228"/>
                  </a:lnTo>
                  <a:lnTo>
                    <a:pt x="1214" y="218"/>
                  </a:lnTo>
                  <a:lnTo>
                    <a:pt x="1238" y="196"/>
                  </a:lnTo>
                  <a:lnTo>
                    <a:pt x="1238" y="196"/>
                  </a:lnTo>
                  <a:lnTo>
                    <a:pt x="1248" y="190"/>
                  </a:lnTo>
                  <a:lnTo>
                    <a:pt x="1260" y="190"/>
                  </a:lnTo>
                  <a:lnTo>
                    <a:pt x="1260" y="190"/>
                  </a:lnTo>
                  <a:lnTo>
                    <a:pt x="1280" y="190"/>
                  </a:lnTo>
                  <a:lnTo>
                    <a:pt x="1290" y="190"/>
                  </a:lnTo>
                  <a:lnTo>
                    <a:pt x="1300" y="186"/>
                  </a:lnTo>
                  <a:lnTo>
                    <a:pt x="1300" y="186"/>
                  </a:lnTo>
                  <a:lnTo>
                    <a:pt x="1304" y="184"/>
                  </a:lnTo>
                  <a:lnTo>
                    <a:pt x="1308" y="186"/>
                  </a:lnTo>
                  <a:lnTo>
                    <a:pt x="1316" y="188"/>
                  </a:lnTo>
                  <a:lnTo>
                    <a:pt x="1316" y="188"/>
                  </a:lnTo>
                  <a:lnTo>
                    <a:pt x="1322" y="192"/>
                  </a:lnTo>
                  <a:lnTo>
                    <a:pt x="1328" y="192"/>
                  </a:lnTo>
                  <a:lnTo>
                    <a:pt x="1328" y="192"/>
                  </a:lnTo>
                  <a:lnTo>
                    <a:pt x="1342" y="192"/>
                  </a:lnTo>
                  <a:lnTo>
                    <a:pt x="1342" y="192"/>
                  </a:lnTo>
                  <a:lnTo>
                    <a:pt x="1340" y="188"/>
                  </a:lnTo>
                  <a:lnTo>
                    <a:pt x="1338" y="186"/>
                  </a:lnTo>
                  <a:lnTo>
                    <a:pt x="1338" y="186"/>
                  </a:lnTo>
                  <a:lnTo>
                    <a:pt x="1338" y="184"/>
                  </a:lnTo>
                  <a:lnTo>
                    <a:pt x="1338" y="184"/>
                  </a:lnTo>
                  <a:lnTo>
                    <a:pt x="1340" y="182"/>
                  </a:lnTo>
                  <a:lnTo>
                    <a:pt x="1340" y="182"/>
                  </a:lnTo>
                  <a:lnTo>
                    <a:pt x="1348" y="174"/>
                  </a:lnTo>
                  <a:lnTo>
                    <a:pt x="1358" y="168"/>
                  </a:lnTo>
                  <a:lnTo>
                    <a:pt x="1368" y="164"/>
                  </a:lnTo>
                  <a:lnTo>
                    <a:pt x="1374" y="164"/>
                  </a:lnTo>
                  <a:lnTo>
                    <a:pt x="1380" y="164"/>
                  </a:lnTo>
                  <a:lnTo>
                    <a:pt x="1380" y="164"/>
                  </a:lnTo>
                  <a:lnTo>
                    <a:pt x="1382" y="164"/>
                  </a:lnTo>
                  <a:lnTo>
                    <a:pt x="1384" y="166"/>
                  </a:lnTo>
                  <a:lnTo>
                    <a:pt x="1384" y="166"/>
                  </a:lnTo>
                  <a:lnTo>
                    <a:pt x="1386" y="170"/>
                  </a:lnTo>
                  <a:lnTo>
                    <a:pt x="1388" y="172"/>
                  </a:lnTo>
                  <a:lnTo>
                    <a:pt x="1396" y="170"/>
                  </a:lnTo>
                  <a:lnTo>
                    <a:pt x="1396" y="170"/>
                  </a:lnTo>
                  <a:lnTo>
                    <a:pt x="1402" y="164"/>
                  </a:lnTo>
                  <a:lnTo>
                    <a:pt x="1406" y="160"/>
                  </a:lnTo>
                  <a:lnTo>
                    <a:pt x="1412" y="156"/>
                  </a:lnTo>
                  <a:lnTo>
                    <a:pt x="1416" y="154"/>
                  </a:lnTo>
                  <a:lnTo>
                    <a:pt x="1420" y="154"/>
                  </a:lnTo>
                  <a:lnTo>
                    <a:pt x="1420" y="154"/>
                  </a:lnTo>
                  <a:lnTo>
                    <a:pt x="1416" y="164"/>
                  </a:lnTo>
                  <a:lnTo>
                    <a:pt x="1410" y="172"/>
                  </a:lnTo>
                  <a:lnTo>
                    <a:pt x="1402" y="178"/>
                  </a:lnTo>
                  <a:lnTo>
                    <a:pt x="1394" y="182"/>
                  </a:lnTo>
                  <a:lnTo>
                    <a:pt x="1394" y="182"/>
                  </a:lnTo>
                  <a:lnTo>
                    <a:pt x="1382" y="194"/>
                  </a:lnTo>
                  <a:lnTo>
                    <a:pt x="1368" y="204"/>
                  </a:lnTo>
                  <a:lnTo>
                    <a:pt x="1368" y="204"/>
                  </a:lnTo>
                  <a:lnTo>
                    <a:pt x="1358" y="212"/>
                  </a:lnTo>
                  <a:lnTo>
                    <a:pt x="1350" y="222"/>
                  </a:lnTo>
                  <a:lnTo>
                    <a:pt x="1348" y="230"/>
                  </a:lnTo>
                  <a:lnTo>
                    <a:pt x="1350" y="242"/>
                  </a:lnTo>
                  <a:lnTo>
                    <a:pt x="1350" y="242"/>
                  </a:lnTo>
                  <a:lnTo>
                    <a:pt x="1356" y="270"/>
                  </a:lnTo>
                  <a:lnTo>
                    <a:pt x="1356" y="270"/>
                  </a:lnTo>
                  <a:lnTo>
                    <a:pt x="1358" y="274"/>
                  </a:lnTo>
                  <a:lnTo>
                    <a:pt x="1360" y="272"/>
                  </a:lnTo>
                  <a:lnTo>
                    <a:pt x="1360" y="272"/>
                  </a:lnTo>
                  <a:lnTo>
                    <a:pt x="1366" y="270"/>
                  </a:lnTo>
                  <a:lnTo>
                    <a:pt x="1368" y="266"/>
                  </a:lnTo>
                  <a:lnTo>
                    <a:pt x="1370" y="262"/>
                  </a:lnTo>
                  <a:lnTo>
                    <a:pt x="1370" y="256"/>
                  </a:lnTo>
                  <a:lnTo>
                    <a:pt x="1370" y="256"/>
                  </a:lnTo>
                  <a:lnTo>
                    <a:pt x="1376" y="254"/>
                  </a:lnTo>
                  <a:lnTo>
                    <a:pt x="1378" y="254"/>
                  </a:lnTo>
                  <a:lnTo>
                    <a:pt x="1380" y="250"/>
                  </a:lnTo>
                  <a:lnTo>
                    <a:pt x="1380" y="250"/>
                  </a:lnTo>
                  <a:lnTo>
                    <a:pt x="1380" y="248"/>
                  </a:lnTo>
                  <a:lnTo>
                    <a:pt x="1380" y="246"/>
                  </a:lnTo>
                  <a:lnTo>
                    <a:pt x="1382" y="244"/>
                  </a:lnTo>
                  <a:lnTo>
                    <a:pt x="1382" y="244"/>
                  </a:lnTo>
                  <a:lnTo>
                    <a:pt x="1394" y="238"/>
                  </a:lnTo>
                  <a:lnTo>
                    <a:pt x="1396" y="234"/>
                  </a:lnTo>
                  <a:lnTo>
                    <a:pt x="1398" y="232"/>
                  </a:lnTo>
                  <a:lnTo>
                    <a:pt x="1396" y="226"/>
                  </a:lnTo>
                  <a:lnTo>
                    <a:pt x="1396" y="226"/>
                  </a:lnTo>
                  <a:lnTo>
                    <a:pt x="1398" y="224"/>
                  </a:lnTo>
                  <a:lnTo>
                    <a:pt x="1402" y="222"/>
                  </a:lnTo>
                  <a:lnTo>
                    <a:pt x="1402" y="222"/>
                  </a:lnTo>
                  <a:lnTo>
                    <a:pt x="1406" y="222"/>
                  </a:lnTo>
                  <a:lnTo>
                    <a:pt x="1408" y="222"/>
                  </a:lnTo>
                  <a:lnTo>
                    <a:pt x="1404" y="216"/>
                  </a:lnTo>
                  <a:lnTo>
                    <a:pt x="1404" y="216"/>
                  </a:lnTo>
                  <a:lnTo>
                    <a:pt x="1404" y="212"/>
                  </a:lnTo>
                  <a:lnTo>
                    <a:pt x="1404" y="208"/>
                  </a:lnTo>
                  <a:lnTo>
                    <a:pt x="1404" y="208"/>
                  </a:lnTo>
                  <a:lnTo>
                    <a:pt x="1406" y="208"/>
                  </a:lnTo>
                  <a:lnTo>
                    <a:pt x="1406" y="206"/>
                  </a:lnTo>
                  <a:lnTo>
                    <a:pt x="1404" y="206"/>
                  </a:lnTo>
                  <a:lnTo>
                    <a:pt x="1404" y="206"/>
                  </a:lnTo>
                  <a:lnTo>
                    <a:pt x="1400" y="206"/>
                  </a:lnTo>
                  <a:lnTo>
                    <a:pt x="1398" y="204"/>
                  </a:lnTo>
                  <a:lnTo>
                    <a:pt x="1398" y="200"/>
                  </a:lnTo>
                  <a:lnTo>
                    <a:pt x="1398" y="200"/>
                  </a:lnTo>
                  <a:lnTo>
                    <a:pt x="1410" y="188"/>
                  </a:lnTo>
                  <a:lnTo>
                    <a:pt x="1416" y="182"/>
                  </a:lnTo>
                  <a:lnTo>
                    <a:pt x="1424" y="180"/>
                  </a:lnTo>
                  <a:lnTo>
                    <a:pt x="1424" y="180"/>
                  </a:lnTo>
                  <a:lnTo>
                    <a:pt x="1430" y="182"/>
                  </a:lnTo>
                  <a:lnTo>
                    <a:pt x="1434" y="182"/>
                  </a:lnTo>
                  <a:lnTo>
                    <a:pt x="1436" y="180"/>
                  </a:lnTo>
                  <a:lnTo>
                    <a:pt x="1436" y="180"/>
                  </a:lnTo>
                  <a:lnTo>
                    <a:pt x="1446" y="176"/>
                  </a:lnTo>
                  <a:lnTo>
                    <a:pt x="1450" y="176"/>
                  </a:lnTo>
                  <a:lnTo>
                    <a:pt x="1454" y="178"/>
                  </a:lnTo>
                  <a:lnTo>
                    <a:pt x="1454" y="178"/>
                  </a:lnTo>
                  <a:lnTo>
                    <a:pt x="1460" y="180"/>
                  </a:lnTo>
                  <a:lnTo>
                    <a:pt x="1464" y="180"/>
                  </a:lnTo>
                  <a:lnTo>
                    <a:pt x="1474" y="174"/>
                  </a:lnTo>
                  <a:lnTo>
                    <a:pt x="1474" y="174"/>
                  </a:lnTo>
                  <a:lnTo>
                    <a:pt x="1484" y="168"/>
                  </a:lnTo>
                  <a:lnTo>
                    <a:pt x="1496" y="162"/>
                  </a:lnTo>
                  <a:lnTo>
                    <a:pt x="1496" y="162"/>
                  </a:lnTo>
                  <a:lnTo>
                    <a:pt x="1504" y="160"/>
                  </a:lnTo>
                  <a:lnTo>
                    <a:pt x="1512" y="156"/>
                  </a:lnTo>
                  <a:lnTo>
                    <a:pt x="1520" y="156"/>
                  </a:lnTo>
                  <a:lnTo>
                    <a:pt x="1528" y="156"/>
                  </a:lnTo>
                  <a:lnTo>
                    <a:pt x="1528" y="156"/>
                  </a:lnTo>
                  <a:lnTo>
                    <a:pt x="1532" y="156"/>
                  </a:lnTo>
                  <a:lnTo>
                    <a:pt x="1534" y="154"/>
                  </a:lnTo>
                  <a:lnTo>
                    <a:pt x="1534" y="152"/>
                  </a:lnTo>
                  <a:lnTo>
                    <a:pt x="1532" y="150"/>
                  </a:lnTo>
                  <a:lnTo>
                    <a:pt x="1532" y="150"/>
                  </a:lnTo>
                  <a:lnTo>
                    <a:pt x="1526" y="142"/>
                  </a:lnTo>
                  <a:lnTo>
                    <a:pt x="1522" y="138"/>
                  </a:lnTo>
                  <a:lnTo>
                    <a:pt x="1518" y="134"/>
                  </a:lnTo>
                  <a:lnTo>
                    <a:pt x="1518" y="134"/>
                  </a:lnTo>
                  <a:lnTo>
                    <a:pt x="1524" y="134"/>
                  </a:lnTo>
                  <a:lnTo>
                    <a:pt x="1524" y="134"/>
                  </a:lnTo>
                  <a:lnTo>
                    <a:pt x="1536" y="132"/>
                  </a:lnTo>
                  <a:lnTo>
                    <a:pt x="1540" y="128"/>
                  </a:lnTo>
                  <a:lnTo>
                    <a:pt x="1540" y="126"/>
                  </a:lnTo>
                  <a:lnTo>
                    <a:pt x="1540" y="122"/>
                  </a:lnTo>
                  <a:lnTo>
                    <a:pt x="1540" y="122"/>
                  </a:lnTo>
                  <a:lnTo>
                    <a:pt x="1542" y="118"/>
                  </a:lnTo>
                  <a:lnTo>
                    <a:pt x="1544" y="118"/>
                  </a:lnTo>
                  <a:lnTo>
                    <a:pt x="1544" y="118"/>
                  </a:lnTo>
                  <a:lnTo>
                    <a:pt x="1548" y="118"/>
                  </a:lnTo>
                  <a:lnTo>
                    <a:pt x="1548" y="118"/>
                  </a:lnTo>
                  <a:lnTo>
                    <a:pt x="1548" y="120"/>
                  </a:lnTo>
                  <a:lnTo>
                    <a:pt x="1548" y="120"/>
                  </a:lnTo>
                  <a:lnTo>
                    <a:pt x="1550" y="124"/>
                  </a:lnTo>
                  <a:lnTo>
                    <a:pt x="1552" y="124"/>
                  </a:lnTo>
                  <a:lnTo>
                    <a:pt x="1552" y="124"/>
                  </a:lnTo>
                  <a:lnTo>
                    <a:pt x="1562" y="124"/>
                  </a:lnTo>
                  <a:lnTo>
                    <a:pt x="1570" y="128"/>
                  </a:lnTo>
                  <a:lnTo>
                    <a:pt x="1578" y="132"/>
                  </a:lnTo>
                  <a:lnTo>
                    <a:pt x="1586" y="136"/>
                  </a:lnTo>
                  <a:lnTo>
                    <a:pt x="1586" y="136"/>
                  </a:lnTo>
                  <a:lnTo>
                    <a:pt x="1590" y="138"/>
                  </a:lnTo>
                  <a:lnTo>
                    <a:pt x="1592" y="138"/>
                  </a:lnTo>
                  <a:lnTo>
                    <a:pt x="1594" y="134"/>
                  </a:lnTo>
                  <a:lnTo>
                    <a:pt x="1594" y="134"/>
                  </a:lnTo>
                  <a:lnTo>
                    <a:pt x="1596" y="130"/>
                  </a:lnTo>
                  <a:lnTo>
                    <a:pt x="1598" y="126"/>
                  </a:lnTo>
                  <a:lnTo>
                    <a:pt x="1602" y="124"/>
                  </a:lnTo>
                  <a:lnTo>
                    <a:pt x="1608" y="124"/>
                  </a:lnTo>
                  <a:lnTo>
                    <a:pt x="1608" y="124"/>
                  </a:lnTo>
                  <a:lnTo>
                    <a:pt x="1612" y="122"/>
                  </a:lnTo>
                  <a:lnTo>
                    <a:pt x="1612" y="120"/>
                  </a:lnTo>
                  <a:lnTo>
                    <a:pt x="1612" y="118"/>
                  </a:lnTo>
                  <a:lnTo>
                    <a:pt x="1612" y="118"/>
                  </a:lnTo>
                  <a:close/>
                  <a:moveTo>
                    <a:pt x="350" y="152"/>
                  </a:moveTo>
                  <a:lnTo>
                    <a:pt x="350" y="152"/>
                  </a:lnTo>
                  <a:lnTo>
                    <a:pt x="352" y="152"/>
                  </a:lnTo>
                  <a:lnTo>
                    <a:pt x="352" y="152"/>
                  </a:lnTo>
                  <a:lnTo>
                    <a:pt x="354" y="154"/>
                  </a:lnTo>
                  <a:lnTo>
                    <a:pt x="354" y="156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50" y="156"/>
                  </a:lnTo>
                  <a:lnTo>
                    <a:pt x="348" y="154"/>
                  </a:lnTo>
                  <a:lnTo>
                    <a:pt x="350" y="152"/>
                  </a:lnTo>
                  <a:lnTo>
                    <a:pt x="350" y="152"/>
                  </a:lnTo>
                  <a:close/>
                  <a:moveTo>
                    <a:pt x="348" y="168"/>
                  </a:moveTo>
                  <a:lnTo>
                    <a:pt x="348" y="168"/>
                  </a:lnTo>
                  <a:lnTo>
                    <a:pt x="348" y="168"/>
                  </a:lnTo>
                  <a:lnTo>
                    <a:pt x="348" y="166"/>
                  </a:lnTo>
                  <a:lnTo>
                    <a:pt x="352" y="166"/>
                  </a:lnTo>
                  <a:lnTo>
                    <a:pt x="356" y="164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60" y="158"/>
                  </a:lnTo>
                  <a:lnTo>
                    <a:pt x="364" y="158"/>
                  </a:lnTo>
                  <a:lnTo>
                    <a:pt x="368" y="156"/>
                  </a:lnTo>
                  <a:lnTo>
                    <a:pt x="368" y="156"/>
                  </a:lnTo>
                  <a:lnTo>
                    <a:pt x="364" y="164"/>
                  </a:lnTo>
                  <a:lnTo>
                    <a:pt x="360" y="170"/>
                  </a:lnTo>
                  <a:lnTo>
                    <a:pt x="354" y="170"/>
                  </a:lnTo>
                  <a:lnTo>
                    <a:pt x="348" y="168"/>
                  </a:lnTo>
                  <a:lnTo>
                    <a:pt x="348" y="168"/>
                  </a:lnTo>
                  <a:close/>
                  <a:moveTo>
                    <a:pt x="380" y="184"/>
                  </a:moveTo>
                  <a:lnTo>
                    <a:pt x="380" y="184"/>
                  </a:lnTo>
                  <a:lnTo>
                    <a:pt x="376" y="182"/>
                  </a:lnTo>
                  <a:lnTo>
                    <a:pt x="372" y="178"/>
                  </a:lnTo>
                  <a:lnTo>
                    <a:pt x="368" y="170"/>
                  </a:lnTo>
                  <a:lnTo>
                    <a:pt x="368" y="170"/>
                  </a:lnTo>
                  <a:lnTo>
                    <a:pt x="372" y="166"/>
                  </a:lnTo>
                  <a:lnTo>
                    <a:pt x="374" y="166"/>
                  </a:lnTo>
                  <a:lnTo>
                    <a:pt x="376" y="166"/>
                  </a:lnTo>
                  <a:lnTo>
                    <a:pt x="376" y="166"/>
                  </a:lnTo>
                  <a:lnTo>
                    <a:pt x="384" y="168"/>
                  </a:lnTo>
                  <a:lnTo>
                    <a:pt x="388" y="17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388" y="180"/>
                  </a:lnTo>
                  <a:lnTo>
                    <a:pt x="386" y="182"/>
                  </a:lnTo>
                  <a:lnTo>
                    <a:pt x="380" y="184"/>
                  </a:lnTo>
                  <a:lnTo>
                    <a:pt x="380" y="184"/>
                  </a:lnTo>
                  <a:close/>
                  <a:moveTo>
                    <a:pt x="410" y="174"/>
                  </a:moveTo>
                  <a:lnTo>
                    <a:pt x="410" y="174"/>
                  </a:lnTo>
                  <a:lnTo>
                    <a:pt x="406" y="172"/>
                  </a:lnTo>
                  <a:lnTo>
                    <a:pt x="406" y="170"/>
                  </a:lnTo>
                  <a:lnTo>
                    <a:pt x="406" y="168"/>
                  </a:lnTo>
                  <a:lnTo>
                    <a:pt x="406" y="168"/>
                  </a:lnTo>
                  <a:lnTo>
                    <a:pt x="404" y="166"/>
                  </a:lnTo>
                  <a:lnTo>
                    <a:pt x="402" y="164"/>
                  </a:lnTo>
                  <a:lnTo>
                    <a:pt x="402" y="160"/>
                  </a:lnTo>
                  <a:lnTo>
                    <a:pt x="404" y="156"/>
                  </a:lnTo>
                  <a:lnTo>
                    <a:pt x="404" y="156"/>
                  </a:lnTo>
                  <a:lnTo>
                    <a:pt x="404" y="154"/>
                  </a:lnTo>
                  <a:lnTo>
                    <a:pt x="404" y="154"/>
                  </a:lnTo>
                  <a:lnTo>
                    <a:pt x="406" y="154"/>
                  </a:lnTo>
                  <a:lnTo>
                    <a:pt x="406" y="154"/>
                  </a:lnTo>
                  <a:lnTo>
                    <a:pt x="412" y="156"/>
                  </a:lnTo>
                  <a:lnTo>
                    <a:pt x="414" y="162"/>
                  </a:lnTo>
                  <a:lnTo>
                    <a:pt x="414" y="162"/>
                  </a:lnTo>
                  <a:lnTo>
                    <a:pt x="418" y="170"/>
                  </a:lnTo>
                  <a:lnTo>
                    <a:pt x="416" y="172"/>
                  </a:lnTo>
                  <a:lnTo>
                    <a:pt x="410" y="174"/>
                  </a:lnTo>
                  <a:lnTo>
                    <a:pt x="410" y="174"/>
                  </a:lnTo>
                  <a:close/>
                  <a:moveTo>
                    <a:pt x="432" y="202"/>
                  </a:moveTo>
                  <a:lnTo>
                    <a:pt x="432" y="202"/>
                  </a:lnTo>
                  <a:lnTo>
                    <a:pt x="428" y="200"/>
                  </a:lnTo>
                  <a:lnTo>
                    <a:pt x="428" y="198"/>
                  </a:lnTo>
                  <a:lnTo>
                    <a:pt x="426" y="196"/>
                  </a:lnTo>
                  <a:lnTo>
                    <a:pt x="426" y="196"/>
                  </a:lnTo>
                  <a:lnTo>
                    <a:pt x="428" y="192"/>
                  </a:lnTo>
                  <a:lnTo>
                    <a:pt x="428" y="192"/>
                  </a:lnTo>
                  <a:lnTo>
                    <a:pt x="430" y="192"/>
                  </a:lnTo>
                  <a:lnTo>
                    <a:pt x="430" y="192"/>
                  </a:lnTo>
                  <a:lnTo>
                    <a:pt x="434" y="194"/>
                  </a:lnTo>
                  <a:lnTo>
                    <a:pt x="436" y="198"/>
                  </a:lnTo>
                  <a:lnTo>
                    <a:pt x="436" y="198"/>
                  </a:lnTo>
                  <a:lnTo>
                    <a:pt x="436" y="202"/>
                  </a:lnTo>
                  <a:lnTo>
                    <a:pt x="432" y="202"/>
                  </a:lnTo>
                  <a:lnTo>
                    <a:pt x="432" y="202"/>
                  </a:lnTo>
                  <a:close/>
                  <a:moveTo>
                    <a:pt x="470" y="218"/>
                  </a:moveTo>
                  <a:lnTo>
                    <a:pt x="470" y="218"/>
                  </a:lnTo>
                  <a:lnTo>
                    <a:pt x="468" y="212"/>
                  </a:lnTo>
                  <a:lnTo>
                    <a:pt x="470" y="210"/>
                  </a:lnTo>
                  <a:lnTo>
                    <a:pt x="472" y="208"/>
                  </a:lnTo>
                  <a:lnTo>
                    <a:pt x="472" y="208"/>
                  </a:lnTo>
                  <a:lnTo>
                    <a:pt x="474" y="214"/>
                  </a:lnTo>
                  <a:lnTo>
                    <a:pt x="472" y="216"/>
                  </a:lnTo>
                  <a:lnTo>
                    <a:pt x="470" y="218"/>
                  </a:lnTo>
                  <a:lnTo>
                    <a:pt x="470" y="218"/>
                  </a:lnTo>
                  <a:close/>
                  <a:moveTo>
                    <a:pt x="518" y="232"/>
                  </a:moveTo>
                  <a:lnTo>
                    <a:pt x="518" y="232"/>
                  </a:lnTo>
                  <a:lnTo>
                    <a:pt x="522" y="232"/>
                  </a:lnTo>
                  <a:lnTo>
                    <a:pt x="522" y="234"/>
                  </a:lnTo>
                  <a:lnTo>
                    <a:pt x="522" y="234"/>
                  </a:lnTo>
                  <a:lnTo>
                    <a:pt x="516" y="238"/>
                  </a:lnTo>
                  <a:lnTo>
                    <a:pt x="516" y="238"/>
                  </a:lnTo>
                  <a:lnTo>
                    <a:pt x="512" y="238"/>
                  </a:lnTo>
                  <a:lnTo>
                    <a:pt x="512" y="238"/>
                  </a:lnTo>
                  <a:lnTo>
                    <a:pt x="518" y="232"/>
                  </a:lnTo>
                  <a:lnTo>
                    <a:pt x="518" y="232"/>
                  </a:lnTo>
                  <a:close/>
                  <a:moveTo>
                    <a:pt x="552" y="384"/>
                  </a:moveTo>
                  <a:lnTo>
                    <a:pt x="552" y="384"/>
                  </a:lnTo>
                  <a:lnTo>
                    <a:pt x="548" y="384"/>
                  </a:lnTo>
                  <a:lnTo>
                    <a:pt x="546" y="386"/>
                  </a:lnTo>
                  <a:lnTo>
                    <a:pt x="546" y="386"/>
                  </a:lnTo>
                  <a:lnTo>
                    <a:pt x="546" y="388"/>
                  </a:lnTo>
                  <a:lnTo>
                    <a:pt x="548" y="392"/>
                  </a:lnTo>
                  <a:lnTo>
                    <a:pt x="548" y="392"/>
                  </a:lnTo>
                  <a:lnTo>
                    <a:pt x="554" y="398"/>
                  </a:lnTo>
                  <a:lnTo>
                    <a:pt x="554" y="406"/>
                  </a:lnTo>
                  <a:lnTo>
                    <a:pt x="554" y="420"/>
                  </a:lnTo>
                  <a:lnTo>
                    <a:pt x="554" y="420"/>
                  </a:lnTo>
                  <a:lnTo>
                    <a:pt x="552" y="424"/>
                  </a:lnTo>
                  <a:lnTo>
                    <a:pt x="546" y="426"/>
                  </a:lnTo>
                  <a:lnTo>
                    <a:pt x="538" y="426"/>
                  </a:lnTo>
                  <a:lnTo>
                    <a:pt x="532" y="424"/>
                  </a:lnTo>
                  <a:lnTo>
                    <a:pt x="532" y="424"/>
                  </a:lnTo>
                  <a:lnTo>
                    <a:pt x="520" y="418"/>
                  </a:lnTo>
                  <a:lnTo>
                    <a:pt x="518" y="416"/>
                  </a:lnTo>
                  <a:lnTo>
                    <a:pt x="516" y="412"/>
                  </a:lnTo>
                  <a:lnTo>
                    <a:pt x="514" y="408"/>
                  </a:lnTo>
                  <a:lnTo>
                    <a:pt x="516" y="404"/>
                  </a:lnTo>
                  <a:lnTo>
                    <a:pt x="520" y="390"/>
                  </a:lnTo>
                  <a:lnTo>
                    <a:pt x="520" y="390"/>
                  </a:lnTo>
                  <a:lnTo>
                    <a:pt x="520" y="386"/>
                  </a:lnTo>
                  <a:lnTo>
                    <a:pt x="518" y="382"/>
                  </a:lnTo>
                  <a:lnTo>
                    <a:pt x="518" y="382"/>
                  </a:lnTo>
                  <a:lnTo>
                    <a:pt x="508" y="364"/>
                  </a:lnTo>
                  <a:lnTo>
                    <a:pt x="500" y="346"/>
                  </a:lnTo>
                  <a:lnTo>
                    <a:pt x="500" y="346"/>
                  </a:lnTo>
                  <a:lnTo>
                    <a:pt x="500" y="342"/>
                  </a:lnTo>
                  <a:lnTo>
                    <a:pt x="500" y="338"/>
                  </a:lnTo>
                  <a:lnTo>
                    <a:pt x="504" y="334"/>
                  </a:lnTo>
                  <a:lnTo>
                    <a:pt x="504" y="334"/>
                  </a:lnTo>
                  <a:lnTo>
                    <a:pt x="512" y="328"/>
                  </a:lnTo>
                  <a:lnTo>
                    <a:pt x="522" y="322"/>
                  </a:lnTo>
                  <a:lnTo>
                    <a:pt x="530" y="318"/>
                  </a:lnTo>
                  <a:lnTo>
                    <a:pt x="536" y="318"/>
                  </a:lnTo>
                  <a:lnTo>
                    <a:pt x="542" y="318"/>
                  </a:lnTo>
                  <a:lnTo>
                    <a:pt x="542" y="318"/>
                  </a:lnTo>
                  <a:lnTo>
                    <a:pt x="546" y="320"/>
                  </a:lnTo>
                  <a:lnTo>
                    <a:pt x="548" y="322"/>
                  </a:lnTo>
                  <a:lnTo>
                    <a:pt x="548" y="324"/>
                  </a:lnTo>
                  <a:lnTo>
                    <a:pt x="548" y="324"/>
                  </a:lnTo>
                  <a:lnTo>
                    <a:pt x="548" y="332"/>
                  </a:lnTo>
                  <a:lnTo>
                    <a:pt x="546" y="334"/>
                  </a:lnTo>
                  <a:lnTo>
                    <a:pt x="544" y="334"/>
                  </a:lnTo>
                  <a:lnTo>
                    <a:pt x="544" y="334"/>
                  </a:lnTo>
                  <a:lnTo>
                    <a:pt x="538" y="336"/>
                  </a:lnTo>
                  <a:lnTo>
                    <a:pt x="534" y="338"/>
                  </a:lnTo>
                  <a:lnTo>
                    <a:pt x="532" y="342"/>
                  </a:lnTo>
                  <a:lnTo>
                    <a:pt x="528" y="346"/>
                  </a:lnTo>
                  <a:lnTo>
                    <a:pt x="528" y="346"/>
                  </a:lnTo>
                  <a:lnTo>
                    <a:pt x="534" y="354"/>
                  </a:lnTo>
                  <a:lnTo>
                    <a:pt x="536" y="356"/>
                  </a:lnTo>
                  <a:lnTo>
                    <a:pt x="540" y="360"/>
                  </a:lnTo>
                  <a:lnTo>
                    <a:pt x="540" y="360"/>
                  </a:lnTo>
                  <a:lnTo>
                    <a:pt x="542" y="362"/>
                  </a:lnTo>
                  <a:lnTo>
                    <a:pt x="544" y="366"/>
                  </a:lnTo>
                  <a:lnTo>
                    <a:pt x="544" y="370"/>
                  </a:lnTo>
                  <a:lnTo>
                    <a:pt x="542" y="376"/>
                  </a:lnTo>
                  <a:lnTo>
                    <a:pt x="542" y="376"/>
                  </a:lnTo>
                  <a:lnTo>
                    <a:pt x="550" y="370"/>
                  </a:lnTo>
                  <a:lnTo>
                    <a:pt x="552" y="370"/>
                  </a:lnTo>
                  <a:lnTo>
                    <a:pt x="554" y="370"/>
                  </a:lnTo>
                  <a:lnTo>
                    <a:pt x="558" y="374"/>
                  </a:lnTo>
                  <a:lnTo>
                    <a:pt x="560" y="378"/>
                  </a:lnTo>
                  <a:lnTo>
                    <a:pt x="560" y="378"/>
                  </a:lnTo>
                  <a:lnTo>
                    <a:pt x="560" y="382"/>
                  </a:lnTo>
                  <a:lnTo>
                    <a:pt x="558" y="384"/>
                  </a:lnTo>
                  <a:lnTo>
                    <a:pt x="552" y="384"/>
                  </a:lnTo>
                  <a:lnTo>
                    <a:pt x="552" y="384"/>
                  </a:lnTo>
                  <a:close/>
                  <a:moveTo>
                    <a:pt x="604" y="354"/>
                  </a:moveTo>
                  <a:lnTo>
                    <a:pt x="604" y="354"/>
                  </a:lnTo>
                  <a:lnTo>
                    <a:pt x="596" y="354"/>
                  </a:lnTo>
                  <a:lnTo>
                    <a:pt x="592" y="352"/>
                  </a:lnTo>
                  <a:lnTo>
                    <a:pt x="590" y="350"/>
                  </a:lnTo>
                  <a:lnTo>
                    <a:pt x="590" y="350"/>
                  </a:lnTo>
                  <a:lnTo>
                    <a:pt x="588" y="344"/>
                  </a:lnTo>
                  <a:lnTo>
                    <a:pt x="588" y="338"/>
                  </a:lnTo>
                  <a:lnTo>
                    <a:pt x="590" y="334"/>
                  </a:lnTo>
                  <a:lnTo>
                    <a:pt x="592" y="330"/>
                  </a:lnTo>
                  <a:lnTo>
                    <a:pt x="592" y="330"/>
                  </a:lnTo>
                  <a:lnTo>
                    <a:pt x="602" y="322"/>
                  </a:lnTo>
                  <a:lnTo>
                    <a:pt x="608" y="320"/>
                  </a:lnTo>
                  <a:lnTo>
                    <a:pt x="614" y="322"/>
                  </a:lnTo>
                  <a:lnTo>
                    <a:pt x="614" y="322"/>
                  </a:lnTo>
                  <a:lnTo>
                    <a:pt x="612" y="326"/>
                  </a:lnTo>
                  <a:lnTo>
                    <a:pt x="610" y="330"/>
                  </a:lnTo>
                  <a:lnTo>
                    <a:pt x="612" y="334"/>
                  </a:lnTo>
                  <a:lnTo>
                    <a:pt x="616" y="338"/>
                  </a:lnTo>
                  <a:lnTo>
                    <a:pt x="616" y="338"/>
                  </a:lnTo>
                  <a:lnTo>
                    <a:pt x="612" y="342"/>
                  </a:lnTo>
                  <a:lnTo>
                    <a:pt x="610" y="348"/>
                  </a:lnTo>
                  <a:lnTo>
                    <a:pt x="608" y="352"/>
                  </a:lnTo>
                  <a:lnTo>
                    <a:pt x="604" y="354"/>
                  </a:lnTo>
                  <a:lnTo>
                    <a:pt x="604" y="354"/>
                  </a:lnTo>
                  <a:close/>
                  <a:moveTo>
                    <a:pt x="784" y="76"/>
                  </a:moveTo>
                  <a:lnTo>
                    <a:pt x="784" y="76"/>
                  </a:lnTo>
                  <a:lnTo>
                    <a:pt x="778" y="78"/>
                  </a:lnTo>
                  <a:lnTo>
                    <a:pt x="778" y="74"/>
                  </a:lnTo>
                  <a:lnTo>
                    <a:pt x="778" y="74"/>
                  </a:lnTo>
                  <a:lnTo>
                    <a:pt x="784" y="68"/>
                  </a:lnTo>
                  <a:lnTo>
                    <a:pt x="784" y="68"/>
                  </a:lnTo>
                  <a:lnTo>
                    <a:pt x="786" y="70"/>
                  </a:lnTo>
                  <a:lnTo>
                    <a:pt x="788" y="74"/>
                  </a:lnTo>
                  <a:lnTo>
                    <a:pt x="786" y="76"/>
                  </a:lnTo>
                  <a:lnTo>
                    <a:pt x="784" y="76"/>
                  </a:lnTo>
                  <a:lnTo>
                    <a:pt x="784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2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3"/>
            <p:cNvSpPr/>
            <p:nvPr/>
          </p:nvSpPr>
          <p:spPr bwMode="auto">
            <a:xfrm>
              <a:off x="4886325" y="71437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4"/>
            <p:cNvSpPr>
              <a:spLocks noEditPoints="1"/>
            </p:cNvSpPr>
            <p:nvPr/>
          </p:nvSpPr>
          <p:spPr bwMode="auto">
            <a:xfrm>
              <a:off x="4391025" y="336550"/>
              <a:ext cx="1644650" cy="2139950"/>
            </a:xfrm>
            <a:custGeom>
              <a:avLst/>
              <a:gdLst/>
              <a:ahLst/>
              <a:cxnLst>
                <a:cxn ang="0">
                  <a:pos x="924" y="772"/>
                </a:cxn>
                <a:cxn ang="0">
                  <a:pos x="872" y="710"/>
                </a:cxn>
                <a:cxn ang="0">
                  <a:pos x="776" y="662"/>
                </a:cxn>
                <a:cxn ang="0">
                  <a:pos x="708" y="686"/>
                </a:cxn>
                <a:cxn ang="0">
                  <a:pos x="618" y="592"/>
                </a:cxn>
                <a:cxn ang="0">
                  <a:pos x="544" y="532"/>
                </a:cxn>
                <a:cxn ang="0">
                  <a:pos x="646" y="462"/>
                </a:cxn>
                <a:cxn ang="0">
                  <a:pos x="712" y="378"/>
                </a:cxn>
                <a:cxn ang="0">
                  <a:pos x="734" y="344"/>
                </a:cxn>
                <a:cxn ang="0">
                  <a:pos x="798" y="318"/>
                </a:cxn>
                <a:cxn ang="0">
                  <a:pos x="806" y="264"/>
                </a:cxn>
                <a:cxn ang="0">
                  <a:pos x="854" y="208"/>
                </a:cxn>
                <a:cxn ang="0">
                  <a:pos x="776" y="164"/>
                </a:cxn>
                <a:cxn ang="0">
                  <a:pos x="698" y="160"/>
                </a:cxn>
                <a:cxn ang="0">
                  <a:pos x="666" y="212"/>
                </a:cxn>
                <a:cxn ang="0">
                  <a:pos x="610" y="104"/>
                </a:cxn>
                <a:cxn ang="0">
                  <a:pos x="672" y="54"/>
                </a:cxn>
                <a:cxn ang="0">
                  <a:pos x="734" y="80"/>
                </a:cxn>
                <a:cxn ang="0">
                  <a:pos x="792" y="126"/>
                </a:cxn>
                <a:cxn ang="0">
                  <a:pos x="782" y="80"/>
                </a:cxn>
                <a:cxn ang="0">
                  <a:pos x="774" y="54"/>
                </a:cxn>
                <a:cxn ang="0">
                  <a:pos x="732" y="28"/>
                </a:cxn>
                <a:cxn ang="0">
                  <a:pos x="640" y="24"/>
                </a:cxn>
                <a:cxn ang="0">
                  <a:pos x="618" y="30"/>
                </a:cxn>
                <a:cxn ang="0">
                  <a:pos x="630" y="70"/>
                </a:cxn>
                <a:cxn ang="0">
                  <a:pos x="570" y="24"/>
                </a:cxn>
                <a:cxn ang="0">
                  <a:pos x="574" y="60"/>
                </a:cxn>
                <a:cxn ang="0">
                  <a:pos x="536" y="52"/>
                </a:cxn>
                <a:cxn ang="0">
                  <a:pos x="468" y="68"/>
                </a:cxn>
                <a:cxn ang="0">
                  <a:pos x="338" y="48"/>
                </a:cxn>
                <a:cxn ang="0">
                  <a:pos x="258" y="48"/>
                </a:cxn>
                <a:cxn ang="0">
                  <a:pos x="12" y="56"/>
                </a:cxn>
                <a:cxn ang="0">
                  <a:pos x="52" y="100"/>
                </a:cxn>
                <a:cxn ang="0">
                  <a:pos x="78" y="160"/>
                </a:cxn>
                <a:cxn ang="0">
                  <a:pos x="128" y="136"/>
                </a:cxn>
                <a:cxn ang="0">
                  <a:pos x="200" y="146"/>
                </a:cxn>
                <a:cxn ang="0">
                  <a:pos x="282" y="194"/>
                </a:cxn>
                <a:cxn ang="0">
                  <a:pos x="338" y="252"/>
                </a:cxn>
                <a:cxn ang="0">
                  <a:pos x="354" y="380"/>
                </a:cxn>
                <a:cxn ang="0">
                  <a:pos x="448" y="528"/>
                </a:cxn>
                <a:cxn ang="0">
                  <a:pos x="442" y="480"/>
                </a:cxn>
                <a:cxn ang="0">
                  <a:pos x="582" y="612"/>
                </a:cxn>
                <a:cxn ang="0">
                  <a:pos x="692" y="678"/>
                </a:cxn>
                <a:cxn ang="0">
                  <a:pos x="676" y="826"/>
                </a:cxn>
                <a:cxn ang="0">
                  <a:pos x="746" y="1130"/>
                </a:cxn>
                <a:cxn ang="0">
                  <a:pos x="730" y="1262"/>
                </a:cxn>
                <a:cxn ang="0">
                  <a:pos x="748" y="1336"/>
                </a:cxn>
                <a:cxn ang="0">
                  <a:pos x="770" y="1310"/>
                </a:cxn>
                <a:cxn ang="0">
                  <a:pos x="800" y="1196"/>
                </a:cxn>
                <a:cxn ang="0">
                  <a:pos x="884" y="1132"/>
                </a:cxn>
                <a:cxn ang="0">
                  <a:pos x="968" y="1010"/>
                </a:cxn>
                <a:cxn ang="0">
                  <a:pos x="796" y="210"/>
                </a:cxn>
                <a:cxn ang="0">
                  <a:pos x="738" y="240"/>
                </a:cxn>
                <a:cxn ang="0">
                  <a:pos x="688" y="318"/>
                </a:cxn>
                <a:cxn ang="0">
                  <a:pos x="670" y="316"/>
                </a:cxn>
                <a:cxn ang="0">
                  <a:pos x="624" y="336"/>
                </a:cxn>
                <a:cxn ang="0">
                  <a:pos x="682" y="10"/>
                </a:cxn>
                <a:cxn ang="0">
                  <a:pos x="564" y="260"/>
                </a:cxn>
                <a:cxn ang="0">
                  <a:pos x="374" y="80"/>
                </a:cxn>
                <a:cxn ang="0">
                  <a:pos x="426" y="126"/>
                </a:cxn>
                <a:cxn ang="0">
                  <a:pos x="508" y="180"/>
                </a:cxn>
                <a:cxn ang="0">
                  <a:pos x="530" y="214"/>
                </a:cxn>
                <a:cxn ang="0">
                  <a:pos x="542" y="208"/>
                </a:cxn>
              </a:cxnLst>
              <a:rect l="0" t="0" r="r" b="b"/>
              <a:pathLst>
                <a:path w="1036" h="1348">
                  <a:moveTo>
                    <a:pt x="1028" y="824"/>
                  </a:moveTo>
                  <a:lnTo>
                    <a:pt x="1028" y="824"/>
                  </a:lnTo>
                  <a:lnTo>
                    <a:pt x="1022" y="824"/>
                  </a:lnTo>
                  <a:lnTo>
                    <a:pt x="1016" y="820"/>
                  </a:lnTo>
                  <a:lnTo>
                    <a:pt x="1008" y="812"/>
                  </a:lnTo>
                  <a:lnTo>
                    <a:pt x="1008" y="812"/>
                  </a:lnTo>
                  <a:lnTo>
                    <a:pt x="1004" y="808"/>
                  </a:lnTo>
                  <a:lnTo>
                    <a:pt x="998" y="804"/>
                  </a:lnTo>
                  <a:lnTo>
                    <a:pt x="992" y="800"/>
                  </a:lnTo>
                  <a:lnTo>
                    <a:pt x="984" y="800"/>
                  </a:lnTo>
                  <a:lnTo>
                    <a:pt x="984" y="800"/>
                  </a:lnTo>
                  <a:lnTo>
                    <a:pt x="970" y="800"/>
                  </a:lnTo>
                  <a:lnTo>
                    <a:pt x="964" y="798"/>
                  </a:lnTo>
                  <a:lnTo>
                    <a:pt x="962" y="796"/>
                  </a:lnTo>
                  <a:lnTo>
                    <a:pt x="962" y="796"/>
                  </a:lnTo>
                  <a:lnTo>
                    <a:pt x="956" y="788"/>
                  </a:lnTo>
                  <a:lnTo>
                    <a:pt x="950" y="784"/>
                  </a:lnTo>
                  <a:lnTo>
                    <a:pt x="934" y="778"/>
                  </a:lnTo>
                  <a:lnTo>
                    <a:pt x="934" y="778"/>
                  </a:lnTo>
                  <a:lnTo>
                    <a:pt x="930" y="786"/>
                  </a:lnTo>
                  <a:lnTo>
                    <a:pt x="928" y="788"/>
                  </a:lnTo>
                  <a:lnTo>
                    <a:pt x="922" y="790"/>
                  </a:lnTo>
                  <a:lnTo>
                    <a:pt x="922" y="790"/>
                  </a:lnTo>
                  <a:lnTo>
                    <a:pt x="928" y="782"/>
                  </a:lnTo>
                  <a:lnTo>
                    <a:pt x="928" y="778"/>
                  </a:lnTo>
                  <a:lnTo>
                    <a:pt x="928" y="774"/>
                  </a:lnTo>
                  <a:lnTo>
                    <a:pt x="928" y="774"/>
                  </a:lnTo>
                  <a:lnTo>
                    <a:pt x="924" y="772"/>
                  </a:lnTo>
                  <a:lnTo>
                    <a:pt x="924" y="772"/>
                  </a:lnTo>
                  <a:lnTo>
                    <a:pt x="914" y="774"/>
                  </a:lnTo>
                  <a:lnTo>
                    <a:pt x="914" y="774"/>
                  </a:lnTo>
                  <a:lnTo>
                    <a:pt x="912" y="778"/>
                  </a:lnTo>
                  <a:lnTo>
                    <a:pt x="912" y="782"/>
                  </a:lnTo>
                  <a:lnTo>
                    <a:pt x="910" y="784"/>
                  </a:lnTo>
                  <a:lnTo>
                    <a:pt x="910" y="784"/>
                  </a:lnTo>
                  <a:lnTo>
                    <a:pt x="906" y="782"/>
                  </a:lnTo>
                  <a:lnTo>
                    <a:pt x="906" y="782"/>
                  </a:lnTo>
                  <a:lnTo>
                    <a:pt x="906" y="774"/>
                  </a:lnTo>
                  <a:lnTo>
                    <a:pt x="908" y="770"/>
                  </a:lnTo>
                  <a:lnTo>
                    <a:pt x="912" y="768"/>
                  </a:lnTo>
                  <a:lnTo>
                    <a:pt x="912" y="768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8" y="756"/>
                  </a:lnTo>
                  <a:lnTo>
                    <a:pt x="918" y="754"/>
                  </a:lnTo>
                  <a:lnTo>
                    <a:pt x="916" y="752"/>
                  </a:lnTo>
                  <a:lnTo>
                    <a:pt x="916" y="752"/>
                  </a:lnTo>
                  <a:lnTo>
                    <a:pt x="912" y="750"/>
                  </a:lnTo>
                  <a:lnTo>
                    <a:pt x="912" y="746"/>
                  </a:lnTo>
                  <a:lnTo>
                    <a:pt x="910" y="738"/>
                  </a:lnTo>
                  <a:lnTo>
                    <a:pt x="910" y="738"/>
                  </a:lnTo>
                  <a:lnTo>
                    <a:pt x="904" y="726"/>
                  </a:lnTo>
                  <a:lnTo>
                    <a:pt x="896" y="716"/>
                  </a:lnTo>
                  <a:lnTo>
                    <a:pt x="886" y="710"/>
                  </a:lnTo>
                  <a:lnTo>
                    <a:pt x="880" y="710"/>
                  </a:lnTo>
                  <a:lnTo>
                    <a:pt x="872" y="710"/>
                  </a:lnTo>
                  <a:lnTo>
                    <a:pt x="872" y="710"/>
                  </a:lnTo>
                  <a:lnTo>
                    <a:pt x="866" y="710"/>
                  </a:lnTo>
                  <a:lnTo>
                    <a:pt x="860" y="706"/>
                  </a:lnTo>
                  <a:lnTo>
                    <a:pt x="854" y="702"/>
                  </a:lnTo>
                  <a:lnTo>
                    <a:pt x="852" y="698"/>
                  </a:lnTo>
                  <a:lnTo>
                    <a:pt x="852" y="698"/>
                  </a:lnTo>
                  <a:lnTo>
                    <a:pt x="848" y="690"/>
                  </a:lnTo>
                  <a:lnTo>
                    <a:pt x="842" y="686"/>
                  </a:lnTo>
                  <a:lnTo>
                    <a:pt x="836" y="682"/>
                  </a:lnTo>
                  <a:lnTo>
                    <a:pt x="828" y="682"/>
                  </a:lnTo>
                  <a:lnTo>
                    <a:pt x="828" y="682"/>
                  </a:lnTo>
                  <a:lnTo>
                    <a:pt x="830" y="678"/>
                  </a:lnTo>
                  <a:lnTo>
                    <a:pt x="832" y="674"/>
                  </a:lnTo>
                  <a:lnTo>
                    <a:pt x="830" y="672"/>
                  </a:lnTo>
                  <a:lnTo>
                    <a:pt x="826" y="668"/>
                  </a:lnTo>
                  <a:lnTo>
                    <a:pt x="826" y="668"/>
                  </a:lnTo>
                  <a:lnTo>
                    <a:pt x="820" y="664"/>
                  </a:lnTo>
                  <a:lnTo>
                    <a:pt x="814" y="662"/>
                  </a:lnTo>
                  <a:lnTo>
                    <a:pt x="808" y="662"/>
                  </a:lnTo>
                  <a:lnTo>
                    <a:pt x="800" y="666"/>
                  </a:lnTo>
                  <a:lnTo>
                    <a:pt x="800" y="666"/>
                  </a:lnTo>
                  <a:lnTo>
                    <a:pt x="798" y="666"/>
                  </a:lnTo>
                  <a:lnTo>
                    <a:pt x="796" y="664"/>
                  </a:lnTo>
                  <a:lnTo>
                    <a:pt x="796" y="664"/>
                  </a:lnTo>
                  <a:lnTo>
                    <a:pt x="790" y="662"/>
                  </a:lnTo>
                  <a:lnTo>
                    <a:pt x="782" y="662"/>
                  </a:lnTo>
                  <a:lnTo>
                    <a:pt x="782" y="662"/>
                  </a:lnTo>
                  <a:lnTo>
                    <a:pt x="778" y="662"/>
                  </a:lnTo>
                  <a:lnTo>
                    <a:pt x="776" y="662"/>
                  </a:lnTo>
                  <a:lnTo>
                    <a:pt x="776" y="660"/>
                  </a:lnTo>
                  <a:lnTo>
                    <a:pt x="776" y="660"/>
                  </a:lnTo>
                  <a:lnTo>
                    <a:pt x="770" y="652"/>
                  </a:lnTo>
                  <a:lnTo>
                    <a:pt x="766" y="652"/>
                  </a:lnTo>
                  <a:lnTo>
                    <a:pt x="760" y="654"/>
                  </a:lnTo>
                  <a:lnTo>
                    <a:pt x="754" y="656"/>
                  </a:lnTo>
                  <a:lnTo>
                    <a:pt x="754" y="656"/>
                  </a:lnTo>
                  <a:lnTo>
                    <a:pt x="752" y="658"/>
                  </a:lnTo>
                  <a:lnTo>
                    <a:pt x="750" y="658"/>
                  </a:lnTo>
                  <a:lnTo>
                    <a:pt x="748" y="656"/>
                  </a:lnTo>
                  <a:lnTo>
                    <a:pt x="748" y="656"/>
                  </a:lnTo>
                  <a:lnTo>
                    <a:pt x="746" y="652"/>
                  </a:lnTo>
                  <a:lnTo>
                    <a:pt x="746" y="650"/>
                  </a:lnTo>
                  <a:lnTo>
                    <a:pt x="750" y="648"/>
                  </a:lnTo>
                  <a:lnTo>
                    <a:pt x="750" y="648"/>
                  </a:lnTo>
                  <a:lnTo>
                    <a:pt x="752" y="646"/>
                  </a:lnTo>
                  <a:lnTo>
                    <a:pt x="750" y="642"/>
                  </a:lnTo>
                  <a:lnTo>
                    <a:pt x="750" y="642"/>
                  </a:lnTo>
                  <a:lnTo>
                    <a:pt x="738" y="652"/>
                  </a:lnTo>
                  <a:lnTo>
                    <a:pt x="730" y="656"/>
                  </a:lnTo>
                  <a:lnTo>
                    <a:pt x="722" y="658"/>
                  </a:lnTo>
                  <a:lnTo>
                    <a:pt x="722" y="658"/>
                  </a:lnTo>
                  <a:lnTo>
                    <a:pt x="720" y="662"/>
                  </a:lnTo>
                  <a:lnTo>
                    <a:pt x="720" y="662"/>
                  </a:lnTo>
                  <a:lnTo>
                    <a:pt x="718" y="668"/>
                  </a:lnTo>
                  <a:lnTo>
                    <a:pt x="716" y="674"/>
                  </a:lnTo>
                  <a:lnTo>
                    <a:pt x="710" y="680"/>
                  </a:lnTo>
                  <a:lnTo>
                    <a:pt x="708" y="686"/>
                  </a:lnTo>
                  <a:lnTo>
                    <a:pt x="708" y="686"/>
                  </a:lnTo>
                  <a:lnTo>
                    <a:pt x="698" y="676"/>
                  </a:lnTo>
                  <a:lnTo>
                    <a:pt x="692" y="672"/>
                  </a:lnTo>
                  <a:lnTo>
                    <a:pt x="688" y="674"/>
                  </a:lnTo>
                  <a:lnTo>
                    <a:pt x="684" y="674"/>
                  </a:lnTo>
                  <a:lnTo>
                    <a:pt x="684" y="674"/>
                  </a:lnTo>
                  <a:lnTo>
                    <a:pt x="678" y="678"/>
                  </a:lnTo>
                  <a:lnTo>
                    <a:pt x="672" y="678"/>
                  </a:lnTo>
                  <a:lnTo>
                    <a:pt x="666" y="676"/>
                  </a:lnTo>
                  <a:lnTo>
                    <a:pt x="662" y="670"/>
                  </a:lnTo>
                  <a:lnTo>
                    <a:pt x="662" y="670"/>
                  </a:lnTo>
                  <a:lnTo>
                    <a:pt x="658" y="664"/>
                  </a:lnTo>
                  <a:lnTo>
                    <a:pt x="656" y="660"/>
                  </a:lnTo>
                  <a:lnTo>
                    <a:pt x="654" y="648"/>
                  </a:lnTo>
                  <a:lnTo>
                    <a:pt x="658" y="626"/>
                  </a:lnTo>
                  <a:lnTo>
                    <a:pt x="658" y="626"/>
                  </a:lnTo>
                  <a:lnTo>
                    <a:pt x="656" y="616"/>
                  </a:lnTo>
                  <a:lnTo>
                    <a:pt x="652" y="610"/>
                  </a:lnTo>
                  <a:lnTo>
                    <a:pt x="646" y="606"/>
                  </a:lnTo>
                  <a:lnTo>
                    <a:pt x="638" y="606"/>
                  </a:lnTo>
                  <a:lnTo>
                    <a:pt x="638" y="606"/>
                  </a:lnTo>
                  <a:lnTo>
                    <a:pt x="626" y="606"/>
                  </a:lnTo>
                  <a:lnTo>
                    <a:pt x="616" y="608"/>
                  </a:lnTo>
                  <a:lnTo>
                    <a:pt x="616" y="608"/>
                  </a:lnTo>
                  <a:lnTo>
                    <a:pt x="614" y="602"/>
                  </a:lnTo>
                  <a:lnTo>
                    <a:pt x="614" y="602"/>
                  </a:lnTo>
                  <a:lnTo>
                    <a:pt x="616" y="600"/>
                  </a:lnTo>
                  <a:lnTo>
                    <a:pt x="618" y="598"/>
                  </a:lnTo>
                  <a:lnTo>
                    <a:pt x="618" y="592"/>
                  </a:lnTo>
                  <a:lnTo>
                    <a:pt x="618" y="592"/>
                  </a:lnTo>
                  <a:lnTo>
                    <a:pt x="626" y="560"/>
                  </a:lnTo>
                  <a:lnTo>
                    <a:pt x="626" y="560"/>
                  </a:lnTo>
                  <a:lnTo>
                    <a:pt x="630" y="554"/>
                  </a:lnTo>
                  <a:lnTo>
                    <a:pt x="630" y="552"/>
                  </a:lnTo>
                  <a:lnTo>
                    <a:pt x="630" y="550"/>
                  </a:lnTo>
                  <a:lnTo>
                    <a:pt x="630" y="550"/>
                  </a:lnTo>
                  <a:lnTo>
                    <a:pt x="626" y="548"/>
                  </a:lnTo>
                  <a:lnTo>
                    <a:pt x="622" y="548"/>
                  </a:lnTo>
                  <a:lnTo>
                    <a:pt x="616" y="548"/>
                  </a:lnTo>
                  <a:lnTo>
                    <a:pt x="616" y="548"/>
                  </a:lnTo>
                  <a:lnTo>
                    <a:pt x="610" y="550"/>
                  </a:lnTo>
                  <a:lnTo>
                    <a:pt x="606" y="552"/>
                  </a:lnTo>
                  <a:lnTo>
                    <a:pt x="604" y="556"/>
                  </a:lnTo>
                  <a:lnTo>
                    <a:pt x="602" y="562"/>
                  </a:lnTo>
                  <a:lnTo>
                    <a:pt x="602" y="562"/>
                  </a:lnTo>
                  <a:lnTo>
                    <a:pt x="600" y="568"/>
                  </a:lnTo>
                  <a:lnTo>
                    <a:pt x="598" y="572"/>
                  </a:lnTo>
                  <a:lnTo>
                    <a:pt x="594" y="576"/>
                  </a:lnTo>
                  <a:lnTo>
                    <a:pt x="588" y="580"/>
                  </a:lnTo>
                  <a:lnTo>
                    <a:pt x="582" y="580"/>
                  </a:lnTo>
                  <a:lnTo>
                    <a:pt x="576" y="582"/>
                  </a:lnTo>
                  <a:lnTo>
                    <a:pt x="572" y="580"/>
                  </a:lnTo>
                  <a:lnTo>
                    <a:pt x="566" y="578"/>
                  </a:lnTo>
                  <a:lnTo>
                    <a:pt x="566" y="578"/>
                  </a:lnTo>
                  <a:lnTo>
                    <a:pt x="556" y="568"/>
                  </a:lnTo>
                  <a:lnTo>
                    <a:pt x="550" y="558"/>
                  </a:lnTo>
                  <a:lnTo>
                    <a:pt x="546" y="546"/>
                  </a:lnTo>
                  <a:lnTo>
                    <a:pt x="544" y="532"/>
                  </a:lnTo>
                  <a:lnTo>
                    <a:pt x="544" y="532"/>
                  </a:lnTo>
                  <a:lnTo>
                    <a:pt x="546" y="516"/>
                  </a:lnTo>
                  <a:lnTo>
                    <a:pt x="548" y="500"/>
                  </a:lnTo>
                  <a:lnTo>
                    <a:pt x="548" y="500"/>
                  </a:lnTo>
                  <a:lnTo>
                    <a:pt x="550" y="490"/>
                  </a:lnTo>
                  <a:lnTo>
                    <a:pt x="552" y="480"/>
                  </a:lnTo>
                  <a:lnTo>
                    <a:pt x="556" y="472"/>
                  </a:lnTo>
                  <a:lnTo>
                    <a:pt x="562" y="468"/>
                  </a:lnTo>
                  <a:lnTo>
                    <a:pt x="570" y="464"/>
                  </a:lnTo>
                  <a:lnTo>
                    <a:pt x="578" y="462"/>
                  </a:lnTo>
                  <a:lnTo>
                    <a:pt x="586" y="462"/>
                  </a:lnTo>
                  <a:lnTo>
                    <a:pt x="598" y="466"/>
                  </a:lnTo>
                  <a:lnTo>
                    <a:pt x="598" y="466"/>
                  </a:lnTo>
                  <a:lnTo>
                    <a:pt x="602" y="466"/>
                  </a:lnTo>
                  <a:lnTo>
                    <a:pt x="604" y="466"/>
                  </a:lnTo>
                  <a:lnTo>
                    <a:pt x="608" y="464"/>
                  </a:lnTo>
                  <a:lnTo>
                    <a:pt x="608" y="460"/>
                  </a:lnTo>
                  <a:lnTo>
                    <a:pt x="608" y="460"/>
                  </a:lnTo>
                  <a:lnTo>
                    <a:pt x="610" y="456"/>
                  </a:lnTo>
                  <a:lnTo>
                    <a:pt x="612" y="454"/>
                  </a:lnTo>
                  <a:lnTo>
                    <a:pt x="614" y="454"/>
                  </a:lnTo>
                  <a:lnTo>
                    <a:pt x="614" y="454"/>
                  </a:lnTo>
                  <a:lnTo>
                    <a:pt x="628" y="454"/>
                  </a:lnTo>
                  <a:lnTo>
                    <a:pt x="636" y="456"/>
                  </a:lnTo>
                  <a:lnTo>
                    <a:pt x="640" y="458"/>
                  </a:lnTo>
                  <a:lnTo>
                    <a:pt x="642" y="460"/>
                  </a:lnTo>
                  <a:lnTo>
                    <a:pt x="642" y="460"/>
                  </a:lnTo>
                  <a:lnTo>
                    <a:pt x="644" y="462"/>
                  </a:lnTo>
                  <a:lnTo>
                    <a:pt x="646" y="462"/>
                  </a:lnTo>
                  <a:lnTo>
                    <a:pt x="646" y="462"/>
                  </a:lnTo>
                  <a:lnTo>
                    <a:pt x="652" y="460"/>
                  </a:lnTo>
                  <a:lnTo>
                    <a:pt x="658" y="464"/>
                  </a:lnTo>
                  <a:lnTo>
                    <a:pt x="662" y="468"/>
                  </a:lnTo>
                  <a:lnTo>
                    <a:pt x="664" y="474"/>
                  </a:lnTo>
                  <a:lnTo>
                    <a:pt x="664" y="474"/>
                  </a:lnTo>
                  <a:lnTo>
                    <a:pt x="664" y="484"/>
                  </a:lnTo>
                  <a:lnTo>
                    <a:pt x="668" y="492"/>
                  </a:lnTo>
                  <a:lnTo>
                    <a:pt x="678" y="510"/>
                  </a:lnTo>
                  <a:lnTo>
                    <a:pt x="678" y="510"/>
                  </a:lnTo>
                  <a:lnTo>
                    <a:pt x="682" y="502"/>
                  </a:lnTo>
                  <a:lnTo>
                    <a:pt x="682" y="496"/>
                  </a:lnTo>
                  <a:lnTo>
                    <a:pt x="682" y="488"/>
                  </a:lnTo>
                  <a:lnTo>
                    <a:pt x="680" y="482"/>
                  </a:lnTo>
                  <a:lnTo>
                    <a:pt x="680" y="482"/>
                  </a:lnTo>
                  <a:lnTo>
                    <a:pt x="674" y="460"/>
                  </a:lnTo>
                  <a:lnTo>
                    <a:pt x="672" y="452"/>
                  </a:lnTo>
                  <a:lnTo>
                    <a:pt x="672" y="444"/>
                  </a:lnTo>
                  <a:lnTo>
                    <a:pt x="676" y="438"/>
                  </a:lnTo>
                  <a:lnTo>
                    <a:pt x="682" y="432"/>
                  </a:lnTo>
                  <a:lnTo>
                    <a:pt x="700" y="416"/>
                  </a:lnTo>
                  <a:lnTo>
                    <a:pt x="700" y="416"/>
                  </a:lnTo>
                  <a:lnTo>
                    <a:pt x="706" y="410"/>
                  </a:lnTo>
                  <a:lnTo>
                    <a:pt x="712" y="402"/>
                  </a:lnTo>
                  <a:lnTo>
                    <a:pt x="714" y="398"/>
                  </a:lnTo>
                  <a:lnTo>
                    <a:pt x="714" y="394"/>
                  </a:lnTo>
                  <a:lnTo>
                    <a:pt x="714" y="388"/>
                  </a:lnTo>
                  <a:lnTo>
                    <a:pt x="712" y="382"/>
                  </a:lnTo>
                  <a:lnTo>
                    <a:pt x="712" y="382"/>
                  </a:lnTo>
                  <a:lnTo>
                    <a:pt x="712" y="378"/>
                  </a:lnTo>
                  <a:lnTo>
                    <a:pt x="712" y="378"/>
                  </a:lnTo>
                  <a:lnTo>
                    <a:pt x="710" y="376"/>
                  </a:lnTo>
                  <a:lnTo>
                    <a:pt x="710" y="376"/>
                  </a:lnTo>
                  <a:lnTo>
                    <a:pt x="712" y="370"/>
                  </a:lnTo>
                  <a:lnTo>
                    <a:pt x="712" y="364"/>
                  </a:lnTo>
                  <a:lnTo>
                    <a:pt x="712" y="364"/>
                  </a:lnTo>
                  <a:lnTo>
                    <a:pt x="712" y="362"/>
                  </a:lnTo>
                  <a:lnTo>
                    <a:pt x="712" y="362"/>
                  </a:lnTo>
                  <a:lnTo>
                    <a:pt x="714" y="360"/>
                  </a:lnTo>
                  <a:lnTo>
                    <a:pt x="714" y="360"/>
                  </a:lnTo>
                  <a:lnTo>
                    <a:pt x="714" y="368"/>
                  </a:lnTo>
                  <a:lnTo>
                    <a:pt x="714" y="372"/>
                  </a:lnTo>
                  <a:lnTo>
                    <a:pt x="716" y="376"/>
                  </a:lnTo>
                  <a:lnTo>
                    <a:pt x="716" y="376"/>
                  </a:lnTo>
                  <a:lnTo>
                    <a:pt x="722" y="372"/>
                  </a:lnTo>
                  <a:lnTo>
                    <a:pt x="722" y="368"/>
                  </a:lnTo>
                  <a:lnTo>
                    <a:pt x="720" y="364"/>
                  </a:lnTo>
                  <a:lnTo>
                    <a:pt x="720" y="362"/>
                  </a:lnTo>
                  <a:lnTo>
                    <a:pt x="720" y="362"/>
                  </a:lnTo>
                  <a:lnTo>
                    <a:pt x="726" y="362"/>
                  </a:lnTo>
                  <a:lnTo>
                    <a:pt x="728" y="360"/>
                  </a:lnTo>
                  <a:lnTo>
                    <a:pt x="730" y="356"/>
                  </a:lnTo>
                  <a:lnTo>
                    <a:pt x="730" y="352"/>
                  </a:lnTo>
                  <a:lnTo>
                    <a:pt x="730" y="352"/>
                  </a:lnTo>
                  <a:lnTo>
                    <a:pt x="730" y="350"/>
                  </a:lnTo>
                  <a:lnTo>
                    <a:pt x="732" y="348"/>
                  </a:lnTo>
                  <a:lnTo>
                    <a:pt x="736" y="348"/>
                  </a:lnTo>
                  <a:lnTo>
                    <a:pt x="736" y="348"/>
                  </a:lnTo>
                  <a:lnTo>
                    <a:pt x="734" y="344"/>
                  </a:lnTo>
                  <a:lnTo>
                    <a:pt x="736" y="342"/>
                  </a:lnTo>
                  <a:lnTo>
                    <a:pt x="744" y="342"/>
                  </a:lnTo>
                  <a:lnTo>
                    <a:pt x="744" y="342"/>
                  </a:lnTo>
                  <a:lnTo>
                    <a:pt x="754" y="338"/>
                  </a:lnTo>
                  <a:lnTo>
                    <a:pt x="754" y="338"/>
                  </a:lnTo>
                  <a:lnTo>
                    <a:pt x="756" y="338"/>
                  </a:lnTo>
                  <a:lnTo>
                    <a:pt x="756" y="334"/>
                  </a:lnTo>
                  <a:lnTo>
                    <a:pt x="756" y="334"/>
                  </a:lnTo>
                  <a:lnTo>
                    <a:pt x="754" y="328"/>
                  </a:lnTo>
                  <a:lnTo>
                    <a:pt x="756" y="322"/>
                  </a:lnTo>
                  <a:lnTo>
                    <a:pt x="760" y="318"/>
                  </a:lnTo>
                  <a:lnTo>
                    <a:pt x="764" y="314"/>
                  </a:lnTo>
                  <a:lnTo>
                    <a:pt x="764" y="314"/>
                  </a:lnTo>
                  <a:lnTo>
                    <a:pt x="776" y="308"/>
                  </a:lnTo>
                  <a:lnTo>
                    <a:pt x="786" y="302"/>
                  </a:lnTo>
                  <a:lnTo>
                    <a:pt x="786" y="302"/>
                  </a:lnTo>
                  <a:lnTo>
                    <a:pt x="790" y="300"/>
                  </a:lnTo>
                  <a:lnTo>
                    <a:pt x="796" y="298"/>
                  </a:lnTo>
                  <a:lnTo>
                    <a:pt x="802" y="298"/>
                  </a:lnTo>
                  <a:lnTo>
                    <a:pt x="810" y="302"/>
                  </a:lnTo>
                  <a:lnTo>
                    <a:pt x="810" y="302"/>
                  </a:lnTo>
                  <a:lnTo>
                    <a:pt x="804" y="302"/>
                  </a:lnTo>
                  <a:lnTo>
                    <a:pt x="800" y="302"/>
                  </a:lnTo>
                  <a:lnTo>
                    <a:pt x="794" y="308"/>
                  </a:lnTo>
                  <a:lnTo>
                    <a:pt x="794" y="308"/>
                  </a:lnTo>
                  <a:lnTo>
                    <a:pt x="792" y="312"/>
                  </a:lnTo>
                  <a:lnTo>
                    <a:pt x="794" y="316"/>
                  </a:lnTo>
                  <a:lnTo>
                    <a:pt x="794" y="316"/>
                  </a:lnTo>
                  <a:lnTo>
                    <a:pt x="798" y="318"/>
                  </a:lnTo>
                  <a:lnTo>
                    <a:pt x="800" y="316"/>
                  </a:lnTo>
                  <a:lnTo>
                    <a:pt x="800" y="316"/>
                  </a:lnTo>
                  <a:lnTo>
                    <a:pt x="804" y="310"/>
                  </a:lnTo>
                  <a:lnTo>
                    <a:pt x="810" y="308"/>
                  </a:lnTo>
                  <a:lnTo>
                    <a:pt x="822" y="304"/>
                  </a:lnTo>
                  <a:lnTo>
                    <a:pt x="822" y="304"/>
                  </a:lnTo>
                  <a:lnTo>
                    <a:pt x="826" y="302"/>
                  </a:lnTo>
                  <a:lnTo>
                    <a:pt x="828" y="300"/>
                  </a:lnTo>
                  <a:lnTo>
                    <a:pt x="828" y="298"/>
                  </a:lnTo>
                  <a:lnTo>
                    <a:pt x="828" y="298"/>
                  </a:lnTo>
                  <a:lnTo>
                    <a:pt x="826" y="296"/>
                  </a:lnTo>
                  <a:lnTo>
                    <a:pt x="824" y="296"/>
                  </a:lnTo>
                  <a:lnTo>
                    <a:pt x="820" y="296"/>
                  </a:lnTo>
                  <a:lnTo>
                    <a:pt x="820" y="296"/>
                  </a:lnTo>
                  <a:lnTo>
                    <a:pt x="814" y="294"/>
                  </a:lnTo>
                  <a:lnTo>
                    <a:pt x="808" y="292"/>
                  </a:lnTo>
                  <a:lnTo>
                    <a:pt x="802" y="288"/>
                  </a:lnTo>
                  <a:lnTo>
                    <a:pt x="800" y="282"/>
                  </a:lnTo>
                  <a:lnTo>
                    <a:pt x="800" y="282"/>
                  </a:lnTo>
                  <a:lnTo>
                    <a:pt x="800" y="278"/>
                  </a:lnTo>
                  <a:lnTo>
                    <a:pt x="798" y="276"/>
                  </a:lnTo>
                  <a:lnTo>
                    <a:pt x="792" y="274"/>
                  </a:lnTo>
                  <a:lnTo>
                    <a:pt x="792" y="274"/>
                  </a:lnTo>
                  <a:lnTo>
                    <a:pt x="796" y="272"/>
                  </a:lnTo>
                  <a:lnTo>
                    <a:pt x="796" y="272"/>
                  </a:lnTo>
                  <a:lnTo>
                    <a:pt x="802" y="268"/>
                  </a:lnTo>
                  <a:lnTo>
                    <a:pt x="804" y="266"/>
                  </a:lnTo>
                  <a:lnTo>
                    <a:pt x="806" y="264"/>
                  </a:lnTo>
                  <a:lnTo>
                    <a:pt x="806" y="264"/>
                  </a:lnTo>
                  <a:lnTo>
                    <a:pt x="804" y="260"/>
                  </a:lnTo>
                  <a:lnTo>
                    <a:pt x="800" y="260"/>
                  </a:lnTo>
                  <a:lnTo>
                    <a:pt x="794" y="260"/>
                  </a:lnTo>
                  <a:lnTo>
                    <a:pt x="794" y="260"/>
                  </a:lnTo>
                  <a:lnTo>
                    <a:pt x="786" y="262"/>
                  </a:lnTo>
                  <a:lnTo>
                    <a:pt x="786" y="262"/>
                  </a:lnTo>
                  <a:lnTo>
                    <a:pt x="766" y="270"/>
                  </a:lnTo>
                  <a:lnTo>
                    <a:pt x="766" y="270"/>
                  </a:lnTo>
                  <a:lnTo>
                    <a:pt x="778" y="258"/>
                  </a:lnTo>
                  <a:lnTo>
                    <a:pt x="790" y="250"/>
                  </a:lnTo>
                  <a:lnTo>
                    <a:pt x="796" y="248"/>
                  </a:lnTo>
                  <a:lnTo>
                    <a:pt x="804" y="246"/>
                  </a:lnTo>
                  <a:lnTo>
                    <a:pt x="810" y="246"/>
                  </a:lnTo>
                  <a:lnTo>
                    <a:pt x="818" y="248"/>
                  </a:lnTo>
                  <a:lnTo>
                    <a:pt x="818" y="248"/>
                  </a:lnTo>
                  <a:lnTo>
                    <a:pt x="826" y="248"/>
                  </a:lnTo>
                  <a:lnTo>
                    <a:pt x="834" y="248"/>
                  </a:lnTo>
                  <a:lnTo>
                    <a:pt x="846" y="242"/>
                  </a:lnTo>
                  <a:lnTo>
                    <a:pt x="858" y="236"/>
                  </a:lnTo>
                  <a:lnTo>
                    <a:pt x="864" y="232"/>
                  </a:lnTo>
                  <a:lnTo>
                    <a:pt x="870" y="232"/>
                  </a:lnTo>
                  <a:lnTo>
                    <a:pt x="870" y="232"/>
                  </a:lnTo>
                  <a:lnTo>
                    <a:pt x="870" y="230"/>
                  </a:lnTo>
                  <a:lnTo>
                    <a:pt x="872" y="230"/>
                  </a:lnTo>
                  <a:lnTo>
                    <a:pt x="872" y="226"/>
                  </a:lnTo>
                  <a:lnTo>
                    <a:pt x="872" y="226"/>
                  </a:lnTo>
                  <a:lnTo>
                    <a:pt x="870" y="218"/>
                  </a:lnTo>
                  <a:lnTo>
                    <a:pt x="866" y="214"/>
                  </a:lnTo>
                  <a:lnTo>
                    <a:pt x="854" y="208"/>
                  </a:lnTo>
                  <a:lnTo>
                    <a:pt x="854" y="208"/>
                  </a:lnTo>
                  <a:lnTo>
                    <a:pt x="856" y="206"/>
                  </a:lnTo>
                  <a:lnTo>
                    <a:pt x="856" y="206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42" y="198"/>
                  </a:lnTo>
                  <a:lnTo>
                    <a:pt x="842" y="198"/>
                  </a:lnTo>
                  <a:lnTo>
                    <a:pt x="832" y="192"/>
                  </a:lnTo>
                  <a:lnTo>
                    <a:pt x="828" y="188"/>
                  </a:lnTo>
                  <a:lnTo>
                    <a:pt x="826" y="184"/>
                  </a:lnTo>
                  <a:lnTo>
                    <a:pt x="826" y="184"/>
                  </a:lnTo>
                  <a:lnTo>
                    <a:pt x="824" y="174"/>
                  </a:lnTo>
                  <a:lnTo>
                    <a:pt x="818" y="166"/>
                  </a:lnTo>
                  <a:lnTo>
                    <a:pt x="812" y="158"/>
                  </a:lnTo>
                  <a:lnTo>
                    <a:pt x="808" y="150"/>
                  </a:lnTo>
                  <a:lnTo>
                    <a:pt x="808" y="150"/>
                  </a:lnTo>
                  <a:lnTo>
                    <a:pt x="806" y="146"/>
                  </a:lnTo>
                  <a:lnTo>
                    <a:pt x="802" y="146"/>
                  </a:lnTo>
                  <a:lnTo>
                    <a:pt x="800" y="148"/>
                  </a:lnTo>
                  <a:lnTo>
                    <a:pt x="798" y="152"/>
                  </a:lnTo>
                  <a:lnTo>
                    <a:pt x="798" y="152"/>
                  </a:lnTo>
                  <a:lnTo>
                    <a:pt x="796" y="158"/>
                  </a:lnTo>
                  <a:lnTo>
                    <a:pt x="790" y="162"/>
                  </a:lnTo>
                  <a:lnTo>
                    <a:pt x="786" y="164"/>
                  </a:lnTo>
                  <a:lnTo>
                    <a:pt x="780" y="164"/>
                  </a:lnTo>
                  <a:lnTo>
                    <a:pt x="780" y="164"/>
                  </a:lnTo>
                  <a:lnTo>
                    <a:pt x="776" y="164"/>
                  </a:lnTo>
                  <a:lnTo>
                    <a:pt x="770" y="160"/>
                  </a:lnTo>
                  <a:lnTo>
                    <a:pt x="766" y="156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2" y="144"/>
                  </a:lnTo>
                  <a:lnTo>
                    <a:pt x="760" y="138"/>
                  </a:lnTo>
                  <a:lnTo>
                    <a:pt x="756" y="136"/>
                  </a:lnTo>
                  <a:lnTo>
                    <a:pt x="750" y="134"/>
                  </a:lnTo>
                  <a:lnTo>
                    <a:pt x="750" y="134"/>
                  </a:lnTo>
                  <a:lnTo>
                    <a:pt x="746" y="130"/>
                  </a:lnTo>
                  <a:lnTo>
                    <a:pt x="740" y="126"/>
                  </a:lnTo>
                  <a:lnTo>
                    <a:pt x="736" y="124"/>
                  </a:lnTo>
                  <a:lnTo>
                    <a:pt x="730" y="124"/>
                  </a:lnTo>
                  <a:lnTo>
                    <a:pt x="718" y="124"/>
                  </a:lnTo>
                  <a:lnTo>
                    <a:pt x="706" y="122"/>
                  </a:lnTo>
                  <a:lnTo>
                    <a:pt x="706" y="122"/>
                  </a:lnTo>
                  <a:lnTo>
                    <a:pt x="704" y="120"/>
                  </a:lnTo>
                  <a:lnTo>
                    <a:pt x="702" y="122"/>
                  </a:lnTo>
                  <a:lnTo>
                    <a:pt x="700" y="124"/>
                  </a:lnTo>
                  <a:lnTo>
                    <a:pt x="700" y="130"/>
                  </a:lnTo>
                  <a:lnTo>
                    <a:pt x="700" y="130"/>
                  </a:lnTo>
                  <a:lnTo>
                    <a:pt x="702" y="136"/>
                  </a:lnTo>
                  <a:lnTo>
                    <a:pt x="704" y="142"/>
                  </a:lnTo>
                  <a:lnTo>
                    <a:pt x="704" y="148"/>
                  </a:lnTo>
                  <a:lnTo>
                    <a:pt x="704" y="150"/>
                  </a:lnTo>
                  <a:lnTo>
                    <a:pt x="700" y="154"/>
                  </a:lnTo>
                  <a:lnTo>
                    <a:pt x="700" y="154"/>
                  </a:lnTo>
                  <a:lnTo>
                    <a:pt x="698" y="156"/>
                  </a:lnTo>
                  <a:lnTo>
                    <a:pt x="698" y="160"/>
                  </a:lnTo>
                  <a:lnTo>
                    <a:pt x="698" y="162"/>
                  </a:lnTo>
                  <a:lnTo>
                    <a:pt x="702" y="166"/>
                  </a:lnTo>
                  <a:lnTo>
                    <a:pt x="702" y="166"/>
                  </a:lnTo>
                  <a:lnTo>
                    <a:pt x="710" y="172"/>
                  </a:lnTo>
                  <a:lnTo>
                    <a:pt x="712" y="180"/>
                  </a:lnTo>
                  <a:lnTo>
                    <a:pt x="712" y="184"/>
                  </a:lnTo>
                  <a:lnTo>
                    <a:pt x="710" y="188"/>
                  </a:lnTo>
                  <a:lnTo>
                    <a:pt x="706" y="192"/>
                  </a:lnTo>
                  <a:lnTo>
                    <a:pt x="702" y="194"/>
                  </a:lnTo>
                  <a:lnTo>
                    <a:pt x="702" y="194"/>
                  </a:lnTo>
                  <a:lnTo>
                    <a:pt x="694" y="200"/>
                  </a:lnTo>
                  <a:lnTo>
                    <a:pt x="692" y="204"/>
                  </a:lnTo>
                  <a:lnTo>
                    <a:pt x="690" y="206"/>
                  </a:lnTo>
                  <a:lnTo>
                    <a:pt x="692" y="214"/>
                  </a:lnTo>
                  <a:lnTo>
                    <a:pt x="694" y="222"/>
                  </a:lnTo>
                  <a:lnTo>
                    <a:pt x="694" y="222"/>
                  </a:lnTo>
                  <a:lnTo>
                    <a:pt x="696" y="226"/>
                  </a:lnTo>
                  <a:lnTo>
                    <a:pt x="696" y="226"/>
                  </a:lnTo>
                  <a:lnTo>
                    <a:pt x="694" y="230"/>
                  </a:lnTo>
                  <a:lnTo>
                    <a:pt x="692" y="232"/>
                  </a:lnTo>
                  <a:lnTo>
                    <a:pt x="686" y="238"/>
                  </a:lnTo>
                  <a:lnTo>
                    <a:pt x="686" y="238"/>
                  </a:lnTo>
                  <a:lnTo>
                    <a:pt x="684" y="238"/>
                  </a:lnTo>
                  <a:lnTo>
                    <a:pt x="682" y="238"/>
                  </a:lnTo>
                  <a:lnTo>
                    <a:pt x="678" y="234"/>
                  </a:lnTo>
                  <a:lnTo>
                    <a:pt x="678" y="234"/>
                  </a:lnTo>
                  <a:lnTo>
                    <a:pt x="672" y="228"/>
                  </a:lnTo>
                  <a:lnTo>
                    <a:pt x="668" y="220"/>
                  </a:lnTo>
                  <a:lnTo>
                    <a:pt x="666" y="212"/>
                  </a:lnTo>
                  <a:lnTo>
                    <a:pt x="666" y="204"/>
                  </a:lnTo>
                  <a:lnTo>
                    <a:pt x="666" y="204"/>
                  </a:lnTo>
                  <a:lnTo>
                    <a:pt x="664" y="200"/>
                  </a:lnTo>
                  <a:lnTo>
                    <a:pt x="664" y="198"/>
                  </a:lnTo>
                  <a:lnTo>
                    <a:pt x="658" y="198"/>
                  </a:lnTo>
                  <a:lnTo>
                    <a:pt x="658" y="198"/>
                  </a:lnTo>
                  <a:lnTo>
                    <a:pt x="648" y="196"/>
                  </a:lnTo>
                  <a:lnTo>
                    <a:pt x="638" y="192"/>
                  </a:lnTo>
                  <a:lnTo>
                    <a:pt x="618" y="184"/>
                  </a:lnTo>
                  <a:lnTo>
                    <a:pt x="618" y="184"/>
                  </a:lnTo>
                  <a:lnTo>
                    <a:pt x="606" y="178"/>
                  </a:lnTo>
                  <a:lnTo>
                    <a:pt x="598" y="176"/>
                  </a:lnTo>
                  <a:lnTo>
                    <a:pt x="592" y="178"/>
                  </a:lnTo>
                  <a:lnTo>
                    <a:pt x="592" y="178"/>
                  </a:lnTo>
                  <a:lnTo>
                    <a:pt x="588" y="174"/>
                  </a:lnTo>
                  <a:lnTo>
                    <a:pt x="580" y="166"/>
                  </a:lnTo>
                  <a:lnTo>
                    <a:pt x="568" y="150"/>
                  </a:lnTo>
                  <a:lnTo>
                    <a:pt x="568" y="150"/>
                  </a:lnTo>
                  <a:lnTo>
                    <a:pt x="570" y="140"/>
                  </a:lnTo>
                  <a:lnTo>
                    <a:pt x="576" y="130"/>
                  </a:lnTo>
                  <a:lnTo>
                    <a:pt x="586" y="122"/>
                  </a:lnTo>
                  <a:lnTo>
                    <a:pt x="596" y="116"/>
                  </a:lnTo>
                  <a:lnTo>
                    <a:pt x="596" y="116"/>
                  </a:lnTo>
                  <a:lnTo>
                    <a:pt x="598" y="116"/>
                  </a:lnTo>
                  <a:lnTo>
                    <a:pt x="600" y="114"/>
                  </a:lnTo>
                  <a:lnTo>
                    <a:pt x="600" y="114"/>
                  </a:lnTo>
                  <a:lnTo>
                    <a:pt x="604" y="108"/>
                  </a:lnTo>
                  <a:lnTo>
                    <a:pt x="606" y="104"/>
                  </a:lnTo>
                  <a:lnTo>
                    <a:pt x="610" y="104"/>
                  </a:lnTo>
                  <a:lnTo>
                    <a:pt x="610" y="104"/>
                  </a:lnTo>
                  <a:lnTo>
                    <a:pt x="616" y="104"/>
                  </a:lnTo>
                  <a:lnTo>
                    <a:pt x="620" y="102"/>
                  </a:lnTo>
                  <a:lnTo>
                    <a:pt x="624" y="98"/>
                  </a:lnTo>
                  <a:lnTo>
                    <a:pt x="628" y="94"/>
                  </a:lnTo>
                  <a:lnTo>
                    <a:pt x="628" y="94"/>
                  </a:lnTo>
                  <a:lnTo>
                    <a:pt x="628" y="92"/>
                  </a:lnTo>
                  <a:lnTo>
                    <a:pt x="628" y="92"/>
                  </a:lnTo>
                  <a:lnTo>
                    <a:pt x="630" y="90"/>
                  </a:lnTo>
                  <a:lnTo>
                    <a:pt x="632" y="86"/>
                  </a:lnTo>
                  <a:lnTo>
                    <a:pt x="634" y="82"/>
                  </a:lnTo>
                  <a:lnTo>
                    <a:pt x="638" y="78"/>
                  </a:lnTo>
                  <a:lnTo>
                    <a:pt x="638" y="78"/>
                  </a:lnTo>
                  <a:lnTo>
                    <a:pt x="642" y="80"/>
                  </a:lnTo>
                  <a:lnTo>
                    <a:pt x="644" y="82"/>
                  </a:lnTo>
                  <a:lnTo>
                    <a:pt x="648" y="82"/>
                  </a:lnTo>
                  <a:lnTo>
                    <a:pt x="652" y="80"/>
                  </a:lnTo>
                  <a:lnTo>
                    <a:pt x="652" y="80"/>
                  </a:lnTo>
                  <a:lnTo>
                    <a:pt x="656" y="80"/>
                  </a:lnTo>
                  <a:lnTo>
                    <a:pt x="656" y="80"/>
                  </a:lnTo>
                  <a:lnTo>
                    <a:pt x="664" y="78"/>
                  </a:lnTo>
                  <a:lnTo>
                    <a:pt x="668" y="74"/>
                  </a:lnTo>
                  <a:lnTo>
                    <a:pt x="668" y="70"/>
                  </a:lnTo>
                  <a:lnTo>
                    <a:pt x="666" y="62"/>
                  </a:lnTo>
                  <a:lnTo>
                    <a:pt x="666" y="62"/>
                  </a:lnTo>
                  <a:lnTo>
                    <a:pt x="666" y="60"/>
                  </a:lnTo>
                  <a:lnTo>
                    <a:pt x="666" y="60"/>
                  </a:lnTo>
                  <a:lnTo>
                    <a:pt x="672" y="54"/>
                  </a:lnTo>
                  <a:lnTo>
                    <a:pt x="672" y="54"/>
                  </a:lnTo>
                  <a:lnTo>
                    <a:pt x="670" y="52"/>
                  </a:lnTo>
                  <a:lnTo>
                    <a:pt x="666" y="50"/>
                  </a:lnTo>
                  <a:lnTo>
                    <a:pt x="662" y="48"/>
                  </a:lnTo>
                  <a:lnTo>
                    <a:pt x="662" y="48"/>
                  </a:lnTo>
                  <a:lnTo>
                    <a:pt x="662" y="44"/>
                  </a:lnTo>
                  <a:lnTo>
                    <a:pt x="662" y="44"/>
                  </a:lnTo>
                  <a:lnTo>
                    <a:pt x="676" y="44"/>
                  </a:lnTo>
                  <a:lnTo>
                    <a:pt x="690" y="42"/>
                  </a:lnTo>
                  <a:lnTo>
                    <a:pt x="704" y="44"/>
                  </a:lnTo>
                  <a:lnTo>
                    <a:pt x="710" y="46"/>
                  </a:lnTo>
                  <a:lnTo>
                    <a:pt x="716" y="50"/>
                  </a:lnTo>
                  <a:lnTo>
                    <a:pt x="716" y="50"/>
                  </a:lnTo>
                  <a:lnTo>
                    <a:pt x="716" y="52"/>
                  </a:lnTo>
                  <a:lnTo>
                    <a:pt x="714" y="52"/>
                  </a:lnTo>
                  <a:lnTo>
                    <a:pt x="712" y="54"/>
                  </a:lnTo>
                  <a:lnTo>
                    <a:pt x="712" y="56"/>
                  </a:lnTo>
                  <a:lnTo>
                    <a:pt x="712" y="56"/>
                  </a:lnTo>
                  <a:lnTo>
                    <a:pt x="720" y="54"/>
                  </a:lnTo>
                  <a:lnTo>
                    <a:pt x="720" y="54"/>
                  </a:lnTo>
                  <a:lnTo>
                    <a:pt x="726" y="56"/>
                  </a:lnTo>
                  <a:lnTo>
                    <a:pt x="732" y="58"/>
                  </a:lnTo>
                  <a:lnTo>
                    <a:pt x="738" y="62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42" y="70"/>
                  </a:lnTo>
                  <a:lnTo>
                    <a:pt x="742" y="74"/>
                  </a:lnTo>
                  <a:lnTo>
                    <a:pt x="742" y="74"/>
                  </a:lnTo>
                  <a:lnTo>
                    <a:pt x="738" y="76"/>
                  </a:lnTo>
                  <a:lnTo>
                    <a:pt x="734" y="80"/>
                  </a:lnTo>
                  <a:lnTo>
                    <a:pt x="730" y="82"/>
                  </a:lnTo>
                  <a:lnTo>
                    <a:pt x="730" y="86"/>
                  </a:lnTo>
                  <a:lnTo>
                    <a:pt x="732" y="88"/>
                  </a:lnTo>
                  <a:lnTo>
                    <a:pt x="732" y="88"/>
                  </a:lnTo>
                  <a:lnTo>
                    <a:pt x="728" y="90"/>
                  </a:lnTo>
                  <a:lnTo>
                    <a:pt x="728" y="90"/>
                  </a:lnTo>
                  <a:lnTo>
                    <a:pt x="724" y="92"/>
                  </a:lnTo>
                  <a:lnTo>
                    <a:pt x="722" y="92"/>
                  </a:lnTo>
                  <a:lnTo>
                    <a:pt x="722" y="94"/>
                  </a:lnTo>
                  <a:lnTo>
                    <a:pt x="722" y="94"/>
                  </a:lnTo>
                  <a:lnTo>
                    <a:pt x="718" y="94"/>
                  </a:lnTo>
                  <a:lnTo>
                    <a:pt x="716" y="94"/>
                  </a:lnTo>
                  <a:lnTo>
                    <a:pt x="710" y="92"/>
                  </a:lnTo>
                  <a:lnTo>
                    <a:pt x="710" y="92"/>
                  </a:lnTo>
                  <a:lnTo>
                    <a:pt x="702" y="92"/>
                  </a:lnTo>
                  <a:lnTo>
                    <a:pt x="700" y="94"/>
                  </a:lnTo>
                  <a:lnTo>
                    <a:pt x="700" y="98"/>
                  </a:lnTo>
                  <a:lnTo>
                    <a:pt x="700" y="98"/>
                  </a:lnTo>
                  <a:lnTo>
                    <a:pt x="700" y="100"/>
                  </a:lnTo>
                  <a:lnTo>
                    <a:pt x="702" y="102"/>
                  </a:lnTo>
                  <a:lnTo>
                    <a:pt x="708" y="102"/>
                  </a:lnTo>
                  <a:lnTo>
                    <a:pt x="708" y="102"/>
                  </a:lnTo>
                  <a:lnTo>
                    <a:pt x="732" y="98"/>
                  </a:lnTo>
                  <a:lnTo>
                    <a:pt x="732" y="98"/>
                  </a:lnTo>
                  <a:lnTo>
                    <a:pt x="742" y="108"/>
                  </a:lnTo>
                  <a:lnTo>
                    <a:pt x="754" y="116"/>
                  </a:lnTo>
                  <a:lnTo>
                    <a:pt x="754" y="116"/>
                  </a:lnTo>
                  <a:lnTo>
                    <a:pt x="772" y="122"/>
                  </a:lnTo>
                  <a:lnTo>
                    <a:pt x="792" y="126"/>
                  </a:lnTo>
                  <a:lnTo>
                    <a:pt x="792" y="126"/>
                  </a:lnTo>
                  <a:lnTo>
                    <a:pt x="788" y="122"/>
                  </a:lnTo>
                  <a:lnTo>
                    <a:pt x="782" y="118"/>
                  </a:lnTo>
                  <a:lnTo>
                    <a:pt x="778" y="114"/>
                  </a:lnTo>
                  <a:lnTo>
                    <a:pt x="774" y="110"/>
                  </a:lnTo>
                  <a:lnTo>
                    <a:pt x="774" y="110"/>
                  </a:lnTo>
                  <a:lnTo>
                    <a:pt x="780" y="110"/>
                  </a:lnTo>
                  <a:lnTo>
                    <a:pt x="784" y="112"/>
                  </a:lnTo>
                  <a:lnTo>
                    <a:pt x="788" y="114"/>
                  </a:lnTo>
                  <a:lnTo>
                    <a:pt x="792" y="116"/>
                  </a:lnTo>
                  <a:lnTo>
                    <a:pt x="792" y="116"/>
                  </a:lnTo>
                  <a:lnTo>
                    <a:pt x="798" y="118"/>
                  </a:lnTo>
                  <a:lnTo>
                    <a:pt x="800" y="118"/>
                  </a:lnTo>
                  <a:lnTo>
                    <a:pt x="800" y="116"/>
                  </a:lnTo>
                  <a:lnTo>
                    <a:pt x="800" y="116"/>
                  </a:lnTo>
                  <a:lnTo>
                    <a:pt x="802" y="110"/>
                  </a:lnTo>
                  <a:lnTo>
                    <a:pt x="802" y="108"/>
                  </a:lnTo>
                  <a:lnTo>
                    <a:pt x="802" y="106"/>
                  </a:lnTo>
                  <a:lnTo>
                    <a:pt x="802" y="106"/>
                  </a:lnTo>
                  <a:lnTo>
                    <a:pt x="796" y="102"/>
                  </a:lnTo>
                  <a:lnTo>
                    <a:pt x="794" y="98"/>
                  </a:lnTo>
                  <a:lnTo>
                    <a:pt x="790" y="96"/>
                  </a:lnTo>
                  <a:lnTo>
                    <a:pt x="790" y="96"/>
                  </a:lnTo>
                  <a:lnTo>
                    <a:pt x="786" y="94"/>
                  </a:lnTo>
                  <a:lnTo>
                    <a:pt x="782" y="92"/>
                  </a:lnTo>
                  <a:lnTo>
                    <a:pt x="780" y="88"/>
                  </a:lnTo>
                  <a:lnTo>
                    <a:pt x="782" y="82"/>
                  </a:lnTo>
                  <a:lnTo>
                    <a:pt x="782" y="82"/>
                  </a:lnTo>
                  <a:lnTo>
                    <a:pt x="782" y="80"/>
                  </a:lnTo>
                  <a:lnTo>
                    <a:pt x="784" y="78"/>
                  </a:lnTo>
                  <a:lnTo>
                    <a:pt x="788" y="80"/>
                  </a:lnTo>
                  <a:lnTo>
                    <a:pt x="792" y="82"/>
                  </a:lnTo>
                  <a:lnTo>
                    <a:pt x="796" y="84"/>
                  </a:lnTo>
                  <a:lnTo>
                    <a:pt x="796" y="84"/>
                  </a:lnTo>
                  <a:lnTo>
                    <a:pt x="798" y="84"/>
                  </a:lnTo>
                  <a:lnTo>
                    <a:pt x="798" y="84"/>
                  </a:lnTo>
                  <a:lnTo>
                    <a:pt x="802" y="92"/>
                  </a:lnTo>
                  <a:lnTo>
                    <a:pt x="806" y="94"/>
                  </a:lnTo>
                  <a:lnTo>
                    <a:pt x="812" y="92"/>
                  </a:lnTo>
                  <a:lnTo>
                    <a:pt x="816" y="88"/>
                  </a:lnTo>
                  <a:lnTo>
                    <a:pt x="816" y="88"/>
                  </a:lnTo>
                  <a:lnTo>
                    <a:pt x="822" y="84"/>
                  </a:lnTo>
                  <a:lnTo>
                    <a:pt x="826" y="80"/>
                  </a:lnTo>
                  <a:lnTo>
                    <a:pt x="826" y="78"/>
                  </a:lnTo>
                  <a:lnTo>
                    <a:pt x="826" y="78"/>
                  </a:lnTo>
                  <a:lnTo>
                    <a:pt x="824" y="76"/>
                  </a:lnTo>
                  <a:lnTo>
                    <a:pt x="822" y="76"/>
                  </a:lnTo>
                  <a:lnTo>
                    <a:pt x="820" y="76"/>
                  </a:lnTo>
                  <a:lnTo>
                    <a:pt x="816" y="76"/>
                  </a:lnTo>
                  <a:lnTo>
                    <a:pt x="816" y="76"/>
                  </a:lnTo>
                  <a:lnTo>
                    <a:pt x="810" y="72"/>
                  </a:lnTo>
                  <a:lnTo>
                    <a:pt x="810" y="72"/>
                  </a:lnTo>
                  <a:lnTo>
                    <a:pt x="802" y="66"/>
                  </a:lnTo>
                  <a:lnTo>
                    <a:pt x="794" y="64"/>
                  </a:lnTo>
                  <a:lnTo>
                    <a:pt x="784" y="62"/>
                  </a:lnTo>
                  <a:lnTo>
                    <a:pt x="776" y="60"/>
                  </a:lnTo>
                  <a:lnTo>
                    <a:pt x="776" y="60"/>
                  </a:lnTo>
                  <a:lnTo>
                    <a:pt x="774" y="54"/>
                  </a:lnTo>
                  <a:lnTo>
                    <a:pt x="774" y="54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4" y="48"/>
                  </a:lnTo>
                  <a:lnTo>
                    <a:pt x="774" y="48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2" y="38"/>
                  </a:lnTo>
                  <a:lnTo>
                    <a:pt x="768" y="36"/>
                  </a:lnTo>
                  <a:lnTo>
                    <a:pt x="762" y="36"/>
                  </a:lnTo>
                  <a:lnTo>
                    <a:pt x="762" y="36"/>
                  </a:lnTo>
                  <a:lnTo>
                    <a:pt x="756" y="36"/>
                  </a:lnTo>
                  <a:lnTo>
                    <a:pt x="754" y="36"/>
                  </a:lnTo>
                  <a:lnTo>
                    <a:pt x="752" y="32"/>
                  </a:lnTo>
                  <a:lnTo>
                    <a:pt x="752" y="32"/>
                  </a:lnTo>
                  <a:lnTo>
                    <a:pt x="750" y="28"/>
                  </a:lnTo>
                  <a:lnTo>
                    <a:pt x="746" y="26"/>
                  </a:lnTo>
                  <a:lnTo>
                    <a:pt x="742" y="26"/>
                  </a:lnTo>
                  <a:lnTo>
                    <a:pt x="738" y="28"/>
                  </a:lnTo>
                  <a:lnTo>
                    <a:pt x="738" y="28"/>
                  </a:lnTo>
                  <a:lnTo>
                    <a:pt x="734" y="30"/>
                  </a:lnTo>
                  <a:lnTo>
                    <a:pt x="732" y="28"/>
                  </a:lnTo>
                  <a:lnTo>
                    <a:pt x="728" y="26"/>
                  </a:lnTo>
                  <a:lnTo>
                    <a:pt x="724" y="28"/>
                  </a:lnTo>
                  <a:lnTo>
                    <a:pt x="724" y="28"/>
                  </a:lnTo>
                  <a:lnTo>
                    <a:pt x="722" y="20"/>
                  </a:lnTo>
                  <a:lnTo>
                    <a:pt x="718" y="18"/>
                  </a:lnTo>
                  <a:lnTo>
                    <a:pt x="708" y="14"/>
                  </a:lnTo>
                  <a:lnTo>
                    <a:pt x="708" y="14"/>
                  </a:lnTo>
                  <a:lnTo>
                    <a:pt x="706" y="14"/>
                  </a:lnTo>
                  <a:lnTo>
                    <a:pt x="706" y="14"/>
                  </a:lnTo>
                  <a:lnTo>
                    <a:pt x="710" y="12"/>
                  </a:lnTo>
                  <a:lnTo>
                    <a:pt x="710" y="10"/>
                  </a:lnTo>
                  <a:lnTo>
                    <a:pt x="708" y="8"/>
                  </a:lnTo>
                  <a:lnTo>
                    <a:pt x="708" y="8"/>
                  </a:lnTo>
                  <a:lnTo>
                    <a:pt x="700" y="6"/>
                  </a:lnTo>
                  <a:lnTo>
                    <a:pt x="694" y="4"/>
                  </a:lnTo>
                  <a:lnTo>
                    <a:pt x="680" y="6"/>
                  </a:lnTo>
                  <a:lnTo>
                    <a:pt x="680" y="6"/>
                  </a:lnTo>
                  <a:lnTo>
                    <a:pt x="678" y="6"/>
                  </a:lnTo>
                  <a:lnTo>
                    <a:pt x="678" y="8"/>
                  </a:lnTo>
                  <a:lnTo>
                    <a:pt x="680" y="10"/>
                  </a:lnTo>
                  <a:lnTo>
                    <a:pt x="680" y="10"/>
                  </a:lnTo>
                  <a:lnTo>
                    <a:pt x="672" y="6"/>
                  </a:lnTo>
                  <a:lnTo>
                    <a:pt x="666" y="4"/>
                  </a:lnTo>
                  <a:lnTo>
                    <a:pt x="658" y="6"/>
                  </a:lnTo>
                  <a:lnTo>
                    <a:pt x="650" y="8"/>
                  </a:lnTo>
                  <a:lnTo>
                    <a:pt x="650" y="8"/>
                  </a:lnTo>
                  <a:lnTo>
                    <a:pt x="646" y="10"/>
                  </a:lnTo>
                  <a:lnTo>
                    <a:pt x="644" y="14"/>
                  </a:lnTo>
                  <a:lnTo>
                    <a:pt x="640" y="24"/>
                  </a:lnTo>
                  <a:lnTo>
                    <a:pt x="640" y="24"/>
                  </a:lnTo>
                  <a:lnTo>
                    <a:pt x="644" y="24"/>
                  </a:lnTo>
                  <a:lnTo>
                    <a:pt x="646" y="26"/>
                  </a:lnTo>
                  <a:lnTo>
                    <a:pt x="646" y="26"/>
                  </a:lnTo>
                  <a:lnTo>
                    <a:pt x="648" y="30"/>
                  </a:lnTo>
                  <a:lnTo>
                    <a:pt x="646" y="32"/>
                  </a:lnTo>
                  <a:lnTo>
                    <a:pt x="646" y="32"/>
                  </a:lnTo>
                  <a:lnTo>
                    <a:pt x="642" y="32"/>
                  </a:lnTo>
                  <a:lnTo>
                    <a:pt x="642" y="30"/>
                  </a:lnTo>
                  <a:lnTo>
                    <a:pt x="642" y="28"/>
                  </a:lnTo>
                  <a:lnTo>
                    <a:pt x="640" y="26"/>
                  </a:lnTo>
                  <a:lnTo>
                    <a:pt x="640" y="26"/>
                  </a:lnTo>
                  <a:lnTo>
                    <a:pt x="634" y="20"/>
                  </a:lnTo>
                  <a:lnTo>
                    <a:pt x="632" y="16"/>
                  </a:lnTo>
                  <a:lnTo>
                    <a:pt x="634" y="10"/>
                  </a:lnTo>
                  <a:lnTo>
                    <a:pt x="642" y="4"/>
                  </a:lnTo>
                  <a:lnTo>
                    <a:pt x="642" y="4"/>
                  </a:lnTo>
                  <a:lnTo>
                    <a:pt x="636" y="2"/>
                  </a:lnTo>
                  <a:lnTo>
                    <a:pt x="630" y="2"/>
                  </a:lnTo>
                  <a:lnTo>
                    <a:pt x="620" y="6"/>
                  </a:lnTo>
                  <a:lnTo>
                    <a:pt x="620" y="6"/>
                  </a:lnTo>
                  <a:lnTo>
                    <a:pt x="614" y="10"/>
                  </a:lnTo>
                  <a:lnTo>
                    <a:pt x="610" y="14"/>
                  </a:lnTo>
                  <a:lnTo>
                    <a:pt x="606" y="20"/>
                  </a:lnTo>
                  <a:lnTo>
                    <a:pt x="606" y="26"/>
                  </a:lnTo>
                  <a:lnTo>
                    <a:pt x="606" y="26"/>
                  </a:lnTo>
                  <a:lnTo>
                    <a:pt x="608" y="30"/>
                  </a:lnTo>
                  <a:lnTo>
                    <a:pt x="612" y="30"/>
                  </a:lnTo>
                  <a:lnTo>
                    <a:pt x="618" y="30"/>
                  </a:lnTo>
                  <a:lnTo>
                    <a:pt x="622" y="30"/>
                  </a:lnTo>
                  <a:lnTo>
                    <a:pt x="622" y="30"/>
                  </a:lnTo>
                  <a:lnTo>
                    <a:pt x="620" y="32"/>
                  </a:lnTo>
                  <a:lnTo>
                    <a:pt x="618" y="32"/>
                  </a:lnTo>
                  <a:lnTo>
                    <a:pt x="618" y="32"/>
                  </a:lnTo>
                  <a:lnTo>
                    <a:pt x="612" y="32"/>
                  </a:lnTo>
                  <a:lnTo>
                    <a:pt x="612" y="32"/>
                  </a:lnTo>
                  <a:lnTo>
                    <a:pt x="612" y="34"/>
                  </a:lnTo>
                  <a:lnTo>
                    <a:pt x="614" y="36"/>
                  </a:lnTo>
                  <a:lnTo>
                    <a:pt x="616" y="38"/>
                  </a:lnTo>
                  <a:lnTo>
                    <a:pt x="616" y="38"/>
                  </a:lnTo>
                  <a:lnTo>
                    <a:pt x="622" y="40"/>
                  </a:lnTo>
                  <a:lnTo>
                    <a:pt x="626" y="40"/>
                  </a:lnTo>
                  <a:lnTo>
                    <a:pt x="632" y="40"/>
                  </a:lnTo>
                  <a:lnTo>
                    <a:pt x="638" y="42"/>
                  </a:lnTo>
                  <a:lnTo>
                    <a:pt x="638" y="42"/>
                  </a:lnTo>
                  <a:lnTo>
                    <a:pt x="640" y="48"/>
                  </a:lnTo>
                  <a:lnTo>
                    <a:pt x="640" y="50"/>
                  </a:lnTo>
                  <a:lnTo>
                    <a:pt x="642" y="52"/>
                  </a:lnTo>
                  <a:lnTo>
                    <a:pt x="642" y="52"/>
                  </a:lnTo>
                  <a:lnTo>
                    <a:pt x="646" y="54"/>
                  </a:lnTo>
                  <a:lnTo>
                    <a:pt x="646" y="54"/>
                  </a:lnTo>
                  <a:lnTo>
                    <a:pt x="644" y="56"/>
                  </a:lnTo>
                  <a:lnTo>
                    <a:pt x="644" y="56"/>
                  </a:lnTo>
                  <a:lnTo>
                    <a:pt x="640" y="58"/>
                  </a:lnTo>
                  <a:lnTo>
                    <a:pt x="638" y="60"/>
                  </a:lnTo>
                  <a:lnTo>
                    <a:pt x="632" y="66"/>
                  </a:lnTo>
                  <a:lnTo>
                    <a:pt x="632" y="66"/>
                  </a:lnTo>
                  <a:lnTo>
                    <a:pt x="630" y="70"/>
                  </a:lnTo>
                  <a:lnTo>
                    <a:pt x="628" y="72"/>
                  </a:lnTo>
                  <a:lnTo>
                    <a:pt x="626" y="70"/>
                  </a:lnTo>
                  <a:lnTo>
                    <a:pt x="626" y="70"/>
                  </a:lnTo>
                  <a:lnTo>
                    <a:pt x="620" y="68"/>
                  </a:lnTo>
                  <a:lnTo>
                    <a:pt x="618" y="64"/>
                  </a:lnTo>
                  <a:lnTo>
                    <a:pt x="620" y="60"/>
                  </a:lnTo>
                  <a:lnTo>
                    <a:pt x="620" y="60"/>
                  </a:lnTo>
                  <a:lnTo>
                    <a:pt x="622" y="58"/>
                  </a:lnTo>
                  <a:lnTo>
                    <a:pt x="620" y="56"/>
                  </a:lnTo>
                  <a:lnTo>
                    <a:pt x="616" y="54"/>
                  </a:lnTo>
                  <a:lnTo>
                    <a:pt x="616" y="54"/>
                  </a:lnTo>
                  <a:lnTo>
                    <a:pt x="612" y="52"/>
                  </a:lnTo>
                  <a:lnTo>
                    <a:pt x="610" y="52"/>
                  </a:lnTo>
                  <a:lnTo>
                    <a:pt x="608" y="54"/>
                  </a:lnTo>
                  <a:lnTo>
                    <a:pt x="608" y="54"/>
                  </a:lnTo>
                  <a:lnTo>
                    <a:pt x="606" y="58"/>
                  </a:lnTo>
                  <a:lnTo>
                    <a:pt x="602" y="60"/>
                  </a:lnTo>
                  <a:lnTo>
                    <a:pt x="602" y="60"/>
                  </a:lnTo>
                  <a:lnTo>
                    <a:pt x="598" y="52"/>
                  </a:lnTo>
                  <a:lnTo>
                    <a:pt x="594" y="48"/>
                  </a:lnTo>
                  <a:lnTo>
                    <a:pt x="588" y="48"/>
                  </a:lnTo>
                  <a:lnTo>
                    <a:pt x="588" y="48"/>
                  </a:lnTo>
                  <a:lnTo>
                    <a:pt x="586" y="46"/>
                  </a:lnTo>
                  <a:lnTo>
                    <a:pt x="586" y="44"/>
                  </a:lnTo>
                  <a:lnTo>
                    <a:pt x="586" y="44"/>
                  </a:lnTo>
                  <a:lnTo>
                    <a:pt x="586" y="36"/>
                  </a:lnTo>
                  <a:lnTo>
                    <a:pt x="584" y="32"/>
                  </a:lnTo>
                  <a:lnTo>
                    <a:pt x="578" y="28"/>
                  </a:lnTo>
                  <a:lnTo>
                    <a:pt x="570" y="24"/>
                  </a:lnTo>
                  <a:lnTo>
                    <a:pt x="570" y="24"/>
                  </a:lnTo>
                  <a:lnTo>
                    <a:pt x="576" y="18"/>
                  </a:lnTo>
                  <a:lnTo>
                    <a:pt x="578" y="14"/>
                  </a:lnTo>
                  <a:lnTo>
                    <a:pt x="580" y="14"/>
                  </a:lnTo>
                  <a:lnTo>
                    <a:pt x="580" y="14"/>
                  </a:lnTo>
                  <a:lnTo>
                    <a:pt x="588" y="14"/>
                  </a:lnTo>
                  <a:lnTo>
                    <a:pt x="592" y="12"/>
                  </a:lnTo>
                  <a:lnTo>
                    <a:pt x="602" y="2"/>
                  </a:lnTo>
                  <a:lnTo>
                    <a:pt x="602" y="2"/>
                  </a:lnTo>
                  <a:lnTo>
                    <a:pt x="578" y="0"/>
                  </a:lnTo>
                  <a:lnTo>
                    <a:pt x="578" y="0"/>
                  </a:lnTo>
                  <a:lnTo>
                    <a:pt x="568" y="0"/>
                  </a:lnTo>
                  <a:lnTo>
                    <a:pt x="564" y="4"/>
                  </a:lnTo>
                  <a:lnTo>
                    <a:pt x="562" y="8"/>
                  </a:lnTo>
                  <a:lnTo>
                    <a:pt x="566" y="18"/>
                  </a:lnTo>
                  <a:lnTo>
                    <a:pt x="566" y="18"/>
                  </a:lnTo>
                  <a:lnTo>
                    <a:pt x="566" y="24"/>
                  </a:lnTo>
                  <a:lnTo>
                    <a:pt x="566" y="24"/>
                  </a:lnTo>
                  <a:lnTo>
                    <a:pt x="560" y="28"/>
                  </a:lnTo>
                  <a:lnTo>
                    <a:pt x="556" y="32"/>
                  </a:lnTo>
                  <a:lnTo>
                    <a:pt x="556" y="38"/>
                  </a:lnTo>
                  <a:lnTo>
                    <a:pt x="558" y="44"/>
                  </a:lnTo>
                  <a:lnTo>
                    <a:pt x="558" y="44"/>
                  </a:lnTo>
                  <a:lnTo>
                    <a:pt x="568" y="46"/>
                  </a:lnTo>
                  <a:lnTo>
                    <a:pt x="572" y="50"/>
                  </a:lnTo>
                  <a:lnTo>
                    <a:pt x="576" y="54"/>
                  </a:lnTo>
                  <a:lnTo>
                    <a:pt x="576" y="54"/>
                  </a:lnTo>
                  <a:lnTo>
                    <a:pt x="576" y="56"/>
                  </a:lnTo>
                  <a:lnTo>
                    <a:pt x="574" y="60"/>
                  </a:lnTo>
                  <a:lnTo>
                    <a:pt x="574" y="60"/>
                  </a:lnTo>
                  <a:lnTo>
                    <a:pt x="568" y="64"/>
                  </a:lnTo>
                  <a:lnTo>
                    <a:pt x="564" y="66"/>
                  </a:lnTo>
                  <a:lnTo>
                    <a:pt x="562" y="70"/>
                  </a:lnTo>
                  <a:lnTo>
                    <a:pt x="562" y="70"/>
                  </a:lnTo>
                  <a:lnTo>
                    <a:pt x="562" y="72"/>
                  </a:lnTo>
                  <a:lnTo>
                    <a:pt x="558" y="72"/>
                  </a:lnTo>
                  <a:lnTo>
                    <a:pt x="558" y="72"/>
                  </a:lnTo>
                  <a:lnTo>
                    <a:pt x="556" y="70"/>
                  </a:lnTo>
                  <a:lnTo>
                    <a:pt x="556" y="68"/>
                  </a:lnTo>
                  <a:lnTo>
                    <a:pt x="556" y="64"/>
                  </a:lnTo>
                  <a:lnTo>
                    <a:pt x="556" y="64"/>
                  </a:lnTo>
                  <a:lnTo>
                    <a:pt x="558" y="64"/>
                  </a:lnTo>
                  <a:lnTo>
                    <a:pt x="558" y="64"/>
                  </a:lnTo>
                  <a:lnTo>
                    <a:pt x="556" y="62"/>
                  </a:lnTo>
                  <a:lnTo>
                    <a:pt x="556" y="62"/>
                  </a:lnTo>
                  <a:lnTo>
                    <a:pt x="554" y="62"/>
                  </a:lnTo>
                  <a:lnTo>
                    <a:pt x="552" y="62"/>
                  </a:lnTo>
                  <a:lnTo>
                    <a:pt x="552" y="60"/>
                  </a:lnTo>
                  <a:lnTo>
                    <a:pt x="552" y="60"/>
                  </a:lnTo>
                  <a:lnTo>
                    <a:pt x="562" y="56"/>
                  </a:lnTo>
                  <a:lnTo>
                    <a:pt x="562" y="56"/>
                  </a:lnTo>
                  <a:lnTo>
                    <a:pt x="556" y="50"/>
                  </a:lnTo>
                  <a:lnTo>
                    <a:pt x="550" y="48"/>
                  </a:lnTo>
                  <a:lnTo>
                    <a:pt x="550" y="48"/>
                  </a:lnTo>
                  <a:lnTo>
                    <a:pt x="548" y="46"/>
                  </a:lnTo>
                  <a:lnTo>
                    <a:pt x="544" y="44"/>
                  </a:lnTo>
                  <a:lnTo>
                    <a:pt x="540" y="48"/>
                  </a:lnTo>
                  <a:lnTo>
                    <a:pt x="536" y="52"/>
                  </a:lnTo>
                  <a:lnTo>
                    <a:pt x="534" y="52"/>
                  </a:lnTo>
                  <a:lnTo>
                    <a:pt x="530" y="52"/>
                  </a:lnTo>
                  <a:lnTo>
                    <a:pt x="530" y="52"/>
                  </a:lnTo>
                  <a:lnTo>
                    <a:pt x="538" y="54"/>
                  </a:lnTo>
                  <a:lnTo>
                    <a:pt x="542" y="56"/>
                  </a:lnTo>
                  <a:lnTo>
                    <a:pt x="544" y="60"/>
                  </a:lnTo>
                  <a:lnTo>
                    <a:pt x="544" y="60"/>
                  </a:lnTo>
                  <a:lnTo>
                    <a:pt x="542" y="60"/>
                  </a:lnTo>
                  <a:lnTo>
                    <a:pt x="540" y="62"/>
                  </a:lnTo>
                  <a:lnTo>
                    <a:pt x="538" y="66"/>
                  </a:lnTo>
                  <a:lnTo>
                    <a:pt x="538" y="66"/>
                  </a:lnTo>
                  <a:lnTo>
                    <a:pt x="510" y="66"/>
                  </a:lnTo>
                  <a:lnTo>
                    <a:pt x="498" y="64"/>
                  </a:lnTo>
                  <a:lnTo>
                    <a:pt x="484" y="60"/>
                  </a:lnTo>
                  <a:lnTo>
                    <a:pt x="484" y="60"/>
                  </a:lnTo>
                  <a:lnTo>
                    <a:pt x="482" y="56"/>
                  </a:lnTo>
                  <a:lnTo>
                    <a:pt x="480" y="54"/>
                  </a:lnTo>
                  <a:lnTo>
                    <a:pt x="474" y="56"/>
                  </a:lnTo>
                  <a:lnTo>
                    <a:pt x="474" y="56"/>
                  </a:lnTo>
                  <a:lnTo>
                    <a:pt x="464" y="58"/>
                  </a:lnTo>
                  <a:lnTo>
                    <a:pt x="464" y="58"/>
                  </a:lnTo>
                  <a:lnTo>
                    <a:pt x="462" y="58"/>
                  </a:lnTo>
                  <a:lnTo>
                    <a:pt x="462" y="60"/>
                  </a:lnTo>
                  <a:lnTo>
                    <a:pt x="462" y="60"/>
                  </a:lnTo>
                  <a:lnTo>
                    <a:pt x="466" y="62"/>
                  </a:lnTo>
                  <a:lnTo>
                    <a:pt x="466" y="62"/>
                  </a:lnTo>
                  <a:lnTo>
                    <a:pt x="468" y="64"/>
                  </a:lnTo>
                  <a:lnTo>
                    <a:pt x="468" y="64"/>
                  </a:lnTo>
                  <a:lnTo>
                    <a:pt x="468" y="68"/>
                  </a:lnTo>
                  <a:lnTo>
                    <a:pt x="468" y="68"/>
                  </a:lnTo>
                  <a:lnTo>
                    <a:pt x="464" y="72"/>
                  </a:lnTo>
                  <a:lnTo>
                    <a:pt x="464" y="72"/>
                  </a:lnTo>
                  <a:lnTo>
                    <a:pt x="452" y="66"/>
                  </a:lnTo>
                  <a:lnTo>
                    <a:pt x="446" y="66"/>
                  </a:lnTo>
                  <a:lnTo>
                    <a:pt x="440" y="66"/>
                  </a:lnTo>
                  <a:lnTo>
                    <a:pt x="440" y="66"/>
                  </a:lnTo>
                  <a:lnTo>
                    <a:pt x="424" y="68"/>
                  </a:lnTo>
                  <a:lnTo>
                    <a:pt x="408" y="66"/>
                  </a:lnTo>
                  <a:lnTo>
                    <a:pt x="408" y="66"/>
                  </a:lnTo>
                  <a:lnTo>
                    <a:pt x="410" y="62"/>
                  </a:lnTo>
                  <a:lnTo>
                    <a:pt x="412" y="62"/>
                  </a:lnTo>
                  <a:lnTo>
                    <a:pt x="414" y="60"/>
                  </a:lnTo>
                  <a:lnTo>
                    <a:pt x="416" y="60"/>
                  </a:lnTo>
                  <a:lnTo>
                    <a:pt x="416" y="60"/>
                  </a:lnTo>
                  <a:lnTo>
                    <a:pt x="412" y="56"/>
                  </a:lnTo>
                  <a:lnTo>
                    <a:pt x="406" y="54"/>
                  </a:lnTo>
                  <a:lnTo>
                    <a:pt x="406" y="54"/>
                  </a:lnTo>
                  <a:lnTo>
                    <a:pt x="398" y="54"/>
                  </a:lnTo>
                  <a:lnTo>
                    <a:pt x="390" y="54"/>
                  </a:lnTo>
                  <a:lnTo>
                    <a:pt x="374" y="50"/>
                  </a:lnTo>
                  <a:lnTo>
                    <a:pt x="374" y="50"/>
                  </a:lnTo>
                  <a:lnTo>
                    <a:pt x="358" y="46"/>
                  </a:lnTo>
                  <a:lnTo>
                    <a:pt x="350" y="46"/>
                  </a:lnTo>
                  <a:lnTo>
                    <a:pt x="348" y="46"/>
                  </a:lnTo>
                  <a:lnTo>
                    <a:pt x="344" y="50"/>
                  </a:lnTo>
                  <a:lnTo>
                    <a:pt x="344" y="50"/>
                  </a:lnTo>
                  <a:lnTo>
                    <a:pt x="340" y="50"/>
                  </a:lnTo>
                  <a:lnTo>
                    <a:pt x="338" y="48"/>
                  </a:lnTo>
                  <a:lnTo>
                    <a:pt x="338" y="48"/>
                  </a:lnTo>
                  <a:lnTo>
                    <a:pt x="336" y="44"/>
                  </a:lnTo>
                  <a:lnTo>
                    <a:pt x="334" y="44"/>
                  </a:lnTo>
                  <a:lnTo>
                    <a:pt x="330" y="48"/>
                  </a:lnTo>
                  <a:lnTo>
                    <a:pt x="330" y="48"/>
                  </a:lnTo>
                  <a:lnTo>
                    <a:pt x="326" y="50"/>
                  </a:lnTo>
                  <a:lnTo>
                    <a:pt x="324" y="48"/>
                  </a:lnTo>
                  <a:lnTo>
                    <a:pt x="324" y="48"/>
                  </a:lnTo>
                  <a:lnTo>
                    <a:pt x="318" y="44"/>
                  </a:lnTo>
                  <a:lnTo>
                    <a:pt x="314" y="42"/>
                  </a:lnTo>
                  <a:lnTo>
                    <a:pt x="308" y="42"/>
                  </a:lnTo>
                  <a:lnTo>
                    <a:pt x="302" y="46"/>
                  </a:lnTo>
                  <a:lnTo>
                    <a:pt x="302" y="46"/>
                  </a:lnTo>
                  <a:lnTo>
                    <a:pt x="296" y="44"/>
                  </a:lnTo>
                  <a:lnTo>
                    <a:pt x="296" y="44"/>
                  </a:lnTo>
                  <a:lnTo>
                    <a:pt x="294" y="48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0" y="46"/>
                  </a:lnTo>
                  <a:lnTo>
                    <a:pt x="278" y="44"/>
                  </a:lnTo>
                  <a:lnTo>
                    <a:pt x="274" y="46"/>
                  </a:lnTo>
                  <a:lnTo>
                    <a:pt x="274" y="46"/>
                  </a:lnTo>
                  <a:lnTo>
                    <a:pt x="268" y="48"/>
                  </a:lnTo>
                  <a:lnTo>
                    <a:pt x="264" y="48"/>
                  </a:lnTo>
                  <a:lnTo>
                    <a:pt x="258" y="48"/>
                  </a:lnTo>
                  <a:lnTo>
                    <a:pt x="254" y="50"/>
                  </a:lnTo>
                  <a:lnTo>
                    <a:pt x="254" y="50"/>
                  </a:lnTo>
                  <a:lnTo>
                    <a:pt x="246" y="54"/>
                  </a:lnTo>
                  <a:lnTo>
                    <a:pt x="238" y="54"/>
                  </a:lnTo>
                  <a:lnTo>
                    <a:pt x="224" y="50"/>
                  </a:lnTo>
                  <a:lnTo>
                    <a:pt x="224" y="50"/>
                  </a:lnTo>
                  <a:lnTo>
                    <a:pt x="202" y="46"/>
                  </a:lnTo>
                  <a:lnTo>
                    <a:pt x="192" y="44"/>
                  </a:lnTo>
                  <a:lnTo>
                    <a:pt x="180" y="42"/>
                  </a:lnTo>
                  <a:lnTo>
                    <a:pt x="180" y="42"/>
                  </a:lnTo>
                  <a:lnTo>
                    <a:pt x="166" y="42"/>
                  </a:lnTo>
                  <a:lnTo>
                    <a:pt x="152" y="42"/>
                  </a:lnTo>
                  <a:lnTo>
                    <a:pt x="124" y="38"/>
                  </a:lnTo>
                  <a:lnTo>
                    <a:pt x="124" y="38"/>
                  </a:lnTo>
                  <a:lnTo>
                    <a:pt x="96" y="32"/>
                  </a:lnTo>
                  <a:lnTo>
                    <a:pt x="82" y="32"/>
                  </a:lnTo>
                  <a:lnTo>
                    <a:pt x="68" y="36"/>
                  </a:lnTo>
                  <a:lnTo>
                    <a:pt x="68" y="36"/>
                  </a:lnTo>
                  <a:lnTo>
                    <a:pt x="52" y="38"/>
                  </a:lnTo>
                  <a:lnTo>
                    <a:pt x="44" y="40"/>
                  </a:lnTo>
                  <a:lnTo>
                    <a:pt x="38" y="46"/>
                  </a:lnTo>
                  <a:lnTo>
                    <a:pt x="38" y="46"/>
                  </a:lnTo>
                  <a:lnTo>
                    <a:pt x="34" y="50"/>
                  </a:lnTo>
                  <a:lnTo>
                    <a:pt x="30" y="52"/>
                  </a:lnTo>
                  <a:lnTo>
                    <a:pt x="24" y="54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14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2" y="60"/>
                  </a:lnTo>
                  <a:lnTo>
                    <a:pt x="12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46" y="84"/>
                  </a:lnTo>
                  <a:lnTo>
                    <a:pt x="40" y="86"/>
                  </a:lnTo>
                  <a:lnTo>
                    <a:pt x="34" y="84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26" y="80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6" y="90"/>
                  </a:lnTo>
                  <a:lnTo>
                    <a:pt x="8" y="94"/>
                  </a:lnTo>
                  <a:lnTo>
                    <a:pt x="10" y="98"/>
                  </a:lnTo>
                  <a:lnTo>
                    <a:pt x="14" y="100"/>
                  </a:lnTo>
                  <a:lnTo>
                    <a:pt x="14" y="100"/>
                  </a:lnTo>
                  <a:lnTo>
                    <a:pt x="30" y="100"/>
                  </a:lnTo>
                  <a:lnTo>
                    <a:pt x="44" y="98"/>
                  </a:lnTo>
                  <a:lnTo>
                    <a:pt x="44" y="98"/>
                  </a:lnTo>
                  <a:lnTo>
                    <a:pt x="48" y="96"/>
                  </a:lnTo>
                  <a:lnTo>
                    <a:pt x="50" y="96"/>
                  </a:lnTo>
                  <a:lnTo>
                    <a:pt x="52" y="100"/>
                  </a:lnTo>
                  <a:lnTo>
                    <a:pt x="52" y="100"/>
                  </a:lnTo>
                  <a:lnTo>
                    <a:pt x="52" y="108"/>
                  </a:lnTo>
                  <a:lnTo>
                    <a:pt x="52" y="110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36" y="114"/>
                  </a:lnTo>
                  <a:lnTo>
                    <a:pt x="24" y="116"/>
                  </a:lnTo>
                  <a:lnTo>
                    <a:pt x="24" y="116"/>
                  </a:lnTo>
                  <a:lnTo>
                    <a:pt x="22" y="118"/>
                  </a:lnTo>
                  <a:lnTo>
                    <a:pt x="18" y="122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8" y="134"/>
                  </a:lnTo>
                  <a:lnTo>
                    <a:pt x="20" y="140"/>
                  </a:lnTo>
                  <a:lnTo>
                    <a:pt x="22" y="144"/>
                  </a:lnTo>
                  <a:lnTo>
                    <a:pt x="28" y="146"/>
                  </a:lnTo>
                  <a:lnTo>
                    <a:pt x="28" y="146"/>
                  </a:lnTo>
                  <a:lnTo>
                    <a:pt x="40" y="148"/>
                  </a:lnTo>
                  <a:lnTo>
                    <a:pt x="46" y="152"/>
                  </a:lnTo>
                  <a:lnTo>
                    <a:pt x="46" y="154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52" y="158"/>
                  </a:lnTo>
                  <a:lnTo>
                    <a:pt x="56" y="158"/>
                  </a:lnTo>
                  <a:lnTo>
                    <a:pt x="66" y="160"/>
                  </a:lnTo>
                  <a:lnTo>
                    <a:pt x="74" y="160"/>
                  </a:lnTo>
                  <a:lnTo>
                    <a:pt x="78" y="160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0" y="166"/>
                  </a:lnTo>
                  <a:lnTo>
                    <a:pt x="74" y="174"/>
                  </a:lnTo>
                  <a:lnTo>
                    <a:pt x="68" y="180"/>
                  </a:lnTo>
                  <a:lnTo>
                    <a:pt x="60" y="184"/>
                  </a:lnTo>
                  <a:lnTo>
                    <a:pt x="60" y="184"/>
                  </a:lnTo>
                  <a:lnTo>
                    <a:pt x="58" y="186"/>
                  </a:lnTo>
                  <a:lnTo>
                    <a:pt x="56" y="188"/>
                  </a:lnTo>
                  <a:lnTo>
                    <a:pt x="56" y="190"/>
                  </a:lnTo>
                  <a:lnTo>
                    <a:pt x="56" y="190"/>
                  </a:lnTo>
                  <a:lnTo>
                    <a:pt x="58" y="190"/>
                  </a:lnTo>
                  <a:lnTo>
                    <a:pt x="60" y="190"/>
                  </a:lnTo>
                  <a:lnTo>
                    <a:pt x="64" y="190"/>
                  </a:lnTo>
                  <a:lnTo>
                    <a:pt x="64" y="190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98" y="168"/>
                  </a:lnTo>
                  <a:lnTo>
                    <a:pt x="98" y="168"/>
                  </a:lnTo>
                  <a:lnTo>
                    <a:pt x="104" y="164"/>
                  </a:lnTo>
                  <a:lnTo>
                    <a:pt x="106" y="160"/>
                  </a:lnTo>
                  <a:lnTo>
                    <a:pt x="106" y="156"/>
                  </a:lnTo>
                  <a:lnTo>
                    <a:pt x="106" y="156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12" y="150"/>
                  </a:lnTo>
                  <a:lnTo>
                    <a:pt x="118" y="144"/>
                  </a:lnTo>
                  <a:lnTo>
                    <a:pt x="122" y="140"/>
                  </a:lnTo>
                  <a:lnTo>
                    <a:pt x="128" y="136"/>
                  </a:lnTo>
                  <a:lnTo>
                    <a:pt x="128" y="136"/>
                  </a:lnTo>
                  <a:lnTo>
                    <a:pt x="130" y="138"/>
                  </a:lnTo>
                  <a:lnTo>
                    <a:pt x="130" y="138"/>
                  </a:lnTo>
                  <a:lnTo>
                    <a:pt x="128" y="140"/>
                  </a:lnTo>
                  <a:lnTo>
                    <a:pt x="128" y="142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4" y="148"/>
                  </a:lnTo>
                  <a:lnTo>
                    <a:pt x="124" y="150"/>
                  </a:lnTo>
                  <a:lnTo>
                    <a:pt x="126" y="152"/>
                  </a:lnTo>
                  <a:lnTo>
                    <a:pt x="124" y="156"/>
                  </a:lnTo>
                  <a:lnTo>
                    <a:pt x="124" y="156"/>
                  </a:lnTo>
                  <a:lnTo>
                    <a:pt x="128" y="156"/>
                  </a:lnTo>
                  <a:lnTo>
                    <a:pt x="128" y="154"/>
                  </a:lnTo>
                  <a:lnTo>
                    <a:pt x="130" y="152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42" y="148"/>
                  </a:lnTo>
                  <a:lnTo>
                    <a:pt x="148" y="146"/>
                  </a:lnTo>
                  <a:lnTo>
                    <a:pt x="150" y="142"/>
                  </a:lnTo>
                  <a:lnTo>
                    <a:pt x="150" y="142"/>
                  </a:lnTo>
                  <a:lnTo>
                    <a:pt x="152" y="138"/>
                  </a:lnTo>
                  <a:lnTo>
                    <a:pt x="152" y="136"/>
                  </a:lnTo>
                  <a:lnTo>
                    <a:pt x="160" y="138"/>
                  </a:lnTo>
                  <a:lnTo>
                    <a:pt x="160" y="138"/>
                  </a:lnTo>
                  <a:lnTo>
                    <a:pt x="180" y="144"/>
                  </a:lnTo>
                  <a:lnTo>
                    <a:pt x="190" y="146"/>
                  </a:lnTo>
                  <a:lnTo>
                    <a:pt x="200" y="146"/>
                  </a:lnTo>
                  <a:lnTo>
                    <a:pt x="200" y="146"/>
                  </a:lnTo>
                  <a:lnTo>
                    <a:pt x="210" y="148"/>
                  </a:lnTo>
                  <a:lnTo>
                    <a:pt x="220" y="150"/>
                  </a:lnTo>
                  <a:lnTo>
                    <a:pt x="220" y="150"/>
                  </a:lnTo>
                  <a:lnTo>
                    <a:pt x="230" y="156"/>
                  </a:lnTo>
                  <a:lnTo>
                    <a:pt x="240" y="164"/>
                  </a:lnTo>
                  <a:lnTo>
                    <a:pt x="240" y="164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6" y="166"/>
                  </a:lnTo>
                  <a:lnTo>
                    <a:pt x="250" y="166"/>
                  </a:lnTo>
                  <a:lnTo>
                    <a:pt x="250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62" y="164"/>
                  </a:lnTo>
                  <a:lnTo>
                    <a:pt x="264" y="168"/>
                  </a:lnTo>
                  <a:lnTo>
                    <a:pt x="264" y="168"/>
                  </a:lnTo>
                  <a:lnTo>
                    <a:pt x="266" y="170"/>
                  </a:lnTo>
                  <a:lnTo>
                    <a:pt x="268" y="172"/>
                  </a:lnTo>
                  <a:lnTo>
                    <a:pt x="270" y="178"/>
                  </a:lnTo>
                  <a:lnTo>
                    <a:pt x="270" y="178"/>
                  </a:lnTo>
                  <a:lnTo>
                    <a:pt x="272" y="180"/>
                  </a:lnTo>
                  <a:lnTo>
                    <a:pt x="272" y="180"/>
                  </a:lnTo>
                  <a:lnTo>
                    <a:pt x="276" y="182"/>
                  </a:lnTo>
                  <a:lnTo>
                    <a:pt x="276" y="186"/>
                  </a:lnTo>
                  <a:lnTo>
                    <a:pt x="276" y="186"/>
                  </a:lnTo>
                  <a:lnTo>
                    <a:pt x="282" y="190"/>
                  </a:lnTo>
                  <a:lnTo>
                    <a:pt x="282" y="194"/>
                  </a:lnTo>
                  <a:lnTo>
                    <a:pt x="282" y="194"/>
                  </a:lnTo>
                  <a:lnTo>
                    <a:pt x="284" y="194"/>
                  </a:lnTo>
                  <a:lnTo>
                    <a:pt x="286" y="196"/>
                  </a:lnTo>
                  <a:lnTo>
                    <a:pt x="286" y="200"/>
                  </a:lnTo>
                  <a:lnTo>
                    <a:pt x="286" y="200"/>
                  </a:lnTo>
                  <a:lnTo>
                    <a:pt x="288" y="202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4" y="208"/>
                  </a:lnTo>
                  <a:lnTo>
                    <a:pt x="294" y="210"/>
                  </a:lnTo>
                  <a:lnTo>
                    <a:pt x="296" y="214"/>
                  </a:lnTo>
                  <a:lnTo>
                    <a:pt x="298" y="216"/>
                  </a:lnTo>
                  <a:lnTo>
                    <a:pt x="298" y="216"/>
                  </a:lnTo>
                  <a:lnTo>
                    <a:pt x="304" y="218"/>
                  </a:lnTo>
                  <a:lnTo>
                    <a:pt x="310" y="224"/>
                  </a:lnTo>
                  <a:lnTo>
                    <a:pt x="312" y="230"/>
                  </a:lnTo>
                  <a:lnTo>
                    <a:pt x="312" y="234"/>
                  </a:lnTo>
                  <a:lnTo>
                    <a:pt x="312" y="238"/>
                  </a:lnTo>
                  <a:lnTo>
                    <a:pt x="312" y="238"/>
                  </a:lnTo>
                  <a:lnTo>
                    <a:pt x="314" y="240"/>
                  </a:lnTo>
                  <a:lnTo>
                    <a:pt x="316" y="242"/>
                  </a:lnTo>
                  <a:lnTo>
                    <a:pt x="322" y="242"/>
                  </a:lnTo>
                  <a:lnTo>
                    <a:pt x="322" y="242"/>
                  </a:lnTo>
                  <a:lnTo>
                    <a:pt x="324" y="242"/>
                  </a:lnTo>
                  <a:lnTo>
                    <a:pt x="328" y="244"/>
                  </a:lnTo>
                  <a:lnTo>
                    <a:pt x="334" y="246"/>
                  </a:lnTo>
                  <a:lnTo>
                    <a:pt x="334" y="246"/>
                  </a:lnTo>
                  <a:lnTo>
                    <a:pt x="336" y="250"/>
                  </a:lnTo>
                  <a:lnTo>
                    <a:pt x="338" y="252"/>
                  </a:lnTo>
                  <a:lnTo>
                    <a:pt x="344" y="256"/>
                  </a:lnTo>
                  <a:lnTo>
                    <a:pt x="344" y="256"/>
                  </a:lnTo>
                  <a:lnTo>
                    <a:pt x="348" y="260"/>
                  </a:lnTo>
                  <a:lnTo>
                    <a:pt x="352" y="264"/>
                  </a:lnTo>
                  <a:lnTo>
                    <a:pt x="354" y="268"/>
                  </a:lnTo>
                  <a:lnTo>
                    <a:pt x="354" y="274"/>
                  </a:lnTo>
                  <a:lnTo>
                    <a:pt x="354" y="274"/>
                  </a:lnTo>
                  <a:lnTo>
                    <a:pt x="348" y="272"/>
                  </a:lnTo>
                  <a:lnTo>
                    <a:pt x="348" y="272"/>
                  </a:lnTo>
                  <a:lnTo>
                    <a:pt x="346" y="272"/>
                  </a:lnTo>
                  <a:lnTo>
                    <a:pt x="342" y="270"/>
                  </a:lnTo>
                  <a:lnTo>
                    <a:pt x="338" y="270"/>
                  </a:lnTo>
                  <a:lnTo>
                    <a:pt x="336" y="272"/>
                  </a:lnTo>
                  <a:lnTo>
                    <a:pt x="336" y="272"/>
                  </a:lnTo>
                  <a:lnTo>
                    <a:pt x="338" y="278"/>
                  </a:lnTo>
                  <a:lnTo>
                    <a:pt x="340" y="284"/>
                  </a:lnTo>
                  <a:lnTo>
                    <a:pt x="342" y="292"/>
                  </a:lnTo>
                  <a:lnTo>
                    <a:pt x="342" y="298"/>
                  </a:lnTo>
                  <a:lnTo>
                    <a:pt x="342" y="298"/>
                  </a:lnTo>
                  <a:lnTo>
                    <a:pt x="340" y="314"/>
                  </a:lnTo>
                  <a:lnTo>
                    <a:pt x="338" y="330"/>
                  </a:lnTo>
                  <a:lnTo>
                    <a:pt x="340" y="346"/>
                  </a:lnTo>
                  <a:lnTo>
                    <a:pt x="342" y="362"/>
                  </a:lnTo>
                  <a:lnTo>
                    <a:pt x="342" y="362"/>
                  </a:lnTo>
                  <a:lnTo>
                    <a:pt x="346" y="368"/>
                  </a:lnTo>
                  <a:lnTo>
                    <a:pt x="348" y="372"/>
                  </a:lnTo>
                  <a:lnTo>
                    <a:pt x="352" y="376"/>
                  </a:lnTo>
                  <a:lnTo>
                    <a:pt x="354" y="380"/>
                  </a:lnTo>
                  <a:lnTo>
                    <a:pt x="354" y="380"/>
                  </a:lnTo>
                  <a:lnTo>
                    <a:pt x="358" y="392"/>
                  </a:lnTo>
                  <a:lnTo>
                    <a:pt x="364" y="402"/>
                  </a:lnTo>
                  <a:lnTo>
                    <a:pt x="372" y="412"/>
                  </a:lnTo>
                  <a:lnTo>
                    <a:pt x="376" y="414"/>
                  </a:lnTo>
                  <a:lnTo>
                    <a:pt x="382" y="418"/>
                  </a:lnTo>
                  <a:lnTo>
                    <a:pt x="382" y="418"/>
                  </a:lnTo>
                  <a:lnTo>
                    <a:pt x="386" y="420"/>
                  </a:lnTo>
                  <a:lnTo>
                    <a:pt x="390" y="422"/>
                  </a:lnTo>
                  <a:lnTo>
                    <a:pt x="394" y="432"/>
                  </a:lnTo>
                  <a:lnTo>
                    <a:pt x="394" y="432"/>
                  </a:lnTo>
                  <a:lnTo>
                    <a:pt x="402" y="452"/>
                  </a:lnTo>
                  <a:lnTo>
                    <a:pt x="408" y="462"/>
                  </a:lnTo>
                  <a:lnTo>
                    <a:pt x="414" y="470"/>
                  </a:lnTo>
                  <a:lnTo>
                    <a:pt x="414" y="470"/>
                  </a:lnTo>
                  <a:lnTo>
                    <a:pt x="416" y="472"/>
                  </a:lnTo>
                  <a:lnTo>
                    <a:pt x="418" y="476"/>
                  </a:lnTo>
                  <a:lnTo>
                    <a:pt x="418" y="478"/>
                  </a:lnTo>
                  <a:lnTo>
                    <a:pt x="416" y="482"/>
                  </a:lnTo>
                  <a:lnTo>
                    <a:pt x="416" y="482"/>
                  </a:lnTo>
                  <a:lnTo>
                    <a:pt x="414" y="484"/>
                  </a:lnTo>
                  <a:lnTo>
                    <a:pt x="414" y="486"/>
                  </a:lnTo>
                  <a:lnTo>
                    <a:pt x="414" y="486"/>
                  </a:lnTo>
                  <a:lnTo>
                    <a:pt x="424" y="492"/>
                  </a:lnTo>
                  <a:lnTo>
                    <a:pt x="430" y="500"/>
                  </a:lnTo>
                  <a:lnTo>
                    <a:pt x="440" y="518"/>
                  </a:lnTo>
                  <a:lnTo>
                    <a:pt x="440" y="518"/>
                  </a:lnTo>
                  <a:lnTo>
                    <a:pt x="442" y="520"/>
                  </a:lnTo>
                  <a:lnTo>
                    <a:pt x="442" y="520"/>
                  </a:lnTo>
                  <a:lnTo>
                    <a:pt x="448" y="528"/>
                  </a:lnTo>
                  <a:lnTo>
                    <a:pt x="448" y="528"/>
                  </a:lnTo>
                  <a:lnTo>
                    <a:pt x="450" y="530"/>
                  </a:lnTo>
                  <a:lnTo>
                    <a:pt x="450" y="532"/>
                  </a:lnTo>
                  <a:lnTo>
                    <a:pt x="452" y="530"/>
                  </a:lnTo>
                  <a:lnTo>
                    <a:pt x="452" y="530"/>
                  </a:lnTo>
                  <a:lnTo>
                    <a:pt x="454" y="528"/>
                  </a:lnTo>
                  <a:lnTo>
                    <a:pt x="454" y="528"/>
                  </a:lnTo>
                  <a:lnTo>
                    <a:pt x="452" y="524"/>
                  </a:lnTo>
                  <a:lnTo>
                    <a:pt x="452" y="524"/>
                  </a:lnTo>
                  <a:lnTo>
                    <a:pt x="448" y="520"/>
                  </a:lnTo>
                  <a:lnTo>
                    <a:pt x="444" y="514"/>
                  </a:lnTo>
                  <a:lnTo>
                    <a:pt x="444" y="514"/>
                  </a:lnTo>
                  <a:lnTo>
                    <a:pt x="442" y="512"/>
                  </a:lnTo>
                  <a:lnTo>
                    <a:pt x="442" y="512"/>
                  </a:lnTo>
                  <a:lnTo>
                    <a:pt x="432" y="486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4" y="458"/>
                  </a:lnTo>
                  <a:lnTo>
                    <a:pt x="412" y="452"/>
                  </a:lnTo>
                  <a:lnTo>
                    <a:pt x="412" y="442"/>
                  </a:lnTo>
                  <a:lnTo>
                    <a:pt x="412" y="442"/>
                  </a:lnTo>
                  <a:lnTo>
                    <a:pt x="418" y="442"/>
                  </a:lnTo>
                  <a:lnTo>
                    <a:pt x="424" y="446"/>
                  </a:lnTo>
                  <a:lnTo>
                    <a:pt x="426" y="450"/>
                  </a:lnTo>
                  <a:lnTo>
                    <a:pt x="428" y="456"/>
                  </a:lnTo>
                  <a:lnTo>
                    <a:pt x="428" y="456"/>
                  </a:lnTo>
                  <a:lnTo>
                    <a:pt x="430" y="462"/>
                  </a:lnTo>
                  <a:lnTo>
                    <a:pt x="434" y="470"/>
                  </a:lnTo>
                  <a:lnTo>
                    <a:pt x="442" y="480"/>
                  </a:lnTo>
                  <a:lnTo>
                    <a:pt x="452" y="492"/>
                  </a:lnTo>
                  <a:lnTo>
                    <a:pt x="458" y="504"/>
                  </a:lnTo>
                  <a:lnTo>
                    <a:pt x="458" y="504"/>
                  </a:lnTo>
                  <a:lnTo>
                    <a:pt x="462" y="510"/>
                  </a:lnTo>
                  <a:lnTo>
                    <a:pt x="468" y="518"/>
                  </a:lnTo>
                  <a:lnTo>
                    <a:pt x="478" y="530"/>
                  </a:lnTo>
                  <a:lnTo>
                    <a:pt x="478" y="530"/>
                  </a:lnTo>
                  <a:lnTo>
                    <a:pt x="482" y="536"/>
                  </a:lnTo>
                  <a:lnTo>
                    <a:pt x="486" y="544"/>
                  </a:lnTo>
                  <a:lnTo>
                    <a:pt x="486" y="550"/>
                  </a:lnTo>
                  <a:lnTo>
                    <a:pt x="486" y="558"/>
                  </a:lnTo>
                  <a:lnTo>
                    <a:pt x="486" y="558"/>
                  </a:lnTo>
                  <a:lnTo>
                    <a:pt x="484" y="562"/>
                  </a:lnTo>
                  <a:lnTo>
                    <a:pt x="486" y="566"/>
                  </a:lnTo>
                  <a:lnTo>
                    <a:pt x="492" y="570"/>
                  </a:lnTo>
                  <a:lnTo>
                    <a:pt x="492" y="570"/>
                  </a:lnTo>
                  <a:lnTo>
                    <a:pt x="504" y="580"/>
                  </a:lnTo>
                  <a:lnTo>
                    <a:pt x="516" y="588"/>
                  </a:lnTo>
                  <a:lnTo>
                    <a:pt x="516" y="588"/>
                  </a:lnTo>
                  <a:lnTo>
                    <a:pt x="534" y="598"/>
                  </a:lnTo>
                  <a:lnTo>
                    <a:pt x="550" y="606"/>
                  </a:lnTo>
                  <a:lnTo>
                    <a:pt x="550" y="606"/>
                  </a:lnTo>
                  <a:lnTo>
                    <a:pt x="556" y="608"/>
                  </a:lnTo>
                  <a:lnTo>
                    <a:pt x="560" y="606"/>
                  </a:lnTo>
                  <a:lnTo>
                    <a:pt x="560" y="606"/>
                  </a:lnTo>
                  <a:lnTo>
                    <a:pt x="566" y="602"/>
                  </a:lnTo>
                  <a:lnTo>
                    <a:pt x="572" y="602"/>
                  </a:lnTo>
                  <a:lnTo>
                    <a:pt x="578" y="606"/>
                  </a:lnTo>
                  <a:lnTo>
                    <a:pt x="582" y="612"/>
                  </a:lnTo>
                  <a:lnTo>
                    <a:pt x="582" y="612"/>
                  </a:lnTo>
                  <a:lnTo>
                    <a:pt x="592" y="622"/>
                  </a:lnTo>
                  <a:lnTo>
                    <a:pt x="596" y="624"/>
                  </a:lnTo>
                  <a:lnTo>
                    <a:pt x="604" y="628"/>
                  </a:lnTo>
                  <a:lnTo>
                    <a:pt x="604" y="628"/>
                  </a:lnTo>
                  <a:lnTo>
                    <a:pt x="614" y="630"/>
                  </a:lnTo>
                  <a:lnTo>
                    <a:pt x="622" y="634"/>
                  </a:lnTo>
                  <a:lnTo>
                    <a:pt x="630" y="642"/>
                  </a:lnTo>
                  <a:lnTo>
                    <a:pt x="636" y="652"/>
                  </a:lnTo>
                  <a:lnTo>
                    <a:pt x="636" y="652"/>
                  </a:lnTo>
                  <a:lnTo>
                    <a:pt x="638" y="652"/>
                  </a:lnTo>
                  <a:lnTo>
                    <a:pt x="638" y="652"/>
                  </a:lnTo>
                  <a:lnTo>
                    <a:pt x="638" y="656"/>
                  </a:lnTo>
                  <a:lnTo>
                    <a:pt x="638" y="656"/>
                  </a:lnTo>
                  <a:lnTo>
                    <a:pt x="638" y="662"/>
                  </a:lnTo>
                  <a:lnTo>
                    <a:pt x="640" y="666"/>
                  </a:lnTo>
                  <a:lnTo>
                    <a:pt x="640" y="666"/>
                  </a:lnTo>
                  <a:lnTo>
                    <a:pt x="678" y="694"/>
                  </a:lnTo>
                  <a:lnTo>
                    <a:pt x="678" y="694"/>
                  </a:lnTo>
                  <a:lnTo>
                    <a:pt x="682" y="694"/>
                  </a:lnTo>
                  <a:lnTo>
                    <a:pt x="682" y="694"/>
                  </a:lnTo>
                  <a:lnTo>
                    <a:pt x="682" y="692"/>
                  </a:lnTo>
                  <a:lnTo>
                    <a:pt x="682" y="692"/>
                  </a:lnTo>
                  <a:lnTo>
                    <a:pt x="680" y="686"/>
                  </a:lnTo>
                  <a:lnTo>
                    <a:pt x="682" y="684"/>
                  </a:lnTo>
                  <a:lnTo>
                    <a:pt x="686" y="680"/>
                  </a:lnTo>
                  <a:lnTo>
                    <a:pt x="688" y="676"/>
                  </a:lnTo>
                  <a:lnTo>
                    <a:pt x="688" y="676"/>
                  </a:lnTo>
                  <a:lnTo>
                    <a:pt x="692" y="678"/>
                  </a:lnTo>
                  <a:lnTo>
                    <a:pt x="694" y="678"/>
                  </a:lnTo>
                  <a:lnTo>
                    <a:pt x="696" y="684"/>
                  </a:lnTo>
                  <a:lnTo>
                    <a:pt x="698" y="690"/>
                  </a:lnTo>
                  <a:lnTo>
                    <a:pt x="700" y="694"/>
                  </a:lnTo>
                  <a:lnTo>
                    <a:pt x="700" y="694"/>
                  </a:lnTo>
                  <a:lnTo>
                    <a:pt x="702" y="702"/>
                  </a:lnTo>
                  <a:lnTo>
                    <a:pt x="704" y="710"/>
                  </a:lnTo>
                  <a:lnTo>
                    <a:pt x="706" y="720"/>
                  </a:lnTo>
                  <a:lnTo>
                    <a:pt x="704" y="728"/>
                  </a:lnTo>
                  <a:lnTo>
                    <a:pt x="702" y="738"/>
                  </a:lnTo>
                  <a:lnTo>
                    <a:pt x="700" y="746"/>
                  </a:lnTo>
                  <a:lnTo>
                    <a:pt x="696" y="754"/>
                  </a:lnTo>
                  <a:lnTo>
                    <a:pt x="690" y="760"/>
                  </a:lnTo>
                  <a:lnTo>
                    <a:pt x="690" y="760"/>
                  </a:lnTo>
                  <a:lnTo>
                    <a:pt x="684" y="766"/>
                  </a:lnTo>
                  <a:lnTo>
                    <a:pt x="680" y="774"/>
                  </a:lnTo>
                  <a:lnTo>
                    <a:pt x="678" y="784"/>
                  </a:lnTo>
                  <a:lnTo>
                    <a:pt x="678" y="792"/>
                  </a:lnTo>
                  <a:lnTo>
                    <a:pt x="678" y="792"/>
                  </a:lnTo>
                  <a:lnTo>
                    <a:pt x="678" y="796"/>
                  </a:lnTo>
                  <a:lnTo>
                    <a:pt x="680" y="798"/>
                  </a:lnTo>
                  <a:lnTo>
                    <a:pt x="680" y="798"/>
                  </a:lnTo>
                  <a:lnTo>
                    <a:pt x="684" y="800"/>
                  </a:lnTo>
                  <a:lnTo>
                    <a:pt x="686" y="802"/>
                  </a:lnTo>
                  <a:lnTo>
                    <a:pt x="682" y="806"/>
                  </a:lnTo>
                  <a:lnTo>
                    <a:pt x="682" y="806"/>
                  </a:lnTo>
                  <a:lnTo>
                    <a:pt x="678" y="812"/>
                  </a:lnTo>
                  <a:lnTo>
                    <a:pt x="676" y="816"/>
                  </a:lnTo>
                  <a:lnTo>
                    <a:pt x="676" y="826"/>
                  </a:lnTo>
                  <a:lnTo>
                    <a:pt x="676" y="826"/>
                  </a:lnTo>
                  <a:lnTo>
                    <a:pt x="676" y="832"/>
                  </a:lnTo>
                  <a:lnTo>
                    <a:pt x="680" y="836"/>
                  </a:lnTo>
                  <a:lnTo>
                    <a:pt x="684" y="840"/>
                  </a:lnTo>
                  <a:lnTo>
                    <a:pt x="686" y="846"/>
                  </a:lnTo>
                  <a:lnTo>
                    <a:pt x="686" y="846"/>
                  </a:lnTo>
                  <a:lnTo>
                    <a:pt x="700" y="876"/>
                  </a:lnTo>
                  <a:lnTo>
                    <a:pt x="706" y="892"/>
                  </a:lnTo>
                  <a:lnTo>
                    <a:pt x="712" y="908"/>
                  </a:lnTo>
                  <a:lnTo>
                    <a:pt x="712" y="908"/>
                  </a:lnTo>
                  <a:lnTo>
                    <a:pt x="716" y="920"/>
                  </a:lnTo>
                  <a:lnTo>
                    <a:pt x="722" y="930"/>
                  </a:lnTo>
                  <a:lnTo>
                    <a:pt x="730" y="938"/>
                  </a:lnTo>
                  <a:lnTo>
                    <a:pt x="740" y="944"/>
                  </a:lnTo>
                  <a:lnTo>
                    <a:pt x="740" y="944"/>
                  </a:lnTo>
                  <a:lnTo>
                    <a:pt x="748" y="950"/>
                  </a:lnTo>
                  <a:lnTo>
                    <a:pt x="754" y="958"/>
                  </a:lnTo>
                  <a:lnTo>
                    <a:pt x="760" y="966"/>
                  </a:lnTo>
                  <a:lnTo>
                    <a:pt x="760" y="976"/>
                  </a:lnTo>
                  <a:lnTo>
                    <a:pt x="760" y="976"/>
                  </a:lnTo>
                  <a:lnTo>
                    <a:pt x="760" y="1006"/>
                  </a:lnTo>
                  <a:lnTo>
                    <a:pt x="758" y="1038"/>
                  </a:lnTo>
                  <a:lnTo>
                    <a:pt x="758" y="1038"/>
                  </a:lnTo>
                  <a:lnTo>
                    <a:pt x="752" y="1066"/>
                  </a:lnTo>
                  <a:lnTo>
                    <a:pt x="750" y="1080"/>
                  </a:lnTo>
                  <a:lnTo>
                    <a:pt x="750" y="1094"/>
                  </a:lnTo>
                  <a:lnTo>
                    <a:pt x="750" y="1094"/>
                  </a:lnTo>
                  <a:lnTo>
                    <a:pt x="748" y="1118"/>
                  </a:lnTo>
                  <a:lnTo>
                    <a:pt x="746" y="1130"/>
                  </a:lnTo>
                  <a:lnTo>
                    <a:pt x="742" y="1140"/>
                  </a:lnTo>
                  <a:lnTo>
                    <a:pt x="742" y="1140"/>
                  </a:lnTo>
                  <a:lnTo>
                    <a:pt x="740" y="1148"/>
                  </a:lnTo>
                  <a:lnTo>
                    <a:pt x="738" y="1154"/>
                  </a:lnTo>
                  <a:lnTo>
                    <a:pt x="736" y="1170"/>
                  </a:lnTo>
                  <a:lnTo>
                    <a:pt x="734" y="1184"/>
                  </a:lnTo>
                  <a:lnTo>
                    <a:pt x="732" y="1198"/>
                  </a:lnTo>
                  <a:lnTo>
                    <a:pt x="732" y="1198"/>
                  </a:lnTo>
                  <a:lnTo>
                    <a:pt x="732" y="1202"/>
                  </a:lnTo>
                  <a:lnTo>
                    <a:pt x="734" y="1206"/>
                  </a:lnTo>
                  <a:lnTo>
                    <a:pt x="734" y="1206"/>
                  </a:lnTo>
                  <a:lnTo>
                    <a:pt x="738" y="1204"/>
                  </a:lnTo>
                  <a:lnTo>
                    <a:pt x="740" y="1204"/>
                  </a:lnTo>
                  <a:lnTo>
                    <a:pt x="742" y="1206"/>
                  </a:lnTo>
                  <a:lnTo>
                    <a:pt x="742" y="1210"/>
                  </a:lnTo>
                  <a:lnTo>
                    <a:pt x="742" y="1210"/>
                  </a:lnTo>
                  <a:lnTo>
                    <a:pt x="738" y="1232"/>
                  </a:lnTo>
                  <a:lnTo>
                    <a:pt x="736" y="1242"/>
                  </a:lnTo>
                  <a:lnTo>
                    <a:pt x="732" y="1252"/>
                  </a:lnTo>
                  <a:lnTo>
                    <a:pt x="732" y="1252"/>
                  </a:lnTo>
                  <a:lnTo>
                    <a:pt x="730" y="1252"/>
                  </a:lnTo>
                  <a:lnTo>
                    <a:pt x="728" y="1250"/>
                  </a:lnTo>
                  <a:lnTo>
                    <a:pt x="726" y="1248"/>
                  </a:lnTo>
                  <a:lnTo>
                    <a:pt x="722" y="1252"/>
                  </a:lnTo>
                  <a:lnTo>
                    <a:pt x="722" y="1252"/>
                  </a:lnTo>
                  <a:lnTo>
                    <a:pt x="722" y="1254"/>
                  </a:lnTo>
                  <a:lnTo>
                    <a:pt x="724" y="1258"/>
                  </a:lnTo>
                  <a:lnTo>
                    <a:pt x="724" y="1258"/>
                  </a:lnTo>
                  <a:lnTo>
                    <a:pt x="730" y="1262"/>
                  </a:lnTo>
                  <a:lnTo>
                    <a:pt x="730" y="1268"/>
                  </a:lnTo>
                  <a:lnTo>
                    <a:pt x="730" y="1274"/>
                  </a:lnTo>
                  <a:lnTo>
                    <a:pt x="726" y="1278"/>
                  </a:lnTo>
                  <a:lnTo>
                    <a:pt x="726" y="1278"/>
                  </a:lnTo>
                  <a:lnTo>
                    <a:pt x="724" y="1282"/>
                  </a:lnTo>
                  <a:lnTo>
                    <a:pt x="724" y="1284"/>
                  </a:lnTo>
                  <a:lnTo>
                    <a:pt x="724" y="1284"/>
                  </a:lnTo>
                  <a:lnTo>
                    <a:pt x="726" y="1290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34" y="1316"/>
                  </a:lnTo>
                  <a:lnTo>
                    <a:pt x="734" y="1316"/>
                  </a:lnTo>
                  <a:lnTo>
                    <a:pt x="736" y="1320"/>
                  </a:lnTo>
                  <a:lnTo>
                    <a:pt x="736" y="1322"/>
                  </a:lnTo>
                  <a:lnTo>
                    <a:pt x="734" y="1324"/>
                  </a:lnTo>
                  <a:lnTo>
                    <a:pt x="734" y="1324"/>
                  </a:lnTo>
                  <a:lnTo>
                    <a:pt x="734" y="1328"/>
                  </a:lnTo>
                  <a:lnTo>
                    <a:pt x="736" y="1332"/>
                  </a:lnTo>
                  <a:lnTo>
                    <a:pt x="736" y="1332"/>
                  </a:lnTo>
                  <a:lnTo>
                    <a:pt x="740" y="1332"/>
                  </a:lnTo>
                  <a:lnTo>
                    <a:pt x="742" y="1332"/>
                  </a:lnTo>
                  <a:lnTo>
                    <a:pt x="744" y="1330"/>
                  </a:lnTo>
                  <a:lnTo>
                    <a:pt x="744" y="1330"/>
                  </a:lnTo>
                  <a:lnTo>
                    <a:pt x="746" y="1330"/>
                  </a:lnTo>
                  <a:lnTo>
                    <a:pt x="748" y="1332"/>
                  </a:lnTo>
                  <a:lnTo>
                    <a:pt x="748" y="1332"/>
                  </a:lnTo>
                  <a:lnTo>
                    <a:pt x="746" y="1334"/>
                  </a:lnTo>
                  <a:lnTo>
                    <a:pt x="748" y="1336"/>
                  </a:lnTo>
                  <a:lnTo>
                    <a:pt x="752" y="1338"/>
                  </a:lnTo>
                  <a:lnTo>
                    <a:pt x="752" y="1338"/>
                  </a:lnTo>
                  <a:lnTo>
                    <a:pt x="756" y="1342"/>
                  </a:lnTo>
                  <a:lnTo>
                    <a:pt x="758" y="1342"/>
                  </a:lnTo>
                  <a:lnTo>
                    <a:pt x="760" y="1340"/>
                  </a:lnTo>
                  <a:lnTo>
                    <a:pt x="760" y="1340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6"/>
                  </a:lnTo>
                  <a:lnTo>
                    <a:pt x="768" y="1346"/>
                  </a:lnTo>
                  <a:lnTo>
                    <a:pt x="770" y="1348"/>
                  </a:lnTo>
                  <a:lnTo>
                    <a:pt x="772" y="1348"/>
                  </a:lnTo>
                  <a:lnTo>
                    <a:pt x="772" y="1348"/>
                  </a:lnTo>
                  <a:lnTo>
                    <a:pt x="782" y="1346"/>
                  </a:lnTo>
                  <a:lnTo>
                    <a:pt x="786" y="1346"/>
                  </a:lnTo>
                  <a:lnTo>
                    <a:pt x="788" y="1344"/>
                  </a:lnTo>
                  <a:lnTo>
                    <a:pt x="788" y="1344"/>
                  </a:lnTo>
                  <a:lnTo>
                    <a:pt x="792" y="1340"/>
                  </a:lnTo>
                  <a:lnTo>
                    <a:pt x="788" y="1338"/>
                  </a:lnTo>
                  <a:lnTo>
                    <a:pt x="788" y="1338"/>
                  </a:lnTo>
                  <a:lnTo>
                    <a:pt x="778" y="1330"/>
                  </a:lnTo>
                  <a:lnTo>
                    <a:pt x="774" y="1326"/>
                  </a:lnTo>
                  <a:lnTo>
                    <a:pt x="774" y="1320"/>
                  </a:lnTo>
                  <a:lnTo>
                    <a:pt x="774" y="1320"/>
                  </a:lnTo>
                  <a:lnTo>
                    <a:pt x="774" y="1314"/>
                  </a:lnTo>
                  <a:lnTo>
                    <a:pt x="772" y="1312"/>
                  </a:lnTo>
                  <a:lnTo>
                    <a:pt x="770" y="1310"/>
                  </a:lnTo>
                  <a:lnTo>
                    <a:pt x="770" y="1310"/>
                  </a:lnTo>
                  <a:lnTo>
                    <a:pt x="768" y="1302"/>
                  </a:lnTo>
                  <a:lnTo>
                    <a:pt x="768" y="1298"/>
                  </a:lnTo>
                  <a:lnTo>
                    <a:pt x="770" y="1296"/>
                  </a:lnTo>
                  <a:lnTo>
                    <a:pt x="770" y="1296"/>
                  </a:lnTo>
                  <a:lnTo>
                    <a:pt x="776" y="1292"/>
                  </a:lnTo>
                  <a:lnTo>
                    <a:pt x="780" y="1284"/>
                  </a:lnTo>
                  <a:lnTo>
                    <a:pt x="782" y="1278"/>
                  </a:lnTo>
                  <a:lnTo>
                    <a:pt x="788" y="1274"/>
                  </a:lnTo>
                  <a:lnTo>
                    <a:pt x="788" y="1274"/>
                  </a:lnTo>
                  <a:lnTo>
                    <a:pt x="792" y="1270"/>
                  </a:lnTo>
                  <a:lnTo>
                    <a:pt x="794" y="1268"/>
                  </a:lnTo>
                  <a:lnTo>
                    <a:pt x="794" y="1264"/>
                  </a:lnTo>
                  <a:lnTo>
                    <a:pt x="788" y="1260"/>
                  </a:lnTo>
                  <a:lnTo>
                    <a:pt x="788" y="1260"/>
                  </a:lnTo>
                  <a:lnTo>
                    <a:pt x="784" y="1258"/>
                  </a:lnTo>
                  <a:lnTo>
                    <a:pt x="782" y="1256"/>
                  </a:lnTo>
                  <a:lnTo>
                    <a:pt x="780" y="1252"/>
                  </a:lnTo>
                  <a:lnTo>
                    <a:pt x="780" y="1248"/>
                  </a:lnTo>
                  <a:lnTo>
                    <a:pt x="780" y="1248"/>
                  </a:lnTo>
                  <a:lnTo>
                    <a:pt x="784" y="1244"/>
                  </a:lnTo>
                  <a:lnTo>
                    <a:pt x="784" y="1244"/>
                  </a:lnTo>
                  <a:lnTo>
                    <a:pt x="794" y="1236"/>
                  </a:lnTo>
                  <a:lnTo>
                    <a:pt x="798" y="1230"/>
                  </a:lnTo>
                  <a:lnTo>
                    <a:pt x="800" y="1226"/>
                  </a:lnTo>
                  <a:lnTo>
                    <a:pt x="802" y="1214"/>
                  </a:lnTo>
                  <a:lnTo>
                    <a:pt x="800" y="1202"/>
                  </a:lnTo>
                  <a:lnTo>
                    <a:pt x="800" y="1202"/>
                  </a:lnTo>
                  <a:lnTo>
                    <a:pt x="800" y="1198"/>
                  </a:lnTo>
                  <a:lnTo>
                    <a:pt x="800" y="1196"/>
                  </a:lnTo>
                  <a:lnTo>
                    <a:pt x="806" y="1196"/>
                  </a:lnTo>
                  <a:lnTo>
                    <a:pt x="806" y="1196"/>
                  </a:lnTo>
                  <a:lnTo>
                    <a:pt x="814" y="1198"/>
                  </a:lnTo>
                  <a:lnTo>
                    <a:pt x="818" y="1198"/>
                  </a:lnTo>
                  <a:lnTo>
                    <a:pt x="820" y="1194"/>
                  </a:lnTo>
                  <a:lnTo>
                    <a:pt x="820" y="1194"/>
                  </a:lnTo>
                  <a:lnTo>
                    <a:pt x="822" y="1186"/>
                  </a:lnTo>
                  <a:lnTo>
                    <a:pt x="822" y="1180"/>
                  </a:lnTo>
                  <a:lnTo>
                    <a:pt x="820" y="1176"/>
                  </a:lnTo>
                  <a:lnTo>
                    <a:pt x="820" y="1176"/>
                  </a:lnTo>
                  <a:lnTo>
                    <a:pt x="844" y="1174"/>
                  </a:lnTo>
                  <a:lnTo>
                    <a:pt x="844" y="1174"/>
                  </a:lnTo>
                  <a:lnTo>
                    <a:pt x="852" y="1172"/>
                  </a:lnTo>
                  <a:lnTo>
                    <a:pt x="858" y="1168"/>
                  </a:lnTo>
                  <a:lnTo>
                    <a:pt x="862" y="1162"/>
                  </a:lnTo>
                  <a:lnTo>
                    <a:pt x="864" y="1154"/>
                  </a:lnTo>
                  <a:lnTo>
                    <a:pt x="864" y="1154"/>
                  </a:lnTo>
                  <a:lnTo>
                    <a:pt x="864" y="1148"/>
                  </a:lnTo>
                  <a:lnTo>
                    <a:pt x="862" y="1142"/>
                  </a:lnTo>
                  <a:lnTo>
                    <a:pt x="858" y="1136"/>
                  </a:lnTo>
                  <a:lnTo>
                    <a:pt x="852" y="1132"/>
                  </a:lnTo>
                  <a:lnTo>
                    <a:pt x="852" y="1132"/>
                  </a:lnTo>
                  <a:lnTo>
                    <a:pt x="852" y="1128"/>
                  </a:lnTo>
                  <a:lnTo>
                    <a:pt x="854" y="1126"/>
                  </a:lnTo>
                  <a:lnTo>
                    <a:pt x="854" y="1126"/>
                  </a:lnTo>
                  <a:lnTo>
                    <a:pt x="868" y="1132"/>
                  </a:lnTo>
                  <a:lnTo>
                    <a:pt x="868" y="1132"/>
                  </a:lnTo>
                  <a:lnTo>
                    <a:pt x="876" y="1134"/>
                  </a:lnTo>
                  <a:lnTo>
                    <a:pt x="884" y="1132"/>
                  </a:lnTo>
                  <a:lnTo>
                    <a:pt x="888" y="1128"/>
                  </a:lnTo>
                  <a:lnTo>
                    <a:pt x="892" y="1120"/>
                  </a:lnTo>
                  <a:lnTo>
                    <a:pt x="892" y="1120"/>
                  </a:lnTo>
                  <a:lnTo>
                    <a:pt x="894" y="1112"/>
                  </a:lnTo>
                  <a:lnTo>
                    <a:pt x="900" y="1104"/>
                  </a:lnTo>
                  <a:lnTo>
                    <a:pt x="910" y="1088"/>
                  </a:lnTo>
                  <a:lnTo>
                    <a:pt x="910" y="1088"/>
                  </a:lnTo>
                  <a:lnTo>
                    <a:pt x="908" y="1092"/>
                  </a:lnTo>
                  <a:lnTo>
                    <a:pt x="910" y="1096"/>
                  </a:lnTo>
                  <a:lnTo>
                    <a:pt x="910" y="1096"/>
                  </a:lnTo>
                  <a:lnTo>
                    <a:pt x="914" y="1090"/>
                  </a:lnTo>
                  <a:lnTo>
                    <a:pt x="916" y="1084"/>
                  </a:lnTo>
                  <a:lnTo>
                    <a:pt x="916" y="1084"/>
                  </a:lnTo>
                  <a:lnTo>
                    <a:pt x="918" y="1078"/>
                  </a:lnTo>
                  <a:lnTo>
                    <a:pt x="922" y="1072"/>
                  </a:lnTo>
                  <a:lnTo>
                    <a:pt x="922" y="1072"/>
                  </a:lnTo>
                  <a:lnTo>
                    <a:pt x="926" y="1068"/>
                  </a:lnTo>
                  <a:lnTo>
                    <a:pt x="928" y="1064"/>
                  </a:lnTo>
                  <a:lnTo>
                    <a:pt x="928" y="1054"/>
                  </a:lnTo>
                  <a:lnTo>
                    <a:pt x="928" y="1054"/>
                  </a:lnTo>
                  <a:lnTo>
                    <a:pt x="930" y="1046"/>
                  </a:lnTo>
                  <a:lnTo>
                    <a:pt x="932" y="1038"/>
                  </a:lnTo>
                  <a:lnTo>
                    <a:pt x="936" y="1030"/>
                  </a:lnTo>
                  <a:lnTo>
                    <a:pt x="940" y="1024"/>
                  </a:lnTo>
                  <a:lnTo>
                    <a:pt x="946" y="1018"/>
                  </a:lnTo>
                  <a:lnTo>
                    <a:pt x="954" y="1014"/>
                  </a:lnTo>
                  <a:lnTo>
                    <a:pt x="962" y="1012"/>
                  </a:lnTo>
                  <a:lnTo>
                    <a:pt x="968" y="1010"/>
                  </a:lnTo>
                  <a:lnTo>
                    <a:pt x="968" y="1010"/>
                  </a:lnTo>
                  <a:lnTo>
                    <a:pt x="976" y="1008"/>
                  </a:lnTo>
                  <a:lnTo>
                    <a:pt x="982" y="1004"/>
                  </a:lnTo>
                  <a:lnTo>
                    <a:pt x="982" y="1004"/>
                  </a:lnTo>
                  <a:lnTo>
                    <a:pt x="986" y="1000"/>
                  </a:lnTo>
                  <a:lnTo>
                    <a:pt x="988" y="994"/>
                  </a:lnTo>
                  <a:lnTo>
                    <a:pt x="990" y="986"/>
                  </a:lnTo>
                  <a:lnTo>
                    <a:pt x="990" y="986"/>
                  </a:lnTo>
                  <a:lnTo>
                    <a:pt x="996" y="972"/>
                  </a:lnTo>
                  <a:lnTo>
                    <a:pt x="1000" y="960"/>
                  </a:lnTo>
                  <a:lnTo>
                    <a:pt x="1002" y="946"/>
                  </a:lnTo>
                  <a:lnTo>
                    <a:pt x="1002" y="932"/>
                  </a:lnTo>
                  <a:lnTo>
                    <a:pt x="1002" y="932"/>
                  </a:lnTo>
                  <a:lnTo>
                    <a:pt x="1004" y="918"/>
                  </a:lnTo>
                  <a:lnTo>
                    <a:pt x="1008" y="904"/>
                  </a:lnTo>
                  <a:lnTo>
                    <a:pt x="1014" y="892"/>
                  </a:lnTo>
                  <a:lnTo>
                    <a:pt x="1022" y="880"/>
                  </a:lnTo>
                  <a:lnTo>
                    <a:pt x="1022" y="880"/>
                  </a:lnTo>
                  <a:lnTo>
                    <a:pt x="1030" y="870"/>
                  </a:lnTo>
                  <a:lnTo>
                    <a:pt x="1034" y="858"/>
                  </a:lnTo>
                  <a:lnTo>
                    <a:pt x="1036" y="846"/>
                  </a:lnTo>
                  <a:lnTo>
                    <a:pt x="1032" y="832"/>
                  </a:lnTo>
                  <a:lnTo>
                    <a:pt x="1032" y="832"/>
                  </a:lnTo>
                  <a:lnTo>
                    <a:pt x="1032" y="828"/>
                  </a:lnTo>
                  <a:lnTo>
                    <a:pt x="1030" y="826"/>
                  </a:lnTo>
                  <a:lnTo>
                    <a:pt x="1028" y="824"/>
                  </a:lnTo>
                  <a:lnTo>
                    <a:pt x="1028" y="824"/>
                  </a:lnTo>
                  <a:close/>
                  <a:moveTo>
                    <a:pt x="796" y="214"/>
                  </a:moveTo>
                  <a:lnTo>
                    <a:pt x="796" y="214"/>
                  </a:lnTo>
                  <a:lnTo>
                    <a:pt x="796" y="210"/>
                  </a:lnTo>
                  <a:lnTo>
                    <a:pt x="798" y="208"/>
                  </a:lnTo>
                  <a:lnTo>
                    <a:pt x="800" y="208"/>
                  </a:lnTo>
                  <a:lnTo>
                    <a:pt x="800" y="208"/>
                  </a:lnTo>
                  <a:lnTo>
                    <a:pt x="800" y="210"/>
                  </a:lnTo>
                  <a:lnTo>
                    <a:pt x="800" y="210"/>
                  </a:lnTo>
                  <a:lnTo>
                    <a:pt x="800" y="212"/>
                  </a:lnTo>
                  <a:lnTo>
                    <a:pt x="798" y="214"/>
                  </a:lnTo>
                  <a:lnTo>
                    <a:pt x="798" y="214"/>
                  </a:lnTo>
                  <a:lnTo>
                    <a:pt x="796" y="214"/>
                  </a:lnTo>
                  <a:lnTo>
                    <a:pt x="796" y="214"/>
                  </a:lnTo>
                  <a:lnTo>
                    <a:pt x="796" y="214"/>
                  </a:lnTo>
                  <a:close/>
                  <a:moveTo>
                    <a:pt x="772" y="232"/>
                  </a:moveTo>
                  <a:lnTo>
                    <a:pt x="772" y="232"/>
                  </a:lnTo>
                  <a:lnTo>
                    <a:pt x="776" y="234"/>
                  </a:lnTo>
                  <a:lnTo>
                    <a:pt x="776" y="238"/>
                  </a:lnTo>
                  <a:lnTo>
                    <a:pt x="776" y="238"/>
                  </a:lnTo>
                  <a:lnTo>
                    <a:pt x="774" y="240"/>
                  </a:lnTo>
                  <a:lnTo>
                    <a:pt x="772" y="240"/>
                  </a:lnTo>
                  <a:lnTo>
                    <a:pt x="772" y="240"/>
                  </a:lnTo>
                  <a:lnTo>
                    <a:pt x="768" y="238"/>
                  </a:lnTo>
                  <a:lnTo>
                    <a:pt x="768" y="236"/>
                  </a:lnTo>
                  <a:lnTo>
                    <a:pt x="768" y="236"/>
                  </a:lnTo>
                  <a:lnTo>
                    <a:pt x="770" y="232"/>
                  </a:lnTo>
                  <a:lnTo>
                    <a:pt x="772" y="232"/>
                  </a:lnTo>
                  <a:lnTo>
                    <a:pt x="772" y="232"/>
                  </a:lnTo>
                  <a:close/>
                  <a:moveTo>
                    <a:pt x="736" y="238"/>
                  </a:moveTo>
                  <a:lnTo>
                    <a:pt x="736" y="238"/>
                  </a:lnTo>
                  <a:lnTo>
                    <a:pt x="738" y="240"/>
                  </a:lnTo>
                  <a:lnTo>
                    <a:pt x="738" y="240"/>
                  </a:lnTo>
                  <a:lnTo>
                    <a:pt x="734" y="244"/>
                  </a:lnTo>
                  <a:lnTo>
                    <a:pt x="728" y="244"/>
                  </a:lnTo>
                  <a:lnTo>
                    <a:pt x="728" y="244"/>
                  </a:lnTo>
                  <a:lnTo>
                    <a:pt x="732" y="240"/>
                  </a:lnTo>
                  <a:lnTo>
                    <a:pt x="736" y="238"/>
                  </a:lnTo>
                  <a:lnTo>
                    <a:pt x="736" y="238"/>
                  </a:lnTo>
                  <a:close/>
                  <a:moveTo>
                    <a:pt x="658" y="336"/>
                  </a:moveTo>
                  <a:lnTo>
                    <a:pt x="658" y="336"/>
                  </a:lnTo>
                  <a:lnTo>
                    <a:pt x="676" y="328"/>
                  </a:lnTo>
                  <a:lnTo>
                    <a:pt x="682" y="326"/>
                  </a:lnTo>
                  <a:lnTo>
                    <a:pt x="690" y="328"/>
                  </a:lnTo>
                  <a:lnTo>
                    <a:pt x="690" y="328"/>
                  </a:lnTo>
                  <a:lnTo>
                    <a:pt x="680" y="334"/>
                  </a:lnTo>
                  <a:lnTo>
                    <a:pt x="672" y="338"/>
                  </a:lnTo>
                  <a:lnTo>
                    <a:pt x="664" y="338"/>
                  </a:lnTo>
                  <a:lnTo>
                    <a:pt x="658" y="336"/>
                  </a:lnTo>
                  <a:lnTo>
                    <a:pt x="658" y="336"/>
                  </a:lnTo>
                  <a:close/>
                  <a:moveTo>
                    <a:pt x="712" y="310"/>
                  </a:moveTo>
                  <a:lnTo>
                    <a:pt x="712" y="310"/>
                  </a:lnTo>
                  <a:lnTo>
                    <a:pt x="714" y="312"/>
                  </a:lnTo>
                  <a:lnTo>
                    <a:pt x="714" y="314"/>
                  </a:lnTo>
                  <a:lnTo>
                    <a:pt x="714" y="314"/>
                  </a:lnTo>
                  <a:lnTo>
                    <a:pt x="714" y="316"/>
                  </a:lnTo>
                  <a:lnTo>
                    <a:pt x="712" y="318"/>
                  </a:lnTo>
                  <a:lnTo>
                    <a:pt x="708" y="320"/>
                  </a:lnTo>
                  <a:lnTo>
                    <a:pt x="708" y="320"/>
                  </a:lnTo>
                  <a:lnTo>
                    <a:pt x="686" y="320"/>
                  </a:lnTo>
                  <a:lnTo>
                    <a:pt x="686" y="320"/>
                  </a:lnTo>
                  <a:lnTo>
                    <a:pt x="688" y="318"/>
                  </a:lnTo>
                  <a:lnTo>
                    <a:pt x="692" y="316"/>
                  </a:lnTo>
                  <a:lnTo>
                    <a:pt x="698" y="314"/>
                  </a:lnTo>
                  <a:lnTo>
                    <a:pt x="706" y="312"/>
                  </a:lnTo>
                  <a:lnTo>
                    <a:pt x="712" y="310"/>
                  </a:lnTo>
                  <a:lnTo>
                    <a:pt x="712" y="310"/>
                  </a:lnTo>
                  <a:close/>
                  <a:moveTo>
                    <a:pt x="628" y="264"/>
                  </a:moveTo>
                  <a:lnTo>
                    <a:pt x="628" y="264"/>
                  </a:lnTo>
                  <a:lnTo>
                    <a:pt x="634" y="266"/>
                  </a:lnTo>
                  <a:lnTo>
                    <a:pt x="640" y="270"/>
                  </a:lnTo>
                  <a:lnTo>
                    <a:pt x="646" y="274"/>
                  </a:lnTo>
                  <a:lnTo>
                    <a:pt x="648" y="284"/>
                  </a:lnTo>
                  <a:lnTo>
                    <a:pt x="648" y="284"/>
                  </a:lnTo>
                  <a:lnTo>
                    <a:pt x="652" y="290"/>
                  </a:lnTo>
                  <a:lnTo>
                    <a:pt x="652" y="290"/>
                  </a:lnTo>
                  <a:lnTo>
                    <a:pt x="668" y="290"/>
                  </a:lnTo>
                  <a:lnTo>
                    <a:pt x="676" y="292"/>
                  </a:lnTo>
                  <a:lnTo>
                    <a:pt x="682" y="298"/>
                  </a:lnTo>
                  <a:lnTo>
                    <a:pt x="682" y="298"/>
                  </a:lnTo>
                  <a:lnTo>
                    <a:pt x="684" y="302"/>
                  </a:lnTo>
                  <a:lnTo>
                    <a:pt x="684" y="306"/>
                  </a:lnTo>
                  <a:lnTo>
                    <a:pt x="684" y="306"/>
                  </a:lnTo>
                  <a:lnTo>
                    <a:pt x="682" y="308"/>
                  </a:lnTo>
                  <a:lnTo>
                    <a:pt x="682" y="308"/>
                  </a:lnTo>
                  <a:lnTo>
                    <a:pt x="678" y="306"/>
                  </a:lnTo>
                  <a:lnTo>
                    <a:pt x="678" y="306"/>
                  </a:lnTo>
                  <a:lnTo>
                    <a:pt x="674" y="308"/>
                  </a:lnTo>
                  <a:lnTo>
                    <a:pt x="672" y="310"/>
                  </a:lnTo>
                  <a:lnTo>
                    <a:pt x="670" y="316"/>
                  </a:lnTo>
                  <a:lnTo>
                    <a:pt x="670" y="316"/>
                  </a:lnTo>
                  <a:lnTo>
                    <a:pt x="670" y="320"/>
                  </a:lnTo>
                  <a:lnTo>
                    <a:pt x="666" y="322"/>
                  </a:lnTo>
                  <a:lnTo>
                    <a:pt x="666" y="322"/>
                  </a:lnTo>
                  <a:lnTo>
                    <a:pt x="664" y="322"/>
                  </a:lnTo>
                  <a:lnTo>
                    <a:pt x="664" y="322"/>
                  </a:lnTo>
                  <a:lnTo>
                    <a:pt x="662" y="318"/>
                  </a:lnTo>
                  <a:lnTo>
                    <a:pt x="662" y="318"/>
                  </a:lnTo>
                  <a:lnTo>
                    <a:pt x="662" y="314"/>
                  </a:lnTo>
                  <a:lnTo>
                    <a:pt x="658" y="314"/>
                  </a:lnTo>
                  <a:lnTo>
                    <a:pt x="656" y="316"/>
                  </a:lnTo>
                  <a:lnTo>
                    <a:pt x="654" y="316"/>
                  </a:lnTo>
                  <a:lnTo>
                    <a:pt x="654" y="316"/>
                  </a:lnTo>
                  <a:lnTo>
                    <a:pt x="656" y="310"/>
                  </a:lnTo>
                  <a:lnTo>
                    <a:pt x="658" y="304"/>
                  </a:lnTo>
                  <a:lnTo>
                    <a:pt x="656" y="300"/>
                  </a:lnTo>
                  <a:lnTo>
                    <a:pt x="650" y="296"/>
                  </a:lnTo>
                  <a:lnTo>
                    <a:pt x="650" y="296"/>
                  </a:lnTo>
                  <a:lnTo>
                    <a:pt x="642" y="300"/>
                  </a:lnTo>
                  <a:lnTo>
                    <a:pt x="638" y="306"/>
                  </a:lnTo>
                  <a:lnTo>
                    <a:pt x="634" y="312"/>
                  </a:lnTo>
                  <a:lnTo>
                    <a:pt x="634" y="320"/>
                  </a:lnTo>
                  <a:lnTo>
                    <a:pt x="634" y="320"/>
                  </a:lnTo>
                  <a:lnTo>
                    <a:pt x="636" y="326"/>
                  </a:lnTo>
                  <a:lnTo>
                    <a:pt x="636" y="326"/>
                  </a:lnTo>
                  <a:lnTo>
                    <a:pt x="634" y="334"/>
                  </a:lnTo>
                  <a:lnTo>
                    <a:pt x="632" y="336"/>
                  </a:lnTo>
                  <a:lnTo>
                    <a:pt x="628" y="338"/>
                  </a:lnTo>
                  <a:lnTo>
                    <a:pt x="628" y="338"/>
                  </a:lnTo>
                  <a:lnTo>
                    <a:pt x="624" y="336"/>
                  </a:lnTo>
                  <a:lnTo>
                    <a:pt x="624" y="334"/>
                  </a:lnTo>
                  <a:lnTo>
                    <a:pt x="622" y="326"/>
                  </a:lnTo>
                  <a:lnTo>
                    <a:pt x="622" y="326"/>
                  </a:lnTo>
                  <a:lnTo>
                    <a:pt x="622" y="320"/>
                  </a:lnTo>
                  <a:lnTo>
                    <a:pt x="622" y="314"/>
                  </a:lnTo>
                  <a:lnTo>
                    <a:pt x="624" y="304"/>
                  </a:lnTo>
                  <a:lnTo>
                    <a:pt x="624" y="304"/>
                  </a:lnTo>
                  <a:lnTo>
                    <a:pt x="626" y="298"/>
                  </a:lnTo>
                  <a:lnTo>
                    <a:pt x="630" y="294"/>
                  </a:lnTo>
                  <a:lnTo>
                    <a:pt x="636" y="292"/>
                  </a:lnTo>
                  <a:lnTo>
                    <a:pt x="644" y="292"/>
                  </a:lnTo>
                  <a:lnTo>
                    <a:pt x="644" y="292"/>
                  </a:lnTo>
                  <a:lnTo>
                    <a:pt x="648" y="292"/>
                  </a:lnTo>
                  <a:lnTo>
                    <a:pt x="650" y="290"/>
                  </a:lnTo>
                  <a:lnTo>
                    <a:pt x="648" y="286"/>
                  </a:lnTo>
                  <a:lnTo>
                    <a:pt x="648" y="286"/>
                  </a:lnTo>
                  <a:lnTo>
                    <a:pt x="620" y="284"/>
                  </a:lnTo>
                  <a:lnTo>
                    <a:pt x="604" y="284"/>
                  </a:lnTo>
                  <a:lnTo>
                    <a:pt x="590" y="284"/>
                  </a:lnTo>
                  <a:lnTo>
                    <a:pt x="590" y="284"/>
                  </a:lnTo>
                  <a:lnTo>
                    <a:pt x="600" y="278"/>
                  </a:lnTo>
                  <a:lnTo>
                    <a:pt x="608" y="270"/>
                  </a:lnTo>
                  <a:lnTo>
                    <a:pt x="616" y="264"/>
                  </a:lnTo>
                  <a:lnTo>
                    <a:pt x="622" y="264"/>
                  </a:lnTo>
                  <a:lnTo>
                    <a:pt x="628" y="264"/>
                  </a:lnTo>
                  <a:lnTo>
                    <a:pt x="628" y="264"/>
                  </a:lnTo>
                  <a:close/>
                  <a:moveTo>
                    <a:pt x="682" y="10"/>
                  </a:moveTo>
                  <a:lnTo>
                    <a:pt x="682" y="10"/>
                  </a:lnTo>
                  <a:lnTo>
                    <a:pt x="682" y="10"/>
                  </a:lnTo>
                  <a:lnTo>
                    <a:pt x="682" y="10"/>
                  </a:lnTo>
                  <a:lnTo>
                    <a:pt x="686" y="14"/>
                  </a:lnTo>
                  <a:lnTo>
                    <a:pt x="690" y="14"/>
                  </a:lnTo>
                  <a:lnTo>
                    <a:pt x="694" y="12"/>
                  </a:lnTo>
                  <a:lnTo>
                    <a:pt x="694" y="12"/>
                  </a:lnTo>
                  <a:lnTo>
                    <a:pt x="698" y="12"/>
                  </a:lnTo>
                  <a:lnTo>
                    <a:pt x="702" y="12"/>
                  </a:lnTo>
                  <a:lnTo>
                    <a:pt x="704" y="14"/>
                  </a:lnTo>
                  <a:lnTo>
                    <a:pt x="704" y="14"/>
                  </a:lnTo>
                  <a:lnTo>
                    <a:pt x="690" y="20"/>
                  </a:lnTo>
                  <a:lnTo>
                    <a:pt x="678" y="22"/>
                  </a:lnTo>
                  <a:lnTo>
                    <a:pt x="678" y="22"/>
                  </a:lnTo>
                  <a:lnTo>
                    <a:pt x="676" y="18"/>
                  </a:lnTo>
                  <a:lnTo>
                    <a:pt x="678" y="16"/>
                  </a:lnTo>
                  <a:lnTo>
                    <a:pt x="682" y="10"/>
                  </a:lnTo>
                  <a:lnTo>
                    <a:pt x="682" y="10"/>
                  </a:lnTo>
                  <a:close/>
                  <a:moveTo>
                    <a:pt x="564" y="260"/>
                  </a:moveTo>
                  <a:lnTo>
                    <a:pt x="564" y="260"/>
                  </a:lnTo>
                  <a:lnTo>
                    <a:pt x="566" y="256"/>
                  </a:lnTo>
                  <a:lnTo>
                    <a:pt x="570" y="254"/>
                  </a:lnTo>
                  <a:lnTo>
                    <a:pt x="570" y="254"/>
                  </a:lnTo>
                  <a:lnTo>
                    <a:pt x="572" y="254"/>
                  </a:lnTo>
                  <a:lnTo>
                    <a:pt x="574" y="258"/>
                  </a:lnTo>
                  <a:lnTo>
                    <a:pt x="574" y="258"/>
                  </a:lnTo>
                  <a:lnTo>
                    <a:pt x="572" y="262"/>
                  </a:lnTo>
                  <a:lnTo>
                    <a:pt x="568" y="262"/>
                  </a:lnTo>
                  <a:lnTo>
                    <a:pt x="568" y="262"/>
                  </a:lnTo>
                  <a:lnTo>
                    <a:pt x="566" y="262"/>
                  </a:lnTo>
                  <a:lnTo>
                    <a:pt x="564" y="260"/>
                  </a:lnTo>
                  <a:lnTo>
                    <a:pt x="564" y="260"/>
                  </a:lnTo>
                  <a:close/>
                  <a:moveTo>
                    <a:pt x="378" y="86"/>
                  </a:moveTo>
                  <a:lnTo>
                    <a:pt x="378" y="86"/>
                  </a:lnTo>
                  <a:lnTo>
                    <a:pt x="376" y="86"/>
                  </a:lnTo>
                  <a:lnTo>
                    <a:pt x="374" y="88"/>
                  </a:lnTo>
                  <a:lnTo>
                    <a:pt x="374" y="88"/>
                  </a:lnTo>
                  <a:lnTo>
                    <a:pt x="368" y="94"/>
                  </a:lnTo>
                  <a:lnTo>
                    <a:pt x="362" y="96"/>
                  </a:lnTo>
                  <a:lnTo>
                    <a:pt x="350" y="94"/>
                  </a:lnTo>
                  <a:lnTo>
                    <a:pt x="350" y="94"/>
                  </a:lnTo>
                  <a:lnTo>
                    <a:pt x="346" y="94"/>
                  </a:lnTo>
                  <a:lnTo>
                    <a:pt x="348" y="92"/>
                  </a:lnTo>
                  <a:lnTo>
                    <a:pt x="350" y="88"/>
                  </a:lnTo>
                  <a:lnTo>
                    <a:pt x="350" y="88"/>
                  </a:lnTo>
                  <a:lnTo>
                    <a:pt x="358" y="82"/>
                  </a:lnTo>
                  <a:lnTo>
                    <a:pt x="358" y="82"/>
                  </a:lnTo>
                  <a:lnTo>
                    <a:pt x="348" y="82"/>
                  </a:lnTo>
                  <a:lnTo>
                    <a:pt x="348" y="82"/>
                  </a:lnTo>
                  <a:lnTo>
                    <a:pt x="346" y="80"/>
                  </a:lnTo>
                  <a:lnTo>
                    <a:pt x="346" y="80"/>
                  </a:lnTo>
                  <a:lnTo>
                    <a:pt x="354" y="78"/>
                  </a:lnTo>
                  <a:lnTo>
                    <a:pt x="360" y="76"/>
                  </a:lnTo>
                  <a:lnTo>
                    <a:pt x="368" y="74"/>
                  </a:lnTo>
                  <a:lnTo>
                    <a:pt x="376" y="74"/>
                  </a:lnTo>
                  <a:lnTo>
                    <a:pt x="376" y="74"/>
                  </a:lnTo>
                  <a:lnTo>
                    <a:pt x="376" y="76"/>
                  </a:lnTo>
                  <a:lnTo>
                    <a:pt x="374" y="78"/>
                  </a:lnTo>
                  <a:lnTo>
                    <a:pt x="372" y="78"/>
                  </a:lnTo>
                  <a:lnTo>
                    <a:pt x="374" y="80"/>
                  </a:lnTo>
                  <a:lnTo>
                    <a:pt x="374" y="80"/>
                  </a:lnTo>
                  <a:lnTo>
                    <a:pt x="376" y="82"/>
                  </a:lnTo>
                  <a:lnTo>
                    <a:pt x="382" y="80"/>
                  </a:lnTo>
                  <a:lnTo>
                    <a:pt x="392" y="78"/>
                  </a:lnTo>
                  <a:lnTo>
                    <a:pt x="392" y="78"/>
                  </a:lnTo>
                  <a:lnTo>
                    <a:pt x="390" y="82"/>
                  </a:lnTo>
                  <a:lnTo>
                    <a:pt x="388" y="86"/>
                  </a:lnTo>
                  <a:lnTo>
                    <a:pt x="384" y="88"/>
                  </a:lnTo>
                  <a:lnTo>
                    <a:pt x="378" y="86"/>
                  </a:lnTo>
                  <a:lnTo>
                    <a:pt x="378" y="86"/>
                  </a:lnTo>
                  <a:close/>
                  <a:moveTo>
                    <a:pt x="442" y="124"/>
                  </a:moveTo>
                  <a:lnTo>
                    <a:pt x="442" y="124"/>
                  </a:lnTo>
                  <a:lnTo>
                    <a:pt x="440" y="124"/>
                  </a:lnTo>
                  <a:lnTo>
                    <a:pt x="440" y="124"/>
                  </a:lnTo>
                  <a:lnTo>
                    <a:pt x="428" y="132"/>
                  </a:lnTo>
                  <a:lnTo>
                    <a:pt x="418" y="138"/>
                  </a:lnTo>
                  <a:lnTo>
                    <a:pt x="406" y="138"/>
                  </a:lnTo>
                  <a:lnTo>
                    <a:pt x="394" y="134"/>
                  </a:lnTo>
                  <a:lnTo>
                    <a:pt x="394" y="134"/>
                  </a:lnTo>
                  <a:lnTo>
                    <a:pt x="402" y="132"/>
                  </a:lnTo>
                  <a:lnTo>
                    <a:pt x="408" y="128"/>
                  </a:lnTo>
                  <a:lnTo>
                    <a:pt x="408" y="128"/>
                  </a:lnTo>
                  <a:lnTo>
                    <a:pt x="410" y="128"/>
                  </a:lnTo>
                  <a:lnTo>
                    <a:pt x="410" y="128"/>
                  </a:lnTo>
                  <a:lnTo>
                    <a:pt x="410" y="124"/>
                  </a:lnTo>
                  <a:lnTo>
                    <a:pt x="408" y="122"/>
                  </a:lnTo>
                  <a:lnTo>
                    <a:pt x="412" y="122"/>
                  </a:lnTo>
                  <a:lnTo>
                    <a:pt x="412" y="122"/>
                  </a:lnTo>
                  <a:lnTo>
                    <a:pt x="426" y="126"/>
                  </a:lnTo>
                  <a:lnTo>
                    <a:pt x="426" y="126"/>
                  </a:lnTo>
                  <a:lnTo>
                    <a:pt x="428" y="126"/>
                  </a:lnTo>
                  <a:lnTo>
                    <a:pt x="432" y="124"/>
                  </a:lnTo>
                  <a:lnTo>
                    <a:pt x="438" y="122"/>
                  </a:lnTo>
                  <a:lnTo>
                    <a:pt x="438" y="122"/>
                  </a:lnTo>
                  <a:lnTo>
                    <a:pt x="442" y="118"/>
                  </a:lnTo>
                  <a:lnTo>
                    <a:pt x="442" y="118"/>
                  </a:lnTo>
                  <a:lnTo>
                    <a:pt x="446" y="116"/>
                  </a:lnTo>
                  <a:lnTo>
                    <a:pt x="448" y="116"/>
                  </a:lnTo>
                  <a:lnTo>
                    <a:pt x="450" y="118"/>
                  </a:lnTo>
                  <a:lnTo>
                    <a:pt x="450" y="118"/>
                  </a:lnTo>
                  <a:lnTo>
                    <a:pt x="450" y="120"/>
                  </a:lnTo>
                  <a:lnTo>
                    <a:pt x="448" y="122"/>
                  </a:lnTo>
                  <a:lnTo>
                    <a:pt x="442" y="124"/>
                  </a:lnTo>
                  <a:lnTo>
                    <a:pt x="442" y="124"/>
                  </a:lnTo>
                  <a:close/>
                  <a:moveTo>
                    <a:pt x="456" y="156"/>
                  </a:moveTo>
                  <a:lnTo>
                    <a:pt x="456" y="156"/>
                  </a:lnTo>
                  <a:lnTo>
                    <a:pt x="450" y="154"/>
                  </a:lnTo>
                  <a:lnTo>
                    <a:pt x="450" y="154"/>
                  </a:lnTo>
                  <a:lnTo>
                    <a:pt x="454" y="152"/>
                  </a:lnTo>
                  <a:lnTo>
                    <a:pt x="458" y="152"/>
                  </a:lnTo>
                  <a:lnTo>
                    <a:pt x="462" y="154"/>
                  </a:lnTo>
                  <a:lnTo>
                    <a:pt x="466" y="154"/>
                  </a:lnTo>
                  <a:lnTo>
                    <a:pt x="466" y="154"/>
                  </a:lnTo>
                  <a:lnTo>
                    <a:pt x="460" y="156"/>
                  </a:lnTo>
                  <a:lnTo>
                    <a:pt x="456" y="156"/>
                  </a:lnTo>
                  <a:lnTo>
                    <a:pt x="456" y="156"/>
                  </a:lnTo>
                  <a:close/>
                  <a:moveTo>
                    <a:pt x="508" y="180"/>
                  </a:moveTo>
                  <a:lnTo>
                    <a:pt x="508" y="180"/>
                  </a:lnTo>
                  <a:lnTo>
                    <a:pt x="506" y="176"/>
                  </a:lnTo>
                  <a:lnTo>
                    <a:pt x="506" y="172"/>
                  </a:lnTo>
                  <a:lnTo>
                    <a:pt x="510" y="170"/>
                  </a:lnTo>
                  <a:lnTo>
                    <a:pt x="516" y="168"/>
                  </a:lnTo>
                  <a:lnTo>
                    <a:pt x="516" y="168"/>
                  </a:lnTo>
                  <a:lnTo>
                    <a:pt x="512" y="176"/>
                  </a:lnTo>
                  <a:lnTo>
                    <a:pt x="510" y="178"/>
                  </a:lnTo>
                  <a:lnTo>
                    <a:pt x="508" y="180"/>
                  </a:lnTo>
                  <a:lnTo>
                    <a:pt x="508" y="180"/>
                  </a:lnTo>
                  <a:close/>
                  <a:moveTo>
                    <a:pt x="516" y="118"/>
                  </a:moveTo>
                  <a:lnTo>
                    <a:pt x="516" y="118"/>
                  </a:lnTo>
                  <a:lnTo>
                    <a:pt x="514" y="118"/>
                  </a:lnTo>
                  <a:lnTo>
                    <a:pt x="512" y="116"/>
                  </a:lnTo>
                  <a:lnTo>
                    <a:pt x="512" y="116"/>
                  </a:lnTo>
                  <a:lnTo>
                    <a:pt x="512" y="114"/>
                  </a:lnTo>
                  <a:lnTo>
                    <a:pt x="514" y="112"/>
                  </a:lnTo>
                  <a:lnTo>
                    <a:pt x="518" y="110"/>
                  </a:lnTo>
                  <a:lnTo>
                    <a:pt x="518" y="110"/>
                  </a:lnTo>
                  <a:lnTo>
                    <a:pt x="520" y="110"/>
                  </a:lnTo>
                  <a:lnTo>
                    <a:pt x="522" y="114"/>
                  </a:lnTo>
                  <a:lnTo>
                    <a:pt x="522" y="114"/>
                  </a:lnTo>
                  <a:lnTo>
                    <a:pt x="520" y="116"/>
                  </a:lnTo>
                  <a:lnTo>
                    <a:pt x="518" y="118"/>
                  </a:lnTo>
                  <a:lnTo>
                    <a:pt x="516" y="118"/>
                  </a:lnTo>
                  <a:lnTo>
                    <a:pt x="516" y="118"/>
                  </a:lnTo>
                  <a:close/>
                  <a:moveTo>
                    <a:pt x="526" y="208"/>
                  </a:moveTo>
                  <a:lnTo>
                    <a:pt x="526" y="208"/>
                  </a:lnTo>
                  <a:lnTo>
                    <a:pt x="528" y="210"/>
                  </a:lnTo>
                  <a:lnTo>
                    <a:pt x="530" y="214"/>
                  </a:lnTo>
                  <a:lnTo>
                    <a:pt x="530" y="222"/>
                  </a:lnTo>
                  <a:lnTo>
                    <a:pt x="532" y="230"/>
                  </a:lnTo>
                  <a:lnTo>
                    <a:pt x="534" y="232"/>
                  </a:lnTo>
                  <a:lnTo>
                    <a:pt x="536" y="236"/>
                  </a:lnTo>
                  <a:lnTo>
                    <a:pt x="536" y="236"/>
                  </a:lnTo>
                  <a:lnTo>
                    <a:pt x="528" y="230"/>
                  </a:lnTo>
                  <a:lnTo>
                    <a:pt x="522" y="224"/>
                  </a:lnTo>
                  <a:lnTo>
                    <a:pt x="522" y="216"/>
                  </a:lnTo>
                  <a:lnTo>
                    <a:pt x="526" y="208"/>
                  </a:lnTo>
                  <a:lnTo>
                    <a:pt x="526" y="208"/>
                  </a:lnTo>
                  <a:close/>
                  <a:moveTo>
                    <a:pt x="542" y="208"/>
                  </a:moveTo>
                  <a:lnTo>
                    <a:pt x="542" y="208"/>
                  </a:lnTo>
                  <a:lnTo>
                    <a:pt x="544" y="208"/>
                  </a:lnTo>
                  <a:lnTo>
                    <a:pt x="544" y="208"/>
                  </a:lnTo>
                  <a:lnTo>
                    <a:pt x="554" y="234"/>
                  </a:lnTo>
                  <a:lnTo>
                    <a:pt x="554" y="234"/>
                  </a:lnTo>
                  <a:lnTo>
                    <a:pt x="556" y="238"/>
                  </a:lnTo>
                  <a:lnTo>
                    <a:pt x="556" y="240"/>
                  </a:lnTo>
                  <a:lnTo>
                    <a:pt x="552" y="248"/>
                  </a:lnTo>
                  <a:lnTo>
                    <a:pt x="552" y="248"/>
                  </a:lnTo>
                  <a:lnTo>
                    <a:pt x="550" y="236"/>
                  </a:lnTo>
                  <a:lnTo>
                    <a:pt x="546" y="232"/>
                  </a:lnTo>
                  <a:lnTo>
                    <a:pt x="542" y="228"/>
                  </a:lnTo>
                  <a:lnTo>
                    <a:pt x="542" y="228"/>
                  </a:lnTo>
                  <a:lnTo>
                    <a:pt x="536" y="222"/>
                  </a:lnTo>
                  <a:lnTo>
                    <a:pt x="534" y="218"/>
                  </a:lnTo>
                  <a:lnTo>
                    <a:pt x="536" y="212"/>
                  </a:lnTo>
                  <a:lnTo>
                    <a:pt x="542" y="208"/>
                  </a:lnTo>
                  <a:lnTo>
                    <a:pt x="542" y="208"/>
                  </a:lnTo>
                  <a:close/>
                  <a:moveTo>
                    <a:pt x="752" y="676"/>
                  </a:moveTo>
                  <a:lnTo>
                    <a:pt x="752" y="676"/>
                  </a:lnTo>
                  <a:lnTo>
                    <a:pt x="750" y="676"/>
                  </a:lnTo>
                  <a:lnTo>
                    <a:pt x="748" y="676"/>
                  </a:lnTo>
                  <a:lnTo>
                    <a:pt x="748" y="676"/>
                  </a:lnTo>
                  <a:lnTo>
                    <a:pt x="746" y="672"/>
                  </a:lnTo>
                  <a:lnTo>
                    <a:pt x="746" y="668"/>
                  </a:lnTo>
                  <a:lnTo>
                    <a:pt x="746" y="664"/>
                  </a:lnTo>
                  <a:lnTo>
                    <a:pt x="750" y="662"/>
                  </a:lnTo>
                  <a:lnTo>
                    <a:pt x="750" y="662"/>
                  </a:lnTo>
                  <a:lnTo>
                    <a:pt x="754" y="668"/>
                  </a:lnTo>
                  <a:lnTo>
                    <a:pt x="754" y="672"/>
                  </a:lnTo>
                  <a:lnTo>
                    <a:pt x="752" y="676"/>
                  </a:lnTo>
                  <a:lnTo>
                    <a:pt x="752" y="6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75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6"/>
            <p:cNvSpPr/>
            <p:nvPr/>
          </p:nvSpPr>
          <p:spPr bwMode="auto">
            <a:xfrm>
              <a:off x="7816850" y="1447800"/>
              <a:ext cx="123825" cy="177800"/>
            </a:xfrm>
            <a:custGeom>
              <a:avLst/>
              <a:gdLst/>
              <a:ahLst/>
              <a:cxnLst>
                <a:cxn ang="0">
                  <a:pos x="0" y="64"/>
                </a:cxn>
                <a:cxn ang="0">
                  <a:pos x="6" y="82"/>
                </a:cxn>
                <a:cxn ang="0">
                  <a:pos x="10" y="98"/>
                </a:cxn>
                <a:cxn ang="0">
                  <a:pos x="12" y="100"/>
                </a:cxn>
                <a:cxn ang="0">
                  <a:pos x="22" y="104"/>
                </a:cxn>
                <a:cxn ang="0">
                  <a:pos x="40" y="106"/>
                </a:cxn>
                <a:cxn ang="0">
                  <a:pos x="46" y="112"/>
                </a:cxn>
                <a:cxn ang="0">
                  <a:pos x="50" y="110"/>
                </a:cxn>
                <a:cxn ang="0">
                  <a:pos x="54" y="108"/>
                </a:cxn>
                <a:cxn ang="0">
                  <a:pos x="58" y="96"/>
                </a:cxn>
                <a:cxn ang="0">
                  <a:pos x="60" y="88"/>
                </a:cxn>
                <a:cxn ang="0">
                  <a:pos x="66" y="74"/>
                </a:cxn>
                <a:cxn ang="0">
                  <a:pos x="68" y="66"/>
                </a:cxn>
                <a:cxn ang="0">
                  <a:pos x="72" y="62"/>
                </a:cxn>
                <a:cxn ang="0">
                  <a:pos x="78" y="60"/>
                </a:cxn>
                <a:cxn ang="0">
                  <a:pos x="70" y="50"/>
                </a:cxn>
                <a:cxn ang="0">
                  <a:pos x="66" y="38"/>
                </a:cxn>
                <a:cxn ang="0">
                  <a:pos x="66" y="32"/>
                </a:cxn>
                <a:cxn ang="0">
                  <a:pos x="68" y="26"/>
                </a:cxn>
                <a:cxn ang="0">
                  <a:pos x="78" y="16"/>
                </a:cxn>
                <a:cxn ang="0">
                  <a:pos x="70" y="10"/>
                </a:cxn>
                <a:cxn ang="0">
                  <a:pos x="68" y="8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58" y="6"/>
                </a:cxn>
                <a:cxn ang="0">
                  <a:pos x="48" y="20"/>
                </a:cxn>
                <a:cxn ang="0">
                  <a:pos x="40" y="28"/>
                </a:cxn>
                <a:cxn ang="0">
                  <a:pos x="24" y="44"/>
                </a:cxn>
                <a:cxn ang="0">
                  <a:pos x="18" y="52"/>
                </a:cxn>
                <a:cxn ang="0">
                  <a:pos x="12" y="54"/>
                </a:cxn>
                <a:cxn ang="0">
                  <a:pos x="6" y="52"/>
                </a:cxn>
                <a:cxn ang="0">
                  <a:pos x="0" y="58"/>
                </a:cxn>
                <a:cxn ang="0">
                  <a:pos x="0" y="64"/>
                </a:cxn>
              </a:cxnLst>
              <a:rect l="0" t="0" r="r" b="b"/>
              <a:pathLst>
                <a:path w="78" h="112">
                  <a:moveTo>
                    <a:pt x="0" y="64"/>
                  </a:moveTo>
                  <a:lnTo>
                    <a:pt x="0" y="64"/>
                  </a:lnTo>
                  <a:lnTo>
                    <a:pt x="2" y="74"/>
                  </a:lnTo>
                  <a:lnTo>
                    <a:pt x="6" y="82"/>
                  </a:lnTo>
                  <a:lnTo>
                    <a:pt x="8" y="90"/>
                  </a:lnTo>
                  <a:lnTo>
                    <a:pt x="10" y="98"/>
                  </a:lnTo>
                  <a:lnTo>
                    <a:pt x="10" y="98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22" y="104"/>
                  </a:lnTo>
                  <a:lnTo>
                    <a:pt x="30" y="104"/>
                  </a:lnTo>
                  <a:lnTo>
                    <a:pt x="40" y="106"/>
                  </a:lnTo>
                  <a:lnTo>
                    <a:pt x="44" y="108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50" y="110"/>
                  </a:lnTo>
                  <a:lnTo>
                    <a:pt x="54" y="108"/>
                  </a:lnTo>
                  <a:lnTo>
                    <a:pt x="54" y="108"/>
                  </a:lnTo>
                  <a:lnTo>
                    <a:pt x="56" y="102"/>
                  </a:lnTo>
                  <a:lnTo>
                    <a:pt x="58" y="96"/>
                  </a:lnTo>
                  <a:lnTo>
                    <a:pt x="58" y="96"/>
                  </a:lnTo>
                  <a:lnTo>
                    <a:pt x="60" y="88"/>
                  </a:lnTo>
                  <a:lnTo>
                    <a:pt x="62" y="80"/>
                  </a:lnTo>
                  <a:lnTo>
                    <a:pt x="66" y="74"/>
                  </a:lnTo>
                  <a:lnTo>
                    <a:pt x="68" y="66"/>
                  </a:lnTo>
                  <a:lnTo>
                    <a:pt x="68" y="66"/>
                  </a:lnTo>
                  <a:lnTo>
                    <a:pt x="68" y="62"/>
                  </a:lnTo>
                  <a:lnTo>
                    <a:pt x="72" y="62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72" y="56"/>
                  </a:lnTo>
                  <a:lnTo>
                    <a:pt x="70" y="50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6"/>
                  </a:lnTo>
                  <a:lnTo>
                    <a:pt x="66" y="32"/>
                  </a:lnTo>
                  <a:lnTo>
                    <a:pt x="68" y="26"/>
                  </a:lnTo>
                  <a:lnTo>
                    <a:pt x="68" y="26"/>
                  </a:lnTo>
                  <a:lnTo>
                    <a:pt x="76" y="18"/>
                  </a:lnTo>
                  <a:lnTo>
                    <a:pt x="78" y="16"/>
                  </a:lnTo>
                  <a:lnTo>
                    <a:pt x="76" y="14"/>
                  </a:lnTo>
                  <a:lnTo>
                    <a:pt x="70" y="10"/>
                  </a:lnTo>
                  <a:lnTo>
                    <a:pt x="70" y="10"/>
                  </a:lnTo>
                  <a:lnTo>
                    <a:pt x="68" y="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0" y="28"/>
                  </a:lnTo>
                  <a:lnTo>
                    <a:pt x="30" y="36"/>
                  </a:lnTo>
                  <a:lnTo>
                    <a:pt x="24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6" y="56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6" y="52"/>
                  </a:lnTo>
                  <a:lnTo>
                    <a:pt x="2" y="54"/>
                  </a:lnTo>
                  <a:lnTo>
                    <a:pt x="0" y="58"/>
                  </a:lnTo>
                  <a:lnTo>
                    <a:pt x="0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77"/>
            <p:cNvSpPr/>
            <p:nvPr/>
          </p:nvSpPr>
          <p:spPr bwMode="auto">
            <a:xfrm>
              <a:off x="7648575" y="1470025"/>
              <a:ext cx="133350" cy="184150"/>
            </a:xfrm>
            <a:custGeom>
              <a:avLst/>
              <a:gdLst/>
              <a:ahLst/>
              <a:cxnLst>
                <a:cxn ang="0">
                  <a:pos x="82" y="108"/>
                </a:cxn>
                <a:cxn ang="0">
                  <a:pos x="82" y="108"/>
                </a:cxn>
                <a:cxn ang="0">
                  <a:pos x="82" y="9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76" y="82"/>
                </a:cxn>
                <a:cxn ang="0">
                  <a:pos x="76" y="82"/>
                </a:cxn>
                <a:cxn ang="0">
                  <a:pos x="72" y="78"/>
                </a:cxn>
                <a:cxn ang="0">
                  <a:pos x="68" y="72"/>
                </a:cxn>
                <a:cxn ang="0">
                  <a:pos x="64" y="66"/>
                </a:cxn>
                <a:cxn ang="0">
                  <a:pos x="64" y="64"/>
                </a:cxn>
                <a:cxn ang="0">
                  <a:pos x="64" y="64"/>
                </a:cxn>
                <a:cxn ang="0">
                  <a:pos x="64" y="56"/>
                </a:cxn>
                <a:cxn ang="0">
                  <a:pos x="62" y="52"/>
                </a:cxn>
                <a:cxn ang="0">
                  <a:pos x="54" y="44"/>
                </a:cxn>
                <a:cxn ang="0">
                  <a:pos x="54" y="44"/>
                </a:cxn>
                <a:cxn ang="0">
                  <a:pos x="38" y="30"/>
                </a:cxn>
                <a:cxn ang="0">
                  <a:pos x="32" y="24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0" y="10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8" y="26"/>
                </a:cxn>
                <a:cxn ang="0">
                  <a:pos x="26" y="42"/>
                </a:cxn>
                <a:cxn ang="0">
                  <a:pos x="34" y="56"/>
                </a:cxn>
                <a:cxn ang="0">
                  <a:pos x="40" y="72"/>
                </a:cxn>
                <a:cxn ang="0">
                  <a:pos x="40" y="72"/>
                </a:cxn>
                <a:cxn ang="0">
                  <a:pos x="46" y="84"/>
                </a:cxn>
                <a:cxn ang="0">
                  <a:pos x="54" y="94"/>
                </a:cxn>
                <a:cxn ang="0">
                  <a:pos x="70" y="114"/>
                </a:cxn>
                <a:cxn ang="0">
                  <a:pos x="70" y="114"/>
                </a:cxn>
                <a:cxn ang="0">
                  <a:pos x="72" y="116"/>
                </a:cxn>
                <a:cxn ang="0">
                  <a:pos x="74" y="116"/>
                </a:cxn>
                <a:cxn ang="0">
                  <a:pos x="78" y="114"/>
                </a:cxn>
                <a:cxn ang="0">
                  <a:pos x="78" y="114"/>
                </a:cxn>
                <a:cxn ang="0">
                  <a:pos x="80" y="114"/>
                </a:cxn>
                <a:cxn ang="0">
                  <a:pos x="82" y="112"/>
                </a:cxn>
                <a:cxn ang="0">
                  <a:pos x="82" y="108"/>
                </a:cxn>
                <a:cxn ang="0">
                  <a:pos x="82" y="108"/>
                </a:cxn>
              </a:cxnLst>
              <a:rect l="0" t="0" r="r" b="b"/>
              <a:pathLst>
                <a:path w="84" h="116">
                  <a:moveTo>
                    <a:pt x="82" y="108"/>
                  </a:moveTo>
                  <a:lnTo>
                    <a:pt x="82" y="108"/>
                  </a:lnTo>
                  <a:lnTo>
                    <a:pt x="82" y="9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76" y="82"/>
                  </a:lnTo>
                  <a:lnTo>
                    <a:pt x="76" y="82"/>
                  </a:lnTo>
                  <a:lnTo>
                    <a:pt x="72" y="78"/>
                  </a:lnTo>
                  <a:lnTo>
                    <a:pt x="68" y="72"/>
                  </a:lnTo>
                  <a:lnTo>
                    <a:pt x="64" y="66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56"/>
                  </a:lnTo>
                  <a:lnTo>
                    <a:pt x="62" y="52"/>
                  </a:lnTo>
                  <a:lnTo>
                    <a:pt x="54" y="44"/>
                  </a:lnTo>
                  <a:lnTo>
                    <a:pt x="54" y="44"/>
                  </a:lnTo>
                  <a:lnTo>
                    <a:pt x="38" y="30"/>
                  </a:lnTo>
                  <a:lnTo>
                    <a:pt x="32" y="24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0" y="10"/>
                  </a:lnTo>
                  <a:lnTo>
                    <a:pt x="14" y="4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8" y="26"/>
                  </a:lnTo>
                  <a:lnTo>
                    <a:pt x="26" y="42"/>
                  </a:lnTo>
                  <a:lnTo>
                    <a:pt x="34" y="56"/>
                  </a:lnTo>
                  <a:lnTo>
                    <a:pt x="40" y="72"/>
                  </a:lnTo>
                  <a:lnTo>
                    <a:pt x="40" y="72"/>
                  </a:lnTo>
                  <a:lnTo>
                    <a:pt x="46" y="84"/>
                  </a:lnTo>
                  <a:lnTo>
                    <a:pt x="54" y="94"/>
                  </a:lnTo>
                  <a:lnTo>
                    <a:pt x="70" y="114"/>
                  </a:lnTo>
                  <a:lnTo>
                    <a:pt x="70" y="114"/>
                  </a:lnTo>
                  <a:lnTo>
                    <a:pt x="72" y="116"/>
                  </a:lnTo>
                  <a:lnTo>
                    <a:pt x="74" y="116"/>
                  </a:lnTo>
                  <a:lnTo>
                    <a:pt x="78" y="114"/>
                  </a:lnTo>
                  <a:lnTo>
                    <a:pt x="78" y="114"/>
                  </a:lnTo>
                  <a:lnTo>
                    <a:pt x="80" y="114"/>
                  </a:lnTo>
                  <a:lnTo>
                    <a:pt x="82" y="112"/>
                  </a:lnTo>
                  <a:lnTo>
                    <a:pt x="82" y="108"/>
                  </a:lnTo>
                  <a:lnTo>
                    <a:pt x="82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78"/>
            <p:cNvSpPr/>
            <p:nvPr/>
          </p:nvSpPr>
          <p:spPr bwMode="auto">
            <a:xfrm>
              <a:off x="8086725" y="882650"/>
              <a:ext cx="139700" cy="123825"/>
            </a:xfrm>
            <a:custGeom>
              <a:avLst/>
              <a:gdLst/>
              <a:ahLst/>
              <a:cxnLst>
                <a:cxn ang="0">
                  <a:pos x="38" y="58"/>
                </a:cxn>
                <a:cxn ang="0">
                  <a:pos x="36" y="58"/>
                </a:cxn>
                <a:cxn ang="0">
                  <a:pos x="16" y="60"/>
                </a:cxn>
                <a:cxn ang="0">
                  <a:pos x="0" y="74"/>
                </a:cxn>
                <a:cxn ang="0">
                  <a:pos x="8" y="72"/>
                </a:cxn>
                <a:cxn ang="0">
                  <a:pos x="26" y="68"/>
                </a:cxn>
                <a:cxn ang="0">
                  <a:pos x="32" y="64"/>
                </a:cxn>
                <a:cxn ang="0">
                  <a:pos x="36" y="72"/>
                </a:cxn>
                <a:cxn ang="0">
                  <a:pos x="36" y="76"/>
                </a:cxn>
                <a:cxn ang="0">
                  <a:pos x="38" y="78"/>
                </a:cxn>
                <a:cxn ang="0">
                  <a:pos x="42" y="76"/>
                </a:cxn>
                <a:cxn ang="0">
                  <a:pos x="42" y="72"/>
                </a:cxn>
                <a:cxn ang="0">
                  <a:pos x="46" y="68"/>
                </a:cxn>
                <a:cxn ang="0">
                  <a:pos x="46" y="64"/>
                </a:cxn>
                <a:cxn ang="0">
                  <a:pos x="54" y="66"/>
                </a:cxn>
                <a:cxn ang="0">
                  <a:pos x="66" y="60"/>
                </a:cxn>
                <a:cxn ang="0">
                  <a:pos x="70" y="58"/>
                </a:cxn>
                <a:cxn ang="0">
                  <a:pos x="78" y="54"/>
                </a:cxn>
                <a:cxn ang="0">
                  <a:pos x="78" y="46"/>
                </a:cxn>
                <a:cxn ang="0">
                  <a:pos x="82" y="28"/>
                </a:cxn>
                <a:cxn ang="0">
                  <a:pos x="86" y="20"/>
                </a:cxn>
                <a:cxn ang="0">
                  <a:pos x="88" y="14"/>
                </a:cxn>
                <a:cxn ang="0">
                  <a:pos x="84" y="8"/>
                </a:cxn>
                <a:cxn ang="0">
                  <a:pos x="80" y="2"/>
                </a:cxn>
                <a:cxn ang="0">
                  <a:pos x="78" y="0"/>
                </a:cxn>
                <a:cxn ang="0">
                  <a:pos x="74" y="4"/>
                </a:cxn>
                <a:cxn ang="0">
                  <a:pos x="72" y="10"/>
                </a:cxn>
                <a:cxn ang="0">
                  <a:pos x="70" y="26"/>
                </a:cxn>
                <a:cxn ang="0">
                  <a:pos x="68" y="32"/>
                </a:cxn>
                <a:cxn ang="0">
                  <a:pos x="54" y="42"/>
                </a:cxn>
                <a:cxn ang="0">
                  <a:pos x="42" y="52"/>
                </a:cxn>
                <a:cxn ang="0">
                  <a:pos x="38" y="58"/>
                </a:cxn>
              </a:cxnLst>
              <a:rect l="0" t="0" r="r" b="b"/>
              <a:pathLst>
                <a:path w="88" h="78">
                  <a:moveTo>
                    <a:pt x="38" y="58"/>
                  </a:moveTo>
                  <a:lnTo>
                    <a:pt x="38" y="58"/>
                  </a:lnTo>
                  <a:lnTo>
                    <a:pt x="36" y="58"/>
                  </a:lnTo>
                  <a:lnTo>
                    <a:pt x="36" y="58"/>
                  </a:lnTo>
                  <a:lnTo>
                    <a:pt x="26" y="58"/>
                  </a:lnTo>
                  <a:lnTo>
                    <a:pt x="16" y="60"/>
                  </a:lnTo>
                  <a:lnTo>
                    <a:pt x="8" y="66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8" y="72"/>
                  </a:lnTo>
                  <a:lnTo>
                    <a:pt x="14" y="7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32" y="64"/>
                  </a:lnTo>
                  <a:lnTo>
                    <a:pt x="34" y="66"/>
                  </a:lnTo>
                  <a:lnTo>
                    <a:pt x="36" y="72"/>
                  </a:lnTo>
                  <a:lnTo>
                    <a:pt x="36" y="72"/>
                  </a:lnTo>
                  <a:lnTo>
                    <a:pt x="36" y="76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40" y="78"/>
                  </a:lnTo>
                  <a:lnTo>
                    <a:pt x="42" y="76"/>
                  </a:lnTo>
                  <a:lnTo>
                    <a:pt x="42" y="72"/>
                  </a:lnTo>
                  <a:lnTo>
                    <a:pt x="42" y="72"/>
                  </a:lnTo>
                  <a:lnTo>
                    <a:pt x="46" y="70"/>
                  </a:lnTo>
                  <a:lnTo>
                    <a:pt x="46" y="68"/>
                  </a:lnTo>
                  <a:lnTo>
                    <a:pt x="46" y="64"/>
                  </a:lnTo>
                  <a:lnTo>
                    <a:pt x="46" y="64"/>
                  </a:lnTo>
                  <a:lnTo>
                    <a:pt x="50" y="66"/>
                  </a:lnTo>
                  <a:lnTo>
                    <a:pt x="54" y="66"/>
                  </a:lnTo>
                  <a:lnTo>
                    <a:pt x="60" y="64"/>
                  </a:lnTo>
                  <a:lnTo>
                    <a:pt x="66" y="60"/>
                  </a:lnTo>
                  <a:lnTo>
                    <a:pt x="70" y="58"/>
                  </a:lnTo>
                  <a:lnTo>
                    <a:pt x="70" y="58"/>
                  </a:lnTo>
                  <a:lnTo>
                    <a:pt x="76" y="58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46"/>
                  </a:lnTo>
                  <a:lnTo>
                    <a:pt x="80" y="36"/>
                  </a:lnTo>
                  <a:lnTo>
                    <a:pt x="82" y="28"/>
                  </a:lnTo>
                  <a:lnTo>
                    <a:pt x="86" y="20"/>
                  </a:lnTo>
                  <a:lnTo>
                    <a:pt x="86" y="20"/>
                  </a:lnTo>
                  <a:lnTo>
                    <a:pt x="88" y="16"/>
                  </a:lnTo>
                  <a:lnTo>
                    <a:pt x="88" y="14"/>
                  </a:lnTo>
                  <a:lnTo>
                    <a:pt x="84" y="8"/>
                  </a:lnTo>
                  <a:lnTo>
                    <a:pt x="84" y="8"/>
                  </a:lnTo>
                  <a:lnTo>
                    <a:pt x="82" y="2"/>
                  </a:lnTo>
                  <a:lnTo>
                    <a:pt x="80" y="2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2"/>
                  </a:lnTo>
                  <a:lnTo>
                    <a:pt x="74" y="4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2" y="18"/>
                  </a:lnTo>
                  <a:lnTo>
                    <a:pt x="70" y="26"/>
                  </a:lnTo>
                  <a:lnTo>
                    <a:pt x="70" y="26"/>
                  </a:lnTo>
                  <a:lnTo>
                    <a:pt x="68" y="32"/>
                  </a:lnTo>
                  <a:lnTo>
                    <a:pt x="64" y="36"/>
                  </a:lnTo>
                  <a:lnTo>
                    <a:pt x="54" y="42"/>
                  </a:lnTo>
                  <a:lnTo>
                    <a:pt x="46" y="48"/>
                  </a:lnTo>
                  <a:lnTo>
                    <a:pt x="42" y="52"/>
                  </a:lnTo>
                  <a:lnTo>
                    <a:pt x="38" y="58"/>
                  </a:lnTo>
                  <a:lnTo>
                    <a:pt x="38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9"/>
            <p:cNvSpPr/>
            <p:nvPr/>
          </p:nvSpPr>
          <p:spPr bwMode="auto">
            <a:xfrm>
              <a:off x="4911725" y="330200"/>
              <a:ext cx="301625" cy="98425"/>
            </a:xfrm>
            <a:custGeom>
              <a:avLst/>
              <a:gdLst/>
              <a:ahLst/>
              <a:cxnLst>
                <a:cxn ang="0">
                  <a:pos x="40" y="28"/>
                </a:cxn>
                <a:cxn ang="0">
                  <a:pos x="54" y="18"/>
                </a:cxn>
                <a:cxn ang="0">
                  <a:pos x="62" y="16"/>
                </a:cxn>
                <a:cxn ang="0">
                  <a:pos x="62" y="18"/>
                </a:cxn>
                <a:cxn ang="0">
                  <a:pos x="56" y="24"/>
                </a:cxn>
                <a:cxn ang="0">
                  <a:pos x="52" y="26"/>
                </a:cxn>
                <a:cxn ang="0">
                  <a:pos x="78" y="32"/>
                </a:cxn>
                <a:cxn ang="0">
                  <a:pos x="58" y="36"/>
                </a:cxn>
                <a:cxn ang="0">
                  <a:pos x="70" y="40"/>
                </a:cxn>
                <a:cxn ang="0">
                  <a:pos x="88" y="40"/>
                </a:cxn>
                <a:cxn ang="0">
                  <a:pos x="106" y="44"/>
                </a:cxn>
                <a:cxn ang="0">
                  <a:pos x="66" y="48"/>
                </a:cxn>
                <a:cxn ang="0">
                  <a:pos x="72" y="52"/>
                </a:cxn>
                <a:cxn ang="0">
                  <a:pos x="88" y="54"/>
                </a:cxn>
                <a:cxn ang="0">
                  <a:pos x="96" y="60"/>
                </a:cxn>
                <a:cxn ang="0">
                  <a:pos x="114" y="62"/>
                </a:cxn>
                <a:cxn ang="0">
                  <a:pos x="176" y="58"/>
                </a:cxn>
                <a:cxn ang="0">
                  <a:pos x="182" y="58"/>
                </a:cxn>
                <a:cxn ang="0">
                  <a:pos x="182" y="54"/>
                </a:cxn>
                <a:cxn ang="0">
                  <a:pos x="176" y="52"/>
                </a:cxn>
                <a:cxn ang="0">
                  <a:pos x="182" y="48"/>
                </a:cxn>
                <a:cxn ang="0">
                  <a:pos x="190" y="46"/>
                </a:cxn>
                <a:cxn ang="0">
                  <a:pos x="162" y="28"/>
                </a:cxn>
                <a:cxn ang="0">
                  <a:pos x="162" y="14"/>
                </a:cxn>
                <a:cxn ang="0">
                  <a:pos x="162" y="10"/>
                </a:cxn>
                <a:cxn ang="0">
                  <a:pos x="152" y="8"/>
                </a:cxn>
                <a:cxn ang="0">
                  <a:pos x="148" y="10"/>
                </a:cxn>
                <a:cxn ang="0">
                  <a:pos x="152" y="14"/>
                </a:cxn>
                <a:cxn ang="0">
                  <a:pos x="140" y="14"/>
                </a:cxn>
                <a:cxn ang="0">
                  <a:pos x="138" y="18"/>
                </a:cxn>
                <a:cxn ang="0">
                  <a:pos x="142" y="26"/>
                </a:cxn>
                <a:cxn ang="0">
                  <a:pos x="136" y="30"/>
                </a:cxn>
                <a:cxn ang="0">
                  <a:pos x="132" y="22"/>
                </a:cxn>
                <a:cxn ang="0">
                  <a:pos x="120" y="18"/>
                </a:cxn>
                <a:cxn ang="0">
                  <a:pos x="114" y="22"/>
                </a:cxn>
                <a:cxn ang="0">
                  <a:pos x="102" y="16"/>
                </a:cxn>
                <a:cxn ang="0">
                  <a:pos x="94" y="18"/>
                </a:cxn>
                <a:cxn ang="0">
                  <a:pos x="88" y="14"/>
                </a:cxn>
                <a:cxn ang="0">
                  <a:pos x="78" y="14"/>
                </a:cxn>
                <a:cxn ang="0">
                  <a:pos x="74" y="14"/>
                </a:cxn>
                <a:cxn ang="0">
                  <a:pos x="78" y="12"/>
                </a:cxn>
                <a:cxn ang="0">
                  <a:pos x="78" y="10"/>
                </a:cxn>
                <a:cxn ang="0">
                  <a:pos x="60" y="4"/>
                </a:cxn>
                <a:cxn ang="0">
                  <a:pos x="40" y="2"/>
                </a:cxn>
                <a:cxn ang="0">
                  <a:pos x="26" y="0"/>
                </a:cxn>
                <a:cxn ang="0">
                  <a:pos x="10" y="2"/>
                </a:cxn>
                <a:cxn ang="0">
                  <a:pos x="10" y="8"/>
                </a:cxn>
                <a:cxn ang="0">
                  <a:pos x="4" y="20"/>
                </a:cxn>
                <a:cxn ang="0">
                  <a:pos x="16" y="32"/>
                </a:cxn>
                <a:cxn ang="0">
                  <a:pos x="34" y="32"/>
                </a:cxn>
              </a:cxnLst>
              <a:rect l="0" t="0" r="r" b="b"/>
              <a:pathLst>
                <a:path w="190" h="62">
                  <a:moveTo>
                    <a:pt x="34" y="32"/>
                  </a:moveTo>
                  <a:lnTo>
                    <a:pt x="34" y="32"/>
                  </a:lnTo>
                  <a:lnTo>
                    <a:pt x="40" y="28"/>
                  </a:lnTo>
                  <a:lnTo>
                    <a:pt x="44" y="24"/>
                  </a:lnTo>
                  <a:lnTo>
                    <a:pt x="48" y="20"/>
                  </a:lnTo>
                  <a:lnTo>
                    <a:pt x="54" y="18"/>
                  </a:lnTo>
                  <a:lnTo>
                    <a:pt x="54" y="18"/>
                  </a:lnTo>
                  <a:lnTo>
                    <a:pt x="58" y="16"/>
                  </a:lnTo>
                  <a:lnTo>
                    <a:pt x="62" y="16"/>
                  </a:lnTo>
                  <a:lnTo>
                    <a:pt x="62" y="16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0" y="20"/>
                  </a:lnTo>
                  <a:lnTo>
                    <a:pt x="58" y="20"/>
                  </a:lnTo>
                  <a:lnTo>
                    <a:pt x="56" y="24"/>
                  </a:lnTo>
                  <a:lnTo>
                    <a:pt x="56" y="24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8" y="30"/>
                  </a:lnTo>
                  <a:lnTo>
                    <a:pt x="64" y="32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58" y="36"/>
                  </a:lnTo>
                  <a:lnTo>
                    <a:pt x="58" y="36"/>
                  </a:lnTo>
                  <a:lnTo>
                    <a:pt x="60" y="38"/>
                  </a:lnTo>
                  <a:lnTo>
                    <a:pt x="64" y="40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78" y="40"/>
                  </a:lnTo>
                  <a:lnTo>
                    <a:pt x="88" y="40"/>
                  </a:lnTo>
                  <a:lnTo>
                    <a:pt x="96" y="40"/>
                  </a:lnTo>
                  <a:lnTo>
                    <a:pt x="106" y="44"/>
                  </a:lnTo>
                  <a:lnTo>
                    <a:pt x="106" y="44"/>
                  </a:lnTo>
                  <a:lnTo>
                    <a:pt x="86" y="44"/>
                  </a:lnTo>
                  <a:lnTo>
                    <a:pt x="76" y="44"/>
                  </a:lnTo>
                  <a:lnTo>
                    <a:pt x="66" y="48"/>
                  </a:lnTo>
                  <a:lnTo>
                    <a:pt x="66" y="48"/>
                  </a:lnTo>
                  <a:lnTo>
                    <a:pt x="68" y="50"/>
                  </a:lnTo>
                  <a:lnTo>
                    <a:pt x="72" y="52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8" y="54"/>
                  </a:lnTo>
                  <a:lnTo>
                    <a:pt x="90" y="56"/>
                  </a:lnTo>
                  <a:lnTo>
                    <a:pt x="90" y="56"/>
                  </a:lnTo>
                  <a:lnTo>
                    <a:pt x="96" y="60"/>
                  </a:lnTo>
                  <a:lnTo>
                    <a:pt x="102" y="62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44" y="56"/>
                  </a:lnTo>
                  <a:lnTo>
                    <a:pt x="160" y="56"/>
                  </a:lnTo>
                  <a:lnTo>
                    <a:pt x="176" y="58"/>
                  </a:lnTo>
                  <a:lnTo>
                    <a:pt x="176" y="58"/>
                  </a:lnTo>
                  <a:lnTo>
                    <a:pt x="180" y="58"/>
                  </a:lnTo>
                  <a:lnTo>
                    <a:pt x="182" y="58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82" y="54"/>
                  </a:lnTo>
                  <a:lnTo>
                    <a:pt x="180" y="54"/>
                  </a:lnTo>
                  <a:lnTo>
                    <a:pt x="178" y="54"/>
                  </a:lnTo>
                  <a:lnTo>
                    <a:pt x="176" y="52"/>
                  </a:lnTo>
                  <a:lnTo>
                    <a:pt x="176" y="52"/>
                  </a:lnTo>
                  <a:lnTo>
                    <a:pt x="178" y="50"/>
                  </a:lnTo>
                  <a:lnTo>
                    <a:pt x="182" y="48"/>
                  </a:lnTo>
                  <a:lnTo>
                    <a:pt x="186" y="48"/>
                  </a:lnTo>
                  <a:lnTo>
                    <a:pt x="190" y="46"/>
                  </a:lnTo>
                  <a:lnTo>
                    <a:pt x="190" y="46"/>
                  </a:lnTo>
                  <a:lnTo>
                    <a:pt x="178" y="44"/>
                  </a:lnTo>
                  <a:lnTo>
                    <a:pt x="168" y="38"/>
                  </a:lnTo>
                  <a:lnTo>
                    <a:pt x="162" y="28"/>
                  </a:lnTo>
                  <a:lnTo>
                    <a:pt x="158" y="16"/>
                  </a:lnTo>
                  <a:lnTo>
                    <a:pt x="158" y="16"/>
                  </a:lnTo>
                  <a:lnTo>
                    <a:pt x="162" y="14"/>
                  </a:lnTo>
                  <a:lnTo>
                    <a:pt x="164" y="12"/>
                  </a:lnTo>
                  <a:lnTo>
                    <a:pt x="162" y="10"/>
                  </a:lnTo>
                  <a:lnTo>
                    <a:pt x="162" y="10"/>
                  </a:lnTo>
                  <a:lnTo>
                    <a:pt x="160" y="8"/>
                  </a:lnTo>
                  <a:lnTo>
                    <a:pt x="158" y="8"/>
                  </a:lnTo>
                  <a:lnTo>
                    <a:pt x="152" y="8"/>
                  </a:lnTo>
                  <a:lnTo>
                    <a:pt x="152" y="8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52" y="14"/>
                  </a:lnTo>
                  <a:lnTo>
                    <a:pt x="152" y="14"/>
                  </a:lnTo>
                  <a:lnTo>
                    <a:pt x="144" y="14"/>
                  </a:lnTo>
                  <a:lnTo>
                    <a:pt x="140" y="14"/>
                  </a:lnTo>
                  <a:lnTo>
                    <a:pt x="136" y="14"/>
                  </a:lnTo>
                  <a:lnTo>
                    <a:pt x="136" y="14"/>
                  </a:lnTo>
                  <a:lnTo>
                    <a:pt x="138" y="18"/>
                  </a:lnTo>
                  <a:lnTo>
                    <a:pt x="138" y="18"/>
                  </a:lnTo>
                  <a:lnTo>
                    <a:pt x="140" y="24"/>
                  </a:lnTo>
                  <a:lnTo>
                    <a:pt x="142" y="26"/>
                  </a:lnTo>
                  <a:lnTo>
                    <a:pt x="140" y="28"/>
                  </a:lnTo>
                  <a:lnTo>
                    <a:pt x="140" y="28"/>
                  </a:lnTo>
                  <a:lnTo>
                    <a:pt x="136" y="30"/>
                  </a:lnTo>
                  <a:lnTo>
                    <a:pt x="134" y="28"/>
                  </a:lnTo>
                  <a:lnTo>
                    <a:pt x="132" y="22"/>
                  </a:lnTo>
                  <a:lnTo>
                    <a:pt x="132" y="22"/>
                  </a:lnTo>
                  <a:lnTo>
                    <a:pt x="126" y="18"/>
                  </a:lnTo>
                  <a:lnTo>
                    <a:pt x="124" y="18"/>
                  </a:lnTo>
                  <a:lnTo>
                    <a:pt x="120" y="18"/>
                  </a:lnTo>
                  <a:lnTo>
                    <a:pt x="120" y="18"/>
                  </a:lnTo>
                  <a:lnTo>
                    <a:pt x="118" y="20"/>
                  </a:lnTo>
                  <a:lnTo>
                    <a:pt x="114" y="22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2" y="16"/>
                  </a:lnTo>
                  <a:lnTo>
                    <a:pt x="98" y="16"/>
                  </a:lnTo>
                  <a:lnTo>
                    <a:pt x="94" y="18"/>
                  </a:lnTo>
                  <a:lnTo>
                    <a:pt x="94" y="18"/>
                  </a:lnTo>
                  <a:lnTo>
                    <a:pt x="88" y="18"/>
                  </a:lnTo>
                  <a:lnTo>
                    <a:pt x="88" y="18"/>
                  </a:lnTo>
                  <a:lnTo>
                    <a:pt x="88" y="14"/>
                  </a:lnTo>
                  <a:lnTo>
                    <a:pt x="86" y="12"/>
                  </a:lnTo>
                  <a:lnTo>
                    <a:pt x="84" y="12"/>
                  </a:lnTo>
                  <a:lnTo>
                    <a:pt x="78" y="14"/>
                  </a:lnTo>
                  <a:lnTo>
                    <a:pt x="76" y="14"/>
                  </a:lnTo>
                  <a:lnTo>
                    <a:pt x="74" y="14"/>
                  </a:lnTo>
                  <a:lnTo>
                    <a:pt x="74" y="14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78" y="12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0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8" y="16"/>
                  </a:lnTo>
                  <a:lnTo>
                    <a:pt x="4" y="2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6" y="32"/>
                  </a:lnTo>
                  <a:lnTo>
                    <a:pt x="26" y="34"/>
                  </a:lnTo>
                  <a:lnTo>
                    <a:pt x="30" y="34"/>
                  </a:lnTo>
                  <a:lnTo>
                    <a:pt x="34" y="32"/>
                  </a:lnTo>
                  <a:lnTo>
                    <a:pt x="3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0"/>
            <p:cNvSpPr/>
            <p:nvPr/>
          </p:nvSpPr>
          <p:spPr bwMode="auto">
            <a:xfrm>
              <a:off x="7004050" y="1758950"/>
              <a:ext cx="88900" cy="222250"/>
            </a:xfrm>
            <a:custGeom>
              <a:avLst/>
              <a:gdLst/>
              <a:ahLst/>
              <a:cxnLst>
                <a:cxn ang="0">
                  <a:pos x="56" y="34"/>
                </a:cxn>
                <a:cxn ang="0">
                  <a:pos x="56" y="34"/>
                </a:cxn>
                <a:cxn ang="0">
                  <a:pos x="54" y="26"/>
                </a:cxn>
                <a:cxn ang="0">
                  <a:pos x="52" y="18"/>
                </a:cxn>
                <a:cxn ang="0">
                  <a:pos x="50" y="10"/>
                </a:cxn>
                <a:cxn ang="0">
                  <a:pos x="46" y="4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44" y="8"/>
                </a:cxn>
                <a:cxn ang="0">
                  <a:pos x="42" y="14"/>
                </a:cxn>
                <a:cxn ang="0">
                  <a:pos x="38" y="18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4" y="30"/>
                </a:cxn>
                <a:cxn ang="0">
                  <a:pos x="30" y="34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12" y="46"/>
                </a:cxn>
                <a:cxn ang="0">
                  <a:pos x="8" y="52"/>
                </a:cxn>
                <a:cxn ang="0">
                  <a:pos x="6" y="60"/>
                </a:cxn>
                <a:cxn ang="0">
                  <a:pos x="8" y="70"/>
                </a:cxn>
                <a:cxn ang="0">
                  <a:pos x="8" y="70"/>
                </a:cxn>
                <a:cxn ang="0">
                  <a:pos x="8" y="80"/>
                </a:cxn>
                <a:cxn ang="0">
                  <a:pos x="6" y="92"/>
                </a:cxn>
                <a:cxn ang="0">
                  <a:pos x="6" y="92"/>
                </a:cxn>
                <a:cxn ang="0">
                  <a:pos x="2" y="96"/>
                </a:cxn>
                <a:cxn ang="0">
                  <a:pos x="2" y="102"/>
                </a:cxn>
                <a:cxn ang="0">
                  <a:pos x="0" y="112"/>
                </a:cxn>
                <a:cxn ang="0">
                  <a:pos x="6" y="132"/>
                </a:cxn>
                <a:cxn ang="0">
                  <a:pos x="6" y="132"/>
                </a:cxn>
                <a:cxn ang="0">
                  <a:pos x="8" y="136"/>
                </a:cxn>
                <a:cxn ang="0">
                  <a:pos x="12" y="138"/>
                </a:cxn>
                <a:cxn ang="0">
                  <a:pos x="12" y="138"/>
                </a:cxn>
                <a:cxn ang="0">
                  <a:pos x="14" y="140"/>
                </a:cxn>
                <a:cxn ang="0">
                  <a:pos x="16" y="140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36"/>
                </a:cxn>
                <a:cxn ang="0">
                  <a:pos x="28" y="134"/>
                </a:cxn>
                <a:cxn ang="0">
                  <a:pos x="30" y="130"/>
                </a:cxn>
                <a:cxn ang="0">
                  <a:pos x="32" y="124"/>
                </a:cxn>
                <a:cxn ang="0">
                  <a:pos x="32" y="124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46" y="68"/>
                </a:cxn>
                <a:cxn ang="0">
                  <a:pos x="46" y="68"/>
                </a:cxn>
                <a:cxn ang="0">
                  <a:pos x="48" y="60"/>
                </a:cxn>
                <a:cxn ang="0">
                  <a:pos x="46" y="52"/>
                </a:cxn>
                <a:cxn ang="0">
                  <a:pos x="46" y="52"/>
                </a:cxn>
                <a:cxn ang="0">
                  <a:pos x="46" y="50"/>
                </a:cxn>
                <a:cxn ang="0">
                  <a:pos x="46" y="50"/>
                </a:cxn>
                <a:cxn ang="0">
                  <a:pos x="50" y="48"/>
                </a:cxn>
                <a:cxn ang="0">
                  <a:pos x="50" y="46"/>
                </a:cxn>
                <a:cxn ang="0">
                  <a:pos x="50" y="46"/>
                </a:cxn>
                <a:cxn ang="0">
                  <a:pos x="48" y="42"/>
                </a:cxn>
                <a:cxn ang="0">
                  <a:pos x="48" y="38"/>
                </a:cxn>
                <a:cxn ang="0">
                  <a:pos x="52" y="36"/>
                </a:cxn>
                <a:cxn ang="0">
                  <a:pos x="56" y="34"/>
                </a:cxn>
                <a:cxn ang="0">
                  <a:pos x="56" y="34"/>
                </a:cxn>
              </a:cxnLst>
              <a:rect l="0" t="0" r="r" b="b"/>
              <a:pathLst>
                <a:path w="56" h="140">
                  <a:moveTo>
                    <a:pt x="56" y="34"/>
                  </a:moveTo>
                  <a:lnTo>
                    <a:pt x="56" y="34"/>
                  </a:lnTo>
                  <a:lnTo>
                    <a:pt x="54" y="26"/>
                  </a:lnTo>
                  <a:lnTo>
                    <a:pt x="52" y="18"/>
                  </a:lnTo>
                  <a:lnTo>
                    <a:pt x="50" y="10"/>
                  </a:lnTo>
                  <a:lnTo>
                    <a:pt x="46" y="4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4" y="8"/>
                  </a:lnTo>
                  <a:lnTo>
                    <a:pt x="42" y="14"/>
                  </a:lnTo>
                  <a:lnTo>
                    <a:pt x="38" y="18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4" y="30"/>
                  </a:lnTo>
                  <a:lnTo>
                    <a:pt x="30" y="34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12" y="46"/>
                  </a:lnTo>
                  <a:lnTo>
                    <a:pt x="8" y="52"/>
                  </a:lnTo>
                  <a:lnTo>
                    <a:pt x="6" y="60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8" y="80"/>
                  </a:lnTo>
                  <a:lnTo>
                    <a:pt x="6" y="92"/>
                  </a:lnTo>
                  <a:lnTo>
                    <a:pt x="6" y="92"/>
                  </a:lnTo>
                  <a:lnTo>
                    <a:pt x="2" y="96"/>
                  </a:lnTo>
                  <a:lnTo>
                    <a:pt x="2" y="102"/>
                  </a:lnTo>
                  <a:lnTo>
                    <a:pt x="0" y="112"/>
                  </a:lnTo>
                  <a:lnTo>
                    <a:pt x="6" y="132"/>
                  </a:lnTo>
                  <a:lnTo>
                    <a:pt x="6" y="132"/>
                  </a:lnTo>
                  <a:lnTo>
                    <a:pt x="8" y="136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4" y="140"/>
                  </a:lnTo>
                  <a:lnTo>
                    <a:pt x="16" y="140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36"/>
                  </a:lnTo>
                  <a:lnTo>
                    <a:pt x="28" y="134"/>
                  </a:lnTo>
                  <a:lnTo>
                    <a:pt x="30" y="130"/>
                  </a:lnTo>
                  <a:lnTo>
                    <a:pt x="32" y="124"/>
                  </a:lnTo>
                  <a:lnTo>
                    <a:pt x="32" y="124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46" y="68"/>
                  </a:lnTo>
                  <a:lnTo>
                    <a:pt x="46" y="68"/>
                  </a:lnTo>
                  <a:lnTo>
                    <a:pt x="48" y="60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50" y="48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8" y="42"/>
                  </a:lnTo>
                  <a:lnTo>
                    <a:pt x="48" y="38"/>
                  </a:lnTo>
                  <a:lnTo>
                    <a:pt x="52" y="36"/>
                  </a:lnTo>
                  <a:lnTo>
                    <a:pt x="56" y="34"/>
                  </a:lnTo>
                  <a:lnTo>
                    <a:pt x="5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1"/>
            <p:cNvSpPr/>
            <p:nvPr/>
          </p:nvSpPr>
          <p:spPr bwMode="auto">
            <a:xfrm>
              <a:off x="6172200" y="466725"/>
              <a:ext cx="123825" cy="44450"/>
            </a:xfrm>
            <a:custGeom>
              <a:avLst/>
              <a:gdLst/>
              <a:ahLst/>
              <a:cxnLst>
                <a:cxn ang="0">
                  <a:pos x="76" y="14"/>
                </a:cxn>
                <a:cxn ang="0">
                  <a:pos x="76" y="14"/>
                </a:cxn>
                <a:cxn ang="0">
                  <a:pos x="78" y="10"/>
                </a:cxn>
                <a:cxn ang="0">
                  <a:pos x="74" y="6"/>
                </a:cxn>
                <a:cxn ang="0">
                  <a:pos x="74" y="6"/>
                </a:cxn>
                <a:cxn ang="0">
                  <a:pos x="64" y="0"/>
                </a:cxn>
                <a:cxn ang="0">
                  <a:pos x="58" y="0"/>
                </a:cxn>
                <a:cxn ang="0">
                  <a:pos x="52" y="2"/>
                </a:cxn>
                <a:cxn ang="0">
                  <a:pos x="52" y="2"/>
                </a:cxn>
                <a:cxn ang="0">
                  <a:pos x="44" y="4"/>
                </a:cxn>
                <a:cxn ang="0">
                  <a:pos x="36" y="4"/>
                </a:cxn>
                <a:cxn ang="0">
                  <a:pos x="28" y="6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8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18"/>
                </a:cxn>
                <a:cxn ang="0">
                  <a:pos x="14" y="20"/>
                </a:cxn>
                <a:cxn ang="0">
                  <a:pos x="14" y="2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20" y="26"/>
                </a:cxn>
                <a:cxn ang="0">
                  <a:pos x="28" y="28"/>
                </a:cxn>
                <a:cxn ang="0">
                  <a:pos x="46" y="26"/>
                </a:cxn>
                <a:cxn ang="0">
                  <a:pos x="64" y="22"/>
                </a:cxn>
                <a:cxn ang="0">
                  <a:pos x="72" y="18"/>
                </a:cxn>
                <a:cxn ang="0">
                  <a:pos x="76" y="14"/>
                </a:cxn>
                <a:cxn ang="0">
                  <a:pos x="76" y="14"/>
                </a:cxn>
              </a:cxnLst>
              <a:rect l="0" t="0" r="r" b="b"/>
              <a:pathLst>
                <a:path w="78" h="28">
                  <a:moveTo>
                    <a:pt x="76" y="14"/>
                  </a:moveTo>
                  <a:lnTo>
                    <a:pt x="76" y="14"/>
                  </a:lnTo>
                  <a:lnTo>
                    <a:pt x="78" y="10"/>
                  </a:lnTo>
                  <a:lnTo>
                    <a:pt x="74" y="6"/>
                  </a:lnTo>
                  <a:lnTo>
                    <a:pt x="74" y="6"/>
                  </a:lnTo>
                  <a:lnTo>
                    <a:pt x="64" y="0"/>
                  </a:lnTo>
                  <a:lnTo>
                    <a:pt x="58" y="0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44" y="4"/>
                  </a:lnTo>
                  <a:lnTo>
                    <a:pt x="36" y="4"/>
                  </a:lnTo>
                  <a:lnTo>
                    <a:pt x="28" y="6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8"/>
                  </a:lnTo>
                  <a:lnTo>
                    <a:pt x="8" y="8"/>
                  </a:ln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8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18"/>
                  </a:lnTo>
                  <a:lnTo>
                    <a:pt x="14" y="20"/>
                  </a:lnTo>
                  <a:lnTo>
                    <a:pt x="14" y="2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20" y="26"/>
                  </a:lnTo>
                  <a:lnTo>
                    <a:pt x="28" y="28"/>
                  </a:lnTo>
                  <a:lnTo>
                    <a:pt x="46" y="26"/>
                  </a:lnTo>
                  <a:lnTo>
                    <a:pt x="64" y="22"/>
                  </a:lnTo>
                  <a:lnTo>
                    <a:pt x="72" y="18"/>
                  </a:lnTo>
                  <a:lnTo>
                    <a:pt x="76" y="14"/>
                  </a:lnTo>
                  <a:lnTo>
                    <a:pt x="76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2"/>
            <p:cNvSpPr/>
            <p:nvPr/>
          </p:nvSpPr>
          <p:spPr bwMode="auto">
            <a:xfrm>
              <a:off x="8531225" y="2232025"/>
              <a:ext cx="92075" cy="98425"/>
            </a:xfrm>
            <a:custGeom>
              <a:avLst/>
              <a:gdLst/>
              <a:ahLst/>
              <a:cxnLst>
                <a:cxn ang="0">
                  <a:pos x="48" y="2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4" y="2"/>
                </a:cxn>
                <a:cxn ang="0">
                  <a:pos x="42" y="6"/>
                </a:cxn>
                <a:cxn ang="0">
                  <a:pos x="42" y="6"/>
                </a:cxn>
                <a:cxn ang="0">
                  <a:pos x="38" y="14"/>
                </a:cxn>
                <a:cxn ang="0">
                  <a:pos x="32" y="22"/>
                </a:cxn>
                <a:cxn ang="0">
                  <a:pos x="26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12" y="38"/>
                </a:cxn>
                <a:cxn ang="0">
                  <a:pos x="8" y="42"/>
                </a:cxn>
                <a:cxn ang="0">
                  <a:pos x="2" y="52"/>
                </a:cxn>
                <a:cxn ang="0">
                  <a:pos x="2" y="52"/>
                </a:cxn>
                <a:cxn ang="0">
                  <a:pos x="0" y="54"/>
                </a:cxn>
                <a:cxn ang="0">
                  <a:pos x="2" y="56"/>
                </a:cxn>
                <a:cxn ang="0">
                  <a:pos x="2" y="58"/>
                </a:cxn>
                <a:cxn ang="0">
                  <a:pos x="2" y="58"/>
                </a:cxn>
                <a:cxn ang="0">
                  <a:pos x="10" y="60"/>
                </a:cxn>
                <a:cxn ang="0">
                  <a:pos x="18" y="62"/>
                </a:cxn>
                <a:cxn ang="0">
                  <a:pos x="18" y="62"/>
                </a:cxn>
                <a:cxn ang="0">
                  <a:pos x="24" y="60"/>
                </a:cxn>
                <a:cxn ang="0">
                  <a:pos x="28" y="58"/>
                </a:cxn>
                <a:cxn ang="0">
                  <a:pos x="30" y="54"/>
                </a:cxn>
                <a:cxn ang="0">
                  <a:pos x="32" y="52"/>
                </a:cxn>
                <a:cxn ang="0">
                  <a:pos x="32" y="52"/>
                </a:cxn>
                <a:cxn ang="0">
                  <a:pos x="36" y="40"/>
                </a:cxn>
                <a:cxn ang="0">
                  <a:pos x="40" y="34"/>
                </a:cxn>
                <a:cxn ang="0">
                  <a:pos x="46" y="30"/>
                </a:cxn>
                <a:cxn ang="0">
                  <a:pos x="46" y="30"/>
                </a:cxn>
                <a:cxn ang="0">
                  <a:pos x="50" y="28"/>
                </a:cxn>
                <a:cxn ang="0">
                  <a:pos x="52" y="24"/>
                </a:cxn>
                <a:cxn ang="0">
                  <a:pos x="58" y="14"/>
                </a:cxn>
                <a:cxn ang="0">
                  <a:pos x="58" y="14"/>
                </a:cxn>
                <a:cxn ang="0">
                  <a:pos x="58" y="8"/>
                </a:cxn>
                <a:cxn ang="0">
                  <a:pos x="56" y="6"/>
                </a:cxn>
                <a:cxn ang="0">
                  <a:pos x="52" y="4"/>
                </a:cxn>
                <a:cxn ang="0">
                  <a:pos x="48" y="2"/>
                </a:cxn>
                <a:cxn ang="0">
                  <a:pos x="48" y="2"/>
                </a:cxn>
              </a:cxnLst>
              <a:rect l="0" t="0" r="r" b="b"/>
              <a:pathLst>
                <a:path w="58" h="62">
                  <a:moveTo>
                    <a:pt x="48" y="2"/>
                  </a:moveTo>
                  <a:lnTo>
                    <a:pt x="48" y="2"/>
                  </a:lnTo>
                  <a:lnTo>
                    <a:pt x="46" y="0"/>
                  </a:lnTo>
                  <a:lnTo>
                    <a:pt x="44" y="2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38" y="14"/>
                  </a:lnTo>
                  <a:lnTo>
                    <a:pt x="32" y="22"/>
                  </a:lnTo>
                  <a:lnTo>
                    <a:pt x="26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12" y="38"/>
                  </a:lnTo>
                  <a:lnTo>
                    <a:pt x="8" y="4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0" y="54"/>
                  </a:lnTo>
                  <a:lnTo>
                    <a:pt x="2" y="56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10" y="60"/>
                  </a:lnTo>
                  <a:lnTo>
                    <a:pt x="18" y="62"/>
                  </a:lnTo>
                  <a:lnTo>
                    <a:pt x="18" y="62"/>
                  </a:lnTo>
                  <a:lnTo>
                    <a:pt x="24" y="60"/>
                  </a:lnTo>
                  <a:lnTo>
                    <a:pt x="28" y="58"/>
                  </a:lnTo>
                  <a:lnTo>
                    <a:pt x="30" y="54"/>
                  </a:lnTo>
                  <a:lnTo>
                    <a:pt x="32" y="52"/>
                  </a:lnTo>
                  <a:lnTo>
                    <a:pt x="32" y="52"/>
                  </a:lnTo>
                  <a:lnTo>
                    <a:pt x="36" y="40"/>
                  </a:lnTo>
                  <a:lnTo>
                    <a:pt x="40" y="34"/>
                  </a:lnTo>
                  <a:lnTo>
                    <a:pt x="46" y="30"/>
                  </a:lnTo>
                  <a:lnTo>
                    <a:pt x="46" y="30"/>
                  </a:lnTo>
                  <a:lnTo>
                    <a:pt x="50" y="28"/>
                  </a:lnTo>
                  <a:lnTo>
                    <a:pt x="52" y="24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8" y="8"/>
                  </a:lnTo>
                  <a:lnTo>
                    <a:pt x="56" y="6"/>
                  </a:lnTo>
                  <a:lnTo>
                    <a:pt x="52" y="4"/>
                  </a:lnTo>
                  <a:lnTo>
                    <a:pt x="48" y="2"/>
                  </a:lnTo>
                  <a:lnTo>
                    <a:pt x="4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83"/>
            <p:cNvSpPr/>
            <p:nvPr/>
          </p:nvSpPr>
          <p:spPr bwMode="auto">
            <a:xfrm>
              <a:off x="5314950" y="295275"/>
              <a:ext cx="161925" cy="34925"/>
            </a:xfrm>
            <a:custGeom>
              <a:avLst/>
              <a:gdLst/>
              <a:ahLst/>
              <a:cxnLst>
                <a:cxn ang="0">
                  <a:pos x="14" y="20"/>
                </a:cxn>
                <a:cxn ang="0">
                  <a:pos x="14" y="20"/>
                </a:cxn>
                <a:cxn ang="0">
                  <a:pos x="42" y="20"/>
                </a:cxn>
                <a:cxn ang="0">
                  <a:pos x="70" y="20"/>
                </a:cxn>
                <a:cxn ang="0">
                  <a:pos x="70" y="20"/>
                </a:cxn>
                <a:cxn ang="0">
                  <a:pos x="82" y="22"/>
                </a:cxn>
                <a:cxn ang="0">
                  <a:pos x="94" y="22"/>
                </a:cxn>
                <a:cxn ang="0">
                  <a:pos x="94" y="22"/>
                </a:cxn>
                <a:cxn ang="0">
                  <a:pos x="100" y="18"/>
                </a:cxn>
                <a:cxn ang="0">
                  <a:pos x="102" y="14"/>
                </a:cxn>
                <a:cxn ang="0">
                  <a:pos x="102" y="14"/>
                </a:cxn>
                <a:cxn ang="0">
                  <a:pos x="102" y="12"/>
                </a:cxn>
                <a:cxn ang="0">
                  <a:pos x="100" y="12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88" y="10"/>
                </a:cxn>
                <a:cxn ang="0">
                  <a:pos x="82" y="8"/>
                </a:cxn>
                <a:cxn ang="0">
                  <a:pos x="68" y="10"/>
                </a:cxn>
                <a:cxn ang="0">
                  <a:pos x="68" y="10"/>
                </a:cxn>
                <a:cxn ang="0">
                  <a:pos x="48" y="12"/>
                </a:cxn>
                <a:cxn ang="0">
                  <a:pos x="38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8" y="12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4" y="20"/>
                </a:cxn>
              </a:cxnLst>
              <a:rect l="0" t="0" r="r" b="b"/>
              <a:pathLst>
                <a:path w="102" h="22">
                  <a:moveTo>
                    <a:pt x="14" y="20"/>
                  </a:moveTo>
                  <a:lnTo>
                    <a:pt x="14" y="20"/>
                  </a:lnTo>
                  <a:lnTo>
                    <a:pt x="42" y="20"/>
                  </a:lnTo>
                  <a:lnTo>
                    <a:pt x="70" y="20"/>
                  </a:lnTo>
                  <a:lnTo>
                    <a:pt x="70" y="20"/>
                  </a:lnTo>
                  <a:lnTo>
                    <a:pt x="82" y="22"/>
                  </a:lnTo>
                  <a:lnTo>
                    <a:pt x="94" y="22"/>
                  </a:lnTo>
                  <a:lnTo>
                    <a:pt x="94" y="22"/>
                  </a:lnTo>
                  <a:lnTo>
                    <a:pt x="100" y="18"/>
                  </a:lnTo>
                  <a:lnTo>
                    <a:pt x="102" y="14"/>
                  </a:lnTo>
                  <a:lnTo>
                    <a:pt x="102" y="14"/>
                  </a:lnTo>
                  <a:lnTo>
                    <a:pt x="102" y="12"/>
                  </a:lnTo>
                  <a:lnTo>
                    <a:pt x="100" y="12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88" y="10"/>
                  </a:lnTo>
                  <a:lnTo>
                    <a:pt x="82" y="8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48" y="12"/>
                  </a:lnTo>
                  <a:lnTo>
                    <a:pt x="38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8" y="12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4"/>
            <p:cNvSpPr/>
            <p:nvPr/>
          </p:nvSpPr>
          <p:spPr bwMode="auto">
            <a:xfrm>
              <a:off x="5273675" y="288925"/>
              <a:ext cx="41275" cy="12700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</a:cxnLst>
              <a:rect l="0" t="0" r="r" b="b"/>
              <a:pathLst>
                <a:path w="26" h="8">
                  <a:moveTo>
                    <a:pt x="24" y="4"/>
                  </a:moveTo>
                  <a:lnTo>
                    <a:pt x="24" y="4"/>
                  </a:lnTo>
                  <a:lnTo>
                    <a:pt x="1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5"/>
            <p:cNvSpPr/>
            <p:nvPr/>
          </p:nvSpPr>
          <p:spPr bwMode="auto">
            <a:xfrm>
              <a:off x="5730875" y="708025"/>
              <a:ext cx="69850" cy="79375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24" y="4"/>
                </a:cxn>
                <a:cxn ang="0">
                  <a:pos x="20" y="8"/>
                </a:cxn>
                <a:cxn ang="0">
                  <a:pos x="14" y="20"/>
                </a:cxn>
                <a:cxn ang="0">
                  <a:pos x="8" y="30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8" y="42"/>
                </a:cxn>
                <a:cxn ang="0">
                  <a:pos x="24" y="42"/>
                </a:cxn>
                <a:cxn ang="0">
                  <a:pos x="32" y="44"/>
                </a:cxn>
                <a:cxn ang="0">
                  <a:pos x="32" y="44"/>
                </a:cxn>
                <a:cxn ang="0">
                  <a:pos x="30" y="46"/>
                </a:cxn>
                <a:cxn ang="0">
                  <a:pos x="30" y="48"/>
                </a:cxn>
                <a:cxn ang="0">
                  <a:pos x="30" y="50"/>
                </a:cxn>
                <a:cxn ang="0">
                  <a:pos x="30" y="50"/>
                </a:cxn>
                <a:cxn ang="0">
                  <a:pos x="34" y="48"/>
                </a:cxn>
                <a:cxn ang="0">
                  <a:pos x="38" y="42"/>
                </a:cxn>
                <a:cxn ang="0">
                  <a:pos x="38" y="42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44" y="36"/>
                </a:cxn>
                <a:cxn ang="0">
                  <a:pos x="44" y="32"/>
                </a:cxn>
                <a:cxn ang="0">
                  <a:pos x="44" y="28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2" y="24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2" y="24"/>
                </a:cxn>
                <a:cxn ang="0">
                  <a:pos x="28" y="22"/>
                </a:cxn>
                <a:cxn ang="0">
                  <a:pos x="26" y="1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4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44" h="50">
                  <a:moveTo>
                    <a:pt x="30" y="0"/>
                  </a:moveTo>
                  <a:lnTo>
                    <a:pt x="30" y="0"/>
                  </a:lnTo>
                  <a:lnTo>
                    <a:pt x="24" y="4"/>
                  </a:lnTo>
                  <a:lnTo>
                    <a:pt x="20" y="8"/>
                  </a:lnTo>
                  <a:lnTo>
                    <a:pt x="14" y="20"/>
                  </a:lnTo>
                  <a:lnTo>
                    <a:pt x="8" y="3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8" y="42"/>
                  </a:lnTo>
                  <a:lnTo>
                    <a:pt x="24" y="42"/>
                  </a:lnTo>
                  <a:lnTo>
                    <a:pt x="32" y="44"/>
                  </a:lnTo>
                  <a:lnTo>
                    <a:pt x="32" y="44"/>
                  </a:lnTo>
                  <a:lnTo>
                    <a:pt x="30" y="46"/>
                  </a:lnTo>
                  <a:lnTo>
                    <a:pt x="30" y="48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34" y="48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4" y="36"/>
                  </a:lnTo>
                  <a:lnTo>
                    <a:pt x="44" y="32"/>
                  </a:lnTo>
                  <a:lnTo>
                    <a:pt x="44" y="28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2" y="24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2" y="24"/>
                  </a:lnTo>
                  <a:lnTo>
                    <a:pt x="28" y="22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4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86"/>
            <p:cNvSpPr/>
            <p:nvPr/>
          </p:nvSpPr>
          <p:spPr bwMode="auto">
            <a:xfrm>
              <a:off x="6340475" y="647700"/>
              <a:ext cx="53975" cy="60325"/>
            </a:xfrm>
            <a:custGeom>
              <a:avLst/>
              <a:gdLst/>
              <a:ahLst/>
              <a:cxnLst>
                <a:cxn ang="0">
                  <a:pos x="8" y="38"/>
                </a:cxn>
                <a:cxn ang="0">
                  <a:pos x="8" y="38"/>
                </a:cxn>
                <a:cxn ang="0">
                  <a:pos x="20" y="34"/>
                </a:cxn>
                <a:cxn ang="0">
                  <a:pos x="30" y="30"/>
                </a:cxn>
                <a:cxn ang="0">
                  <a:pos x="30" y="30"/>
                </a:cxn>
                <a:cxn ang="0">
                  <a:pos x="32" y="28"/>
                </a:cxn>
                <a:cxn ang="0">
                  <a:pos x="32" y="24"/>
                </a:cxn>
                <a:cxn ang="0">
                  <a:pos x="32" y="18"/>
                </a:cxn>
                <a:cxn ang="0">
                  <a:pos x="32" y="18"/>
                </a:cxn>
                <a:cxn ang="0">
                  <a:pos x="32" y="12"/>
                </a:cxn>
                <a:cxn ang="0">
                  <a:pos x="32" y="12"/>
                </a:cxn>
                <a:cxn ang="0">
                  <a:pos x="34" y="6"/>
                </a:cxn>
                <a:cxn ang="0">
                  <a:pos x="32" y="2"/>
                </a:cxn>
                <a:cxn ang="0">
                  <a:pos x="30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4" y="6"/>
                </a:cxn>
                <a:cxn ang="0">
                  <a:pos x="10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6" y="22"/>
                </a:cxn>
                <a:cxn ang="0">
                  <a:pos x="8" y="24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2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8" y="38"/>
                </a:cxn>
                <a:cxn ang="0">
                  <a:pos x="8" y="38"/>
                </a:cxn>
              </a:cxnLst>
              <a:rect l="0" t="0" r="r" b="b"/>
              <a:pathLst>
                <a:path w="34" h="38">
                  <a:moveTo>
                    <a:pt x="8" y="38"/>
                  </a:moveTo>
                  <a:lnTo>
                    <a:pt x="8" y="38"/>
                  </a:lnTo>
                  <a:lnTo>
                    <a:pt x="20" y="34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2" y="28"/>
                  </a:lnTo>
                  <a:lnTo>
                    <a:pt x="32" y="24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32" y="12"/>
                  </a:lnTo>
                  <a:lnTo>
                    <a:pt x="32" y="12"/>
                  </a:lnTo>
                  <a:lnTo>
                    <a:pt x="34" y="6"/>
                  </a:lnTo>
                  <a:lnTo>
                    <a:pt x="32" y="2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8" y="2"/>
                  </a:lnTo>
                  <a:lnTo>
                    <a:pt x="14" y="6"/>
                  </a:lnTo>
                  <a:lnTo>
                    <a:pt x="10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8" y="24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2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8" y="38"/>
                  </a:lnTo>
                  <a:lnTo>
                    <a:pt x="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87"/>
            <p:cNvSpPr/>
            <p:nvPr/>
          </p:nvSpPr>
          <p:spPr bwMode="auto">
            <a:xfrm>
              <a:off x="7940675" y="1571625"/>
              <a:ext cx="47625" cy="82550"/>
            </a:xfrm>
            <a:custGeom>
              <a:avLst/>
              <a:gdLst/>
              <a:ahLst/>
              <a:cxnLst>
                <a:cxn ang="0">
                  <a:pos x="4" y="32"/>
                </a:cxn>
                <a:cxn ang="0">
                  <a:pos x="4" y="32"/>
                </a:cxn>
                <a:cxn ang="0">
                  <a:pos x="6" y="36"/>
                </a:cxn>
                <a:cxn ang="0">
                  <a:pos x="4" y="42"/>
                </a:cxn>
                <a:cxn ang="0">
                  <a:pos x="4" y="42"/>
                </a:cxn>
                <a:cxn ang="0">
                  <a:pos x="4" y="48"/>
                </a:cxn>
                <a:cxn ang="0">
                  <a:pos x="4" y="50"/>
                </a:cxn>
                <a:cxn ang="0">
                  <a:pos x="8" y="52"/>
                </a:cxn>
                <a:cxn ang="0">
                  <a:pos x="8" y="52"/>
                </a:cxn>
                <a:cxn ang="0">
                  <a:pos x="10" y="46"/>
                </a:cxn>
                <a:cxn ang="0">
                  <a:pos x="10" y="40"/>
                </a:cxn>
                <a:cxn ang="0">
                  <a:pos x="10" y="28"/>
                </a:cxn>
                <a:cxn ang="0">
                  <a:pos x="10" y="28"/>
                </a:cxn>
                <a:cxn ang="0">
                  <a:pos x="10" y="22"/>
                </a:cxn>
                <a:cxn ang="0">
                  <a:pos x="12" y="22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8" y="34"/>
                </a:cxn>
                <a:cxn ang="0">
                  <a:pos x="20" y="38"/>
                </a:cxn>
                <a:cxn ang="0">
                  <a:pos x="24" y="40"/>
                </a:cxn>
                <a:cxn ang="0">
                  <a:pos x="28" y="40"/>
                </a:cxn>
                <a:cxn ang="0">
                  <a:pos x="28" y="40"/>
                </a:cxn>
                <a:cxn ang="0">
                  <a:pos x="28" y="32"/>
                </a:cxn>
                <a:cxn ang="0">
                  <a:pos x="28" y="32"/>
                </a:cxn>
                <a:cxn ang="0">
                  <a:pos x="24" y="26"/>
                </a:cxn>
                <a:cxn ang="0">
                  <a:pos x="22" y="18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4" y="2"/>
                </a:cxn>
                <a:cxn ang="0">
                  <a:pos x="18" y="4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12"/>
                </a:cxn>
                <a:cxn ang="0">
                  <a:pos x="0" y="18"/>
                </a:cxn>
                <a:cxn ang="0">
                  <a:pos x="0" y="26"/>
                </a:cxn>
                <a:cxn ang="0">
                  <a:pos x="2" y="30"/>
                </a:cxn>
                <a:cxn ang="0">
                  <a:pos x="4" y="32"/>
                </a:cxn>
                <a:cxn ang="0">
                  <a:pos x="4" y="32"/>
                </a:cxn>
              </a:cxnLst>
              <a:rect l="0" t="0" r="r" b="b"/>
              <a:pathLst>
                <a:path w="30" h="52">
                  <a:moveTo>
                    <a:pt x="4" y="32"/>
                  </a:moveTo>
                  <a:lnTo>
                    <a:pt x="4" y="32"/>
                  </a:lnTo>
                  <a:lnTo>
                    <a:pt x="6" y="36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8"/>
                  </a:lnTo>
                  <a:lnTo>
                    <a:pt x="4" y="50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10" y="46"/>
                  </a:lnTo>
                  <a:lnTo>
                    <a:pt x="10" y="40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2"/>
                  </a:lnTo>
                  <a:lnTo>
                    <a:pt x="12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8" y="34"/>
                  </a:lnTo>
                  <a:lnTo>
                    <a:pt x="20" y="38"/>
                  </a:lnTo>
                  <a:lnTo>
                    <a:pt x="24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32"/>
                  </a:lnTo>
                  <a:lnTo>
                    <a:pt x="28" y="32"/>
                  </a:lnTo>
                  <a:lnTo>
                    <a:pt x="24" y="26"/>
                  </a:lnTo>
                  <a:lnTo>
                    <a:pt x="22" y="18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6" y="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12"/>
                  </a:lnTo>
                  <a:lnTo>
                    <a:pt x="0" y="18"/>
                  </a:lnTo>
                  <a:lnTo>
                    <a:pt x="0" y="26"/>
                  </a:lnTo>
                  <a:lnTo>
                    <a:pt x="2" y="30"/>
                  </a:lnTo>
                  <a:lnTo>
                    <a:pt x="4" y="32"/>
                  </a:lnTo>
                  <a:lnTo>
                    <a:pt x="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8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89"/>
            <p:cNvSpPr/>
            <p:nvPr/>
          </p:nvSpPr>
          <p:spPr bwMode="auto">
            <a:xfrm>
              <a:off x="8626475" y="2171700"/>
              <a:ext cx="50800" cy="730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6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8" y="34"/>
                </a:cxn>
                <a:cxn ang="0">
                  <a:pos x="8" y="34"/>
                </a:cxn>
                <a:cxn ang="0">
                  <a:pos x="8" y="36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4" y="44"/>
                </a:cxn>
                <a:cxn ang="0">
                  <a:pos x="8" y="46"/>
                </a:cxn>
                <a:cxn ang="0">
                  <a:pos x="8" y="46"/>
                </a:cxn>
                <a:cxn ang="0">
                  <a:pos x="10" y="46"/>
                </a:cxn>
                <a:cxn ang="0">
                  <a:pos x="12" y="44"/>
                </a:cxn>
                <a:cxn ang="0">
                  <a:pos x="12" y="44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8"/>
                </a:cxn>
                <a:cxn ang="0">
                  <a:pos x="22" y="10"/>
                </a:cxn>
                <a:cxn ang="0">
                  <a:pos x="18" y="10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32" h="46">
                  <a:moveTo>
                    <a:pt x="14" y="6"/>
                  </a:moveTo>
                  <a:lnTo>
                    <a:pt x="14" y="6"/>
                  </a:lnTo>
                  <a:lnTo>
                    <a:pt x="10" y="2"/>
                  </a:lnTo>
                  <a:lnTo>
                    <a:pt x="8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8" y="34"/>
                  </a:lnTo>
                  <a:lnTo>
                    <a:pt x="8" y="34"/>
                  </a:lnTo>
                  <a:lnTo>
                    <a:pt x="8" y="36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4" y="44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10" y="46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18" y="10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0"/>
            <p:cNvSpPr/>
            <p:nvPr/>
          </p:nvSpPr>
          <p:spPr bwMode="auto">
            <a:xfrm>
              <a:off x="7775575" y="1660525"/>
              <a:ext cx="111125" cy="41275"/>
            </a:xfrm>
            <a:custGeom>
              <a:avLst/>
              <a:gdLst/>
              <a:ahLst/>
              <a:cxnLst>
                <a:cxn ang="0">
                  <a:pos x="70" y="22"/>
                </a:cxn>
                <a:cxn ang="0">
                  <a:pos x="70" y="22"/>
                </a:cxn>
                <a:cxn ang="0">
                  <a:pos x="68" y="18"/>
                </a:cxn>
                <a:cxn ang="0">
                  <a:pos x="68" y="18"/>
                </a:cxn>
                <a:cxn ang="0">
                  <a:pos x="62" y="18"/>
                </a:cxn>
                <a:cxn ang="0">
                  <a:pos x="58" y="14"/>
                </a:cxn>
                <a:cxn ang="0">
                  <a:pos x="54" y="12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28" y="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8" y="16"/>
                </a:cxn>
                <a:cxn ang="0">
                  <a:pos x="34" y="2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8" y="24"/>
                </a:cxn>
                <a:cxn ang="0">
                  <a:pos x="70" y="22"/>
                </a:cxn>
                <a:cxn ang="0">
                  <a:pos x="70" y="22"/>
                </a:cxn>
              </a:cxnLst>
              <a:rect l="0" t="0" r="r" b="b"/>
              <a:pathLst>
                <a:path w="70" h="26">
                  <a:moveTo>
                    <a:pt x="70" y="22"/>
                  </a:moveTo>
                  <a:lnTo>
                    <a:pt x="70" y="22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2" y="18"/>
                  </a:lnTo>
                  <a:lnTo>
                    <a:pt x="58" y="14"/>
                  </a:lnTo>
                  <a:lnTo>
                    <a:pt x="54" y="12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28" y="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18" y="16"/>
                  </a:lnTo>
                  <a:lnTo>
                    <a:pt x="34" y="20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8" y="24"/>
                  </a:lnTo>
                  <a:lnTo>
                    <a:pt x="70" y="22"/>
                  </a:lnTo>
                  <a:lnTo>
                    <a:pt x="7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1"/>
            <p:cNvSpPr/>
            <p:nvPr/>
          </p:nvSpPr>
          <p:spPr bwMode="auto">
            <a:xfrm>
              <a:off x="7102475" y="288925"/>
              <a:ext cx="215900" cy="104775"/>
            </a:xfrm>
            <a:custGeom>
              <a:avLst/>
              <a:gdLst/>
              <a:ahLst/>
              <a:cxnLst>
                <a:cxn ang="0">
                  <a:pos x="44" y="64"/>
                </a:cxn>
                <a:cxn ang="0">
                  <a:pos x="44" y="64"/>
                </a:cxn>
                <a:cxn ang="0">
                  <a:pos x="38" y="60"/>
                </a:cxn>
                <a:cxn ang="0">
                  <a:pos x="34" y="56"/>
                </a:cxn>
                <a:cxn ang="0">
                  <a:pos x="32" y="54"/>
                </a:cxn>
                <a:cxn ang="0">
                  <a:pos x="32" y="52"/>
                </a:cxn>
                <a:cxn ang="0">
                  <a:pos x="32" y="48"/>
                </a:cxn>
                <a:cxn ang="0">
                  <a:pos x="36" y="44"/>
                </a:cxn>
                <a:cxn ang="0">
                  <a:pos x="36" y="44"/>
                </a:cxn>
                <a:cxn ang="0">
                  <a:pos x="44" y="38"/>
                </a:cxn>
                <a:cxn ang="0">
                  <a:pos x="44" y="38"/>
                </a:cxn>
                <a:cxn ang="0">
                  <a:pos x="54" y="30"/>
                </a:cxn>
                <a:cxn ang="0">
                  <a:pos x="66" y="24"/>
                </a:cxn>
                <a:cxn ang="0">
                  <a:pos x="78" y="18"/>
                </a:cxn>
                <a:cxn ang="0">
                  <a:pos x="90" y="16"/>
                </a:cxn>
                <a:cxn ang="0">
                  <a:pos x="90" y="16"/>
                </a:cxn>
                <a:cxn ang="0">
                  <a:pos x="128" y="8"/>
                </a:cxn>
                <a:cxn ang="0">
                  <a:pos x="128" y="8"/>
                </a:cxn>
                <a:cxn ang="0">
                  <a:pos x="134" y="6"/>
                </a:cxn>
                <a:cxn ang="0">
                  <a:pos x="134" y="6"/>
                </a:cxn>
                <a:cxn ang="0">
                  <a:pos x="136" y="4"/>
                </a:cxn>
                <a:cxn ang="0">
                  <a:pos x="136" y="4"/>
                </a:cxn>
                <a:cxn ang="0">
                  <a:pos x="134" y="0"/>
                </a:cxn>
                <a:cxn ang="0">
                  <a:pos x="132" y="0"/>
                </a:cxn>
                <a:cxn ang="0">
                  <a:pos x="128" y="0"/>
                </a:cxn>
                <a:cxn ang="0">
                  <a:pos x="128" y="0"/>
                </a:cxn>
                <a:cxn ang="0">
                  <a:pos x="102" y="6"/>
                </a:cxn>
                <a:cxn ang="0">
                  <a:pos x="76" y="10"/>
                </a:cxn>
                <a:cxn ang="0">
                  <a:pos x="76" y="10"/>
                </a:cxn>
                <a:cxn ang="0">
                  <a:pos x="64" y="12"/>
                </a:cxn>
                <a:cxn ang="0">
                  <a:pos x="52" y="16"/>
                </a:cxn>
                <a:cxn ang="0">
                  <a:pos x="40" y="22"/>
                </a:cxn>
                <a:cxn ang="0">
                  <a:pos x="28" y="30"/>
                </a:cxn>
                <a:cxn ang="0">
                  <a:pos x="28" y="30"/>
                </a:cxn>
                <a:cxn ang="0">
                  <a:pos x="26" y="3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0" y="40"/>
                </a:cxn>
                <a:cxn ang="0">
                  <a:pos x="14" y="46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6" y="56"/>
                </a:cxn>
                <a:cxn ang="0">
                  <a:pos x="12" y="58"/>
                </a:cxn>
                <a:cxn ang="0">
                  <a:pos x="22" y="62"/>
                </a:cxn>
                <a:cxn ang="0">
                  <a:pos x="32" y="66"/>
                </a:cxn>
                <a:cxn ang="0">
                  <a:pos x="38" y="66"/>
                </a:cxn>
                <a:cxn ang="0">
                  <a:pos x="44" y="64"/>
                </a:cxn>
                <a:cxn ang="0">
                  <a:pos x="44" y="64"/>
                </a:cxn>
              </a:cxnLst>
              <a:rect l="0" t="0" r="r" b="b"/>
              <a:pathLst>
                <a:path w="136" h="66">
                  <a:moveTo>
                    <a:pt x="44" y="64"/>
                  </a:moveTo>
                  <a:lnTo>
                    <a:pt x="44" y="64"/>
                  </a:lnTo>
                  <a:lnTo>
                    <a:pt x="38" y="60"/>
                  </a:lnTo>
                  <a:lnTo>
                    <a:pt x="34" y="56"/>
                  </a:lnTo>
                  <a:lnTo>
                    <a:pt x="32" y="54"/>
                  </a:lnTo>
                  <a:lnTo>
                    <a:pt x="32" y="52"/>
                  </a:lnTo>
                  <a:lnTo>
                    <a:pt x="32" y="48"/>
                  </a:lnTo>
                  <a:lnTo>
                    <a:pt x="36" y="44"/>
                  </a:lnTo>
                  <a:lnTo>
                    <a:pt x="36" y="44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54" y="30"/>
                  </a:lnTo>
                  <a:lnTo>
                    <a:pt x="66" y="24"/>
                  </a:lnTo>
                  <a:lnTo>
                    <a:pt x="78" y="18"/>
                  </a:lnTo>
                  <a:lnTo>
                    <a:pt x="90" y="16"/>
                  </a:lnTo>
                  <a:lnTo>
                    <a:pt x="90" y="16"/>
                  </a:lnTo>
                  <a:lnTo>
                    <a:pt x="128" y="8"/>
                  </a:lnTo>
                  <a:lnTo>
                    <a:pt x="128" y="8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6" y="4"/>
                  </a:lnTo>
                  <a:lnTo>
                    <a:pt x="136" y="4"/>
                  </a:lnTo>
                  <a:lnTo>
                    <a:pt x="134" y="0"/>
                  </a:lnTo>
                  <a:lnTo>
                    <a:pt x="132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02" y="6"/>
                  </a:lnTo>
                  <a:lnTo>
                    <a:pt x="76" y="10"/>
                  </a:lnTo>
                  <a:lnTo>
                    <a:pt x="76" y="10"/>
                  </a:lnTo>
                  <a:lnTo>
                    <a:pt x="64" y="12"/>
                  </a:lnTo>
                  <a:lnTo>
                    <a:pt x="52" y="16"/>
                  </a:lnTo>
                  <a:lnTo>
                    <a:pt x="40" y="22"/>
                  </a:lnTo>
                  <a:lnTo>
                    <a:pt x="28" y="30"/>
                  </a:lnTo>
                  <a:lnTo>
                    <a:pt x="28" y="30"/>
                  </a:lnTo>
                  <a:lnTo>
                    <a:pt x="26" y="3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0" y="40"/>
                  </a:lnTo>
                  <a:lnTo>
                    <a:pt x="14" y="4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6" y="56"/>
                  </a:lnTo>
                  <a:lnTo>
                    <a:pt x="12" y="58"/>
                  </a:lnTo>
                  <a:lnTo>
                    <a:pt x="22" y="62"/>
                  </a:lnTo>
                  <a:lnTo>
                    <a:pt x="32" y="66"/>
                  </a:lnTo>
                  <a:lnTo>
                    <a:pt x="38" y="66"/>
                  </a:lnTo>
                  <a:lnTo>
                    <a:pt x="44" y="64"/>
                  </a:lnTo>
                  <a:lnTo>
                    <a:pt x="44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2"/>
            <p:cNvSpPr/>
            <p:nvPr/>
          </p:nvSpPr>
          <p:spPr bwMode="auto">
            <a:xfrm>
              <a:off x="5194300" y="339725"/>
              <a:ext cx="76200" cy="412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6" y="14"/>
                </a:cxn>
                <a:cxn ang="0">
                  <a:pos x="10" y="16"/>
                </a:cxn>
                <a:cxn ang="0">
                  <a:pos x="22" y="22"/>
                </a:cxn>
                <a:cxn ang="0">
                  <a:pos x="32" y="26"/>
                </a:cxn>
                <a:cxn ang="0">
                  <a:pos x="38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6" y="20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48" y="14"/>
                </a:cxn>
                <a:cxn ang="0">
                  <a:pos x="48" y="14"/>
                </a:cxn>
                <a:cxn ang="0">
                  <a:pos x="44" y="12"/>
                </a:cxn>
                <a:cxn ang="0">
                  <a:pos x="44" y="12"/>
                </a:cxn>
                <a:cxn ang="0">
                  <a:pos x="42" y="12"/>
                </a:cxn>
                <a:cxn ang="0">
                  <a:pos x="40" y="10"/>
                </a:cxn>
                <a:cxn ang="0">
                  <a:pos x="38" y="10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42" y="2"/>
                </a:cxn>
                <a:cxn ang="0">
                  <a:pos x="42" y="2"/>
                </a:cxn>
                <a:cxn ang="0">
                  <a:pos x="40" y="0"/>
                </a:cxn>
                <a:cxn ang="0">
                  <a:pos x="38" y="0"/>
                </a:cxn>
                <a:cxn ang="0">
                  <a:pos x="32" y="0"/>
                </a:cxn>
                <a:cxn ang="0">
                  <a:pos x="28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0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16" y="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12"/>
                </a:cxn>
                <a:cxn ang="0">
                  <a:pos x="16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2" y="12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8" h="26">
                  <a:moveTo>
                    <a:pt x="0" y="14"/>
                  </a:moveTo>
                  <a:lnTo>
                    <a:pt x="0" y="14"/>
                  </a:lnTo>
                  <a:lnTo>
                    <a:pt x="6" y="14"/>
                  </a:lnTo>
                  <a:lnTo>
                    <a:pt x="10" y="16"/>
                  </a:lnTo>
                  <a:lnTo>
                    <a:pt x="22" y="22"/>
                  </a:lnTo>
                  <a:lnTo>
                    <a:pt x="32" y="26"/>
                  </a:lnTo>
                  <a:lnTo>
                    <a:pt x="38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6" y="20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2" y="12"/>
                  </a:lnTo>
                  <a:lnTo>
                    <a:pt x="40" y="10"/>
                  </a:lnTo>
                  <a:lnTo>
                    <a:pt x="38" y="10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0" y="0"/>
                  </a:lnTo>
                  <a:lnTo>
                    <a:pt x="38" y="0"/>
                  </a:lnTo>
                  <a:lnTo>
                    <a:pt x="32" y="0"/>
                  </a:lnTo>
                  <a:lnTo>
                    <a:pt x="28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6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12"/>
                  </a:lnTo>
                  <a:lnTo>
                    <a:pt x="16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93"/>
            <p:cNvSpPr/>
            <p:nvPr/>
          </p:nvSpPr>
          <p:spPr bwMode="auto">
            <a:xfrm>
              <a:off x="5422900" y="1177925"/>
              <a:ext cx="120650" cy="53975"/>
            </a:xfrm>
            <a:custGeom>
              <a:avLst/>
              <a:gdLst/>
              <a:ahLst/>
              <a:cxnLst>
                <a:cxn ang="0">
                  <a:pos x="70" y="34"/>
                </a:cxn>
                <a:cxn ang="0">
                  <a:pos x="70" y="34"/>
                </a:cxn>
                <a:cxn ang="0">
                  <a:pos x="74" y="32"/>
                </a:cxn>
                <a:cxn ang="0">
                  <a:pos x="76" y="32"/>
                </a:cxn>
                <a:cxn ang="0">
                  <a:pos x="76" y="32"/>
                </a:cxn>
                <a:cxn ang="0">
                  <a:pos x="76" y="28"/>
                </a:cxn>
                <a:cxn ang="0">
                  <a:pos x="72" y="26"/>
                </a:cxn>
                <a:cxn ang="0">
                  <a:pos x="72" y="26"/>
                </a:cxn>
                <a:cxn ang="0">
                  <a:pos x="60" y="20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32" y="2"/>
                </a:cxn>
                <a:cxn ang="0">
                  <a:pos x="22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0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4"/>
                </a:cxn>
                <a:cxn ang="0">
                  <a:pos x="20" y="8"/>
                </a:cxn>
                <a:cxn ang="0">
                  <a:pos x="22" y="10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38" y="14"/>
                </a:cxn>
                <a:cxn ang="0">
                  <a:pos x="44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52" y="28"/>
                </a:cxn>
                <a:cxn ang="0">
                  <a:pos x="58" y="32"/>
                </a:cxn>
                <a:cxn ang="0">
                  <a:pos x="64" y="34"/>
                </a:cxn>
                <a:cxn ang="0">
                  <a:pos x="70" y="34"/>
                </a:cxn>
                <a:cxn ang="0">
                  <a:pos x="70" y="34"/>
                </a:cxn>
              </a:cxnLst>
              <a:rect l="0" t="0" r="r" b="b"/>
              <a:pathLst>
                <a:path w="76" h="34">
                  <a:moveTo>
                    <a:pt x="70" y="34"/>
                  </a:moveTo>
                  <a:lnTo>
                    <a:pt x="70" y="34"/>
                  </a:lnTo>
                  <a:lnTo>
                    <a:pt x="74" y="32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6" y="28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60" y="20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32" y="2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4"/>
                  </a:lnTo>
                  <a:lnTo>
                    <a:pt x="20" y="8"/>
                  </a:lnTo>
                  <a:lnTo>
                    <a:pt x="22" y="10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38" y="14"/>
                  </a:lnTo>
                  <a:lnTo>
                    <a:pt x="44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52" y="28"/>
                  </a:lnTo>
                  <a:lnTo>
                    <a:pt x="58" y="32"/>
                  </a:lnTo>
                  <a:lnTo>
                    <a:pt x="64" y="34"/>
                  </a:lnTo>
                  <a:lnTo>
                    <a:pt x="70" y="34"/>
                  </a:lnTo>
                  <a:lnTo>
                    <a:pt x="7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4"/>
            <p:cNvSpPr/>
            <p:nvPr/>
          </p:nvSpPr>
          <p:spPr bwMode="auto">
            <a:xfrm>
              <a:off x="8223250" y="676275"/>
              <a:ext cx="28575" cy="12065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2" y="20"/>
                </a:cxn>
                <a:cxn ang="0">
                  <a:pos x="4" y="28"/>
                </a:cxn>
                <a:cxn ang="0">
                  <a:pos x="4" y="34"/>
                </a:cxn>
                <a:cxn ang="0">
                  <a:pos x="4" y="34"/>
                </a:cxn>
                <a:cxn ang="0">
                  <a:pos x="2" y="44"/>
                </a:cxn>
                <a:cxn ang="0">
                  <a:pos x="2" y="50"/>
                </a:cxn>
                <a:cxn ang="0">
                  <a:pos x="4" y="56"/>
                </a:cxn>
                <a:cxn ang="0">
                  <a:pos x="4" y="56"/>
                </a:cxn>
                <a:cxn ang="0">
                  <a:pos x="2" y="66"/>
                </a:cxn>
                <a:cxn ang="0">
                  <a:pos x="2" y="76"/>
                </a:cxn>
                <a:cxn ang="0">
                  <a:pos x="2" y="76"/>
                </a:cxn>
                <a:cxn ang="0">
                  <a:pos x="6" y="74"/>
                </a:cxn>
                <a:cxn ang="0">
                  <a:pos x="8" y="70"/>
                </a:cxn>
                <a:cxn ang="0">
                  <a:pos x="10" y="66"/>
                </a:cxn>
                <a:cxn ang="0">
                  <a:pos x="6" y="62"/>
                </a:cxn>
                <a:cxn ang="0">
                  <a:pos x="6" y="62"/>
                </a:cxn>
                <a:cxn ang="0">
                  <a:pos x="6" y="58"/>
                </a:cxn>
                <a:cxn ang="0">
                  <a:pos x="6" y="56"/>
                </a:cxn>
                <a:cxn ang="0">
                  <a:pos x="6" y="56"/>
                </a:cxn>
                <a:cxn ang="0">
                  <a:pos x="8" y="50"/>
                </a:cxn>
                <a:cxn ang="0">
                  <a:pos x="10" y="48"/>
                </a:cxn>
                <a:cxn ang="0">
                  <a:pos x="10" y="48"/>
                </a:cxn>
                <a:cxn ang="0">
                  <a:pos x="14" y="46"/>
                </a:cxn>
                <a:cxn ang="0">
                  <a:pos x="16" y="42"/>
                </a:cxn>
                <a:cxn ang="0">
                  <a:pos x="18" y="40"/>
                </a:cxn>
                <a:cxn ang="0">
                  <a:pos x="18" y="36"/>
                </a:cxn>
                <a:cxn ang="0">
                  <a:pos x="14" y="3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2" y="1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8" h="76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4"/>
                  </a:lnTo>
                  <a:lnTo>
                    <a:pt x="2" y="20"/>
                  </a:lnTo>
                  <a:lnTo>
                    <a:pt x="4" y="28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2" y="5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2" y="6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6" y="74"/>
                  </a:lnTo>
                  <a:lnTo>
                    <a:pt x="8" y="70"/>
                  </a:lnTo>
                  <a:lnTo>
                    <a:pt x="10" y="66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6" y="58"/>
                  </a:lnTo>
                  <a:lnTo>
                    <a:pt x="6" y="56"/>
                  </a:lnTo>
                  <a:lnTo>
                    <a:pt x="6" y="56"/>
                  </a:lnTo>
                  <a:lnTo>
                    <a:pt x="8" y="50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4" y="46"/>
                  </a:lnTo>
                  <a:lnTo>
                    <a:pt x="16" y="42"/>
                  </a:lnTo>
                  <a:lnTo>
                    <a:pt x="18" y="40"/>
                  </a:lnTo>
                  <a:lnTo>
                    <a:pt x="18" y="36"/>
                  </a:lnTo>
                  <a:lnTo>
                    <a:pt x="14" y="3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1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95"/>
            <p:cNvSpPr/>
            <p:nvPr/>
          </p:nvSpPr>
          <p:spPr bwMode="auto">
            <a:xfrm>
              <a:off x="7953375" y="1254125"/>
              <a:ext cx="34925" cy="79375"/>
            </a:xfrm>
            <a:custGeom>
              <a:avLst/>
              <a:gdLst/>
              <a:ahLst/>
              <a:cxnLst>
                <a:cxn ang="0">
                  <a:pos x="10" y="50"/>
                </a:cxn>
                <a:cxn ang="0">
                  <a:pos x="10" y="50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4" y="48"/>
                </a:cxn>
                <a:cxn ang="0">
                  <a:pos x="16" y="50"/>
                </a:cxn>
                <a:cxn ang="0">
                  <a:pos x="16" y="50"/>
                </a:cxn>
                <a:cxn ang="0">
                  <a:pos x="20" y="50"/>
                </a:cxn>
                <a:cxn ang="0">
                  <a:pos x="22" y="48"/>
                </a:cxn>
                <a:cxn ang="0">
                  <a:pos x="22" y="48"/>
                </a:cxn>
                <a:cxn ang="0">
                  <a:pos x="22" y="46"/>
                </a:cxn>
                <a:cxn ang="0">
                  <a:pos x="22" y="46"/>
                </a:cxn>
                <a:cxn ang="0">
                  <a:pos x="20" y="44"/>
                </a:cxn>
                <a:cxn ang="0">
                  <a:pos x="20" y="46"/>
                </a:cxn>
                <a:cxn ang="0">
                  <a:pos x="16" y="48"/>
                </a:cxn>
                <a:cxn ang="0">
                  <a:pos x="16" y="48"/>
                </a:cxn>
                <a:cxn ang="0">
                  <a:pos x="14" y="48"/>
                </a:cxn>
                <a:cxn ang="0">
                  <a:pos x="14" y="48"/>
                </a:cxn>
                <a:cxn ang="0">
                  <a:pos x="14" y="42"/>
                </a:cxn>
                <a:cxn ang="0">
                  <a:pos x="12" y="36"/>
                </a:cxn>
                <a:cxn ang="0">
                  <a:pos x="12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16" y="22"/>
                </a:cxn>
                <a:cxn ang="0">
                  <a:pos x="18" y="1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16"/>
                </a:cxn>
                <a:cxn ang="0">
                  <a:pos x="4" y="20"/>
                </a:cxn>
                <a:cxn ang="0">
                  <a:pos x="2" y="22"/>
                </a:cxn>
                <a:cxn ang="0">
                  <a:pos x="2" y="22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2" y="38"/>
                </a:cxn>
                <a:cxn ang="0">
                  <a:pos x="6" y="44"/>
                </a:cxn>
                <a:cxn ang="0">
                  <a:pos x="10" y="50"/>
                </a:cxn>
                <a:cxn ang="0">
                  <a:pos x="10" y="50"/>
                </a:cxn>
              </a:cxnLst>
              <a:rect l="0" t="0" r="r" b="b"/>
              <a:pathLst>
                <a:path w="22" h="50">
                  <a:moveTo>
                    <a:pt x="10" y="50"/>
                  </a:moveTo>
                  <a:lnTo>
                    <a:pt x="10" y="5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4" y="48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20" y="50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20" y="44"/>
                  </a:lnTo>
                  <a:lnTo>
                    <a:pt x="20" y="46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2"/>
                  </a:lnTo>
                  <a:lnTo>
                    <a:pt x="12" y="36"/>
                  </a:lnTo>
                  <a:lnTo>
                    <a:pt x="12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6" y="22"/>
                  </a:lnTo>
                  <a:lnTo>
                    <a:pt x="18" y="1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6"/>
                  </a:lnTo>
                  <a:lnTo>
                    <a:pt x="4" y="20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2" y="38"/>
                  </a:lnTo>
                  <a:lnTo>
                    <a:pt x="6" y="44"/>
                  </a:lnTo>
                  <a:lnTo>
                    <a:pt x="10" y="50"/>
                  </a:lnTo>
                  <a:lnTo>
                    <a:pt x="10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96"/>
            <p:cNvSpPr/>
            <p:nvPr/>
          </p:nvSpPr>
          <p:spPr bwMode="auto">
            <a:xfrm>
              <a:off x="8261350" y="2235200"/>
              <a:ext cx="41275" cy="41275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6" y="26"/>
                </a:cxn>
                <a:cxn ang="0">
                  <a:pos x="20" y="2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6" y="12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26" y="2"/>
                </a:cxn>
                <a:cxn ang="0">
                  <a:pos x="24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26" h="26">
                  <a:moveTo>
                    <a:pt x="20" y="2"/>
                  </a:moveTo>
                  <a:lnTo>
                    <a:pt x="20" y="2"/>
                  </a:lnTo>
                  <a:lnTo>
                    <a:pt x="14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6" y="26"/>
                  </a:lnTo>
                  <a:lnTo>
                    <a:pt x="20" y="2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6" y="12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2"/>
                  </a:lnTo>
                  <a:lnTo>
                    <a:pt x="24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97"/>
            <p:cNvSpPr/>
            <p:nvPr/>
          </p:nvSpPr>
          <p:spPr bwMode="auto">
            <a:xfrm>
              <a:off x="8086725" y="1568450"/>
              <a:ext cx="234950" cy="161925"/>
            </a:xfrm>
            <a:custGeom>
              <a:avLst/>
              <a:gdLst/>
              <a:ahLst/>
              <a:cxnLst>
                <a:cxn ang="0">
                  <a:pos x="124" y="56"/>
                </a:cxn>
                <a:cxn ang="0">
                  <a:pos x="118" y="50"/>
                </a:cxn>
                <a:cxn ang="0">
                  <a:pos x="114" y="42"/>
                </a:cxn>
                <a:cxn ang="0">
                  <a:pos x="94" y="30"/>
                </a:cxn>
                <a:cxn ang="0">
                  <a:pos x="80" y="24"/>
                </a:cxn>
                <a:cxn ang="0">
                  <a:pos x="68" y="18"/>
                </a:cxn>
                <a:cxn ang="0">
                  <a:pos x="52" y="14"/>
                </a:cxn>
                <a:cxn ang="0">
                  <a:pos x="42" y="24"/>
                </a:cxn>
                <a:cxn ang="0">
                  <a:pos x="38" y="28"/>
                </a:cxn>
                <a:cxn ang="0">
                  <a:pos x="32" y="26"/>
                </a:cxn>
                <a:cxn ang="0">
                  <a:pos x="28" y="22"/>
                </a:cxn>
                <a:cxn ang="0">
                  <a:pos x="26" y="16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8" y="12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14" y="28"/>
                </a:cxn>
                <a:cxn ang="0">
                  <a:pos x="16" y="30"/>
                </a:cxn>
                <a:cxn ang="0">
                  <a:pos x="16" y="36"/>
                </a:cxn>
                <a:cxn ang="0">
                  <a:pos x="18" y="36"/>
                </a:cxn>
                <a:cxn ang="0">
                  <a:pos x="20" y="36"/>
                </a:cxn>
                <a:cxn ang="0">
                  <a:pos x="22" y="32"/>
                </a:cxn>
                <a:cxn ang="0">
                  <a:pos x="50" y="46"/>
                </a:cxn>
                <a:cxn ang="0">
                  <a:pos x="60" y="60"/>
                </a:cxn>
                <a:cxn ang="0">
                  <a:pos x="58" y="76"/>
                </a:cxn>
                <a:cxn ang="0">
                  <a:pos x="56" y="78"/>
                </a:cxn>
                <a:cxn ang="0">
                  <a:pos x="56" y="80"/>
                </a:cxn>
                <a:cxn ang="0">
                  <a:pos x="60" y="80"/>
                </a:cxn>
                <a:cxn ang="0">
                  <a:pos x="70" y="80"/>
                </a:cxn>
                <a:cxn ang="0">
                  <a:pos x="78" y="86"/>
                </a:cxn>
                <a:cxn ang="0">
                  <a:pos x="80" y="90"/>
                </a:cxn>
                <a:cxn ang="0">
                  <a:pos x="86" y="90"/>
                </a:cxn>
                <a:cxn ang="0">
                  <a:pos x="92" y="90"/>
                </a:cxn>
                <a:cxn ang="0">
                  <a:pos x="94" y="82"/>
                </a:cxn>
                <a:cxn ang="0">
                  <a:pos x="104" y="76"/>
                </a:cxn>
                <a:cxn ang="0">
                  <a:pos x="120" y="78"/>
                </a:cxn>
                <a:cxn ang="0">
                  <a:pos x="126" y="90"/>
                </a:cxn>
                <a:cxn ang="0">
                  <a:pos x="132" y="98"/>
                </a:cxn>
                <a:cxn ang="0">
                  <a:pos x="140" y="102"/>
                </a:cxn>
                <a:cxn ang="0">
                  <a:pos x="146" y="100"/>
                </a:cxn>
                <a:cxn ang="0">
                  <a:pos x="146" y="96"/>
                </a:cxn>
                <a:cxn ang="0">
                  <a:pos x="142" y="90"/>
                </a:cxn>
                <a:cxn ang="0">
                  <a:pos x="138" y="88"/>
                </a:cxn>
                <a:cxn ang="0">
                  <a:pos x="128" y="72"/>
                </a:cxn>
                <a:cxn ang="0">
                  <a:pos x="126" y="70"/>
                </a:cxn>
                <a:cxn ang="0">
                  <a:pos x="128" y="64"/>
                </a:cxn>
                <a:cxn ang="0">
                  <a:pos x="130" y="60"/>
                </a:cxn>
                <a:cxn ang="0">
                  <a:pos x="124" y="56"/>
                </a:cxn>
              </a:cxnLst>
              <a:rect l="0" t="0" r="r" b="b"/>
              <a:pathLst>
                <a:path w="148" h="102">
                  <a:moveTo>
                    <a:pt x="124" y="56"/>
                  </a:moveTo>
                  <a:lnTo>
                    <a:pt x="124" y="56"/>
                  </a:lnTo>
                  <a:lnTo>
                    <a:pt x="120" y="54"/>
                  </a:lnTo>
                  <a:lnTo>
                    <a:pt x="118" y="50"/>
                  </a:lnTo>
                  <a:lnTo>
                    <a:pt x="118" y="50"/>
                  </a:lnTo>
                  <a:lnTo>
                    <a:pt x="114" y="42"/>
                  </a:lnTo>
                  <a:lnTo>
                    <a:pt x="108" y="36"/>
                  </a:lnTo>
                  <a:lnTo>
                    <a:pt x="94" y="30"/>
                  </a:lnTo>
                  <a:lnTo>
                    <a:pt x="94" y="30"/>
                  </a:lnTo>
                  <a:lnTo>
                    <a:pt x="80" y="24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52" y="14"/>
                  </a:lnTo>
                  <a:lnTo>
                    <a:pt x="46" y="18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38" y="28"/>
                  </a:lnTo>
                  <a:lnTo>
                    <a:pt x="34" y="30"/>
                  </a:lnTo>
                  <a:lnTo>
                    <a:pt x="32" y="26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4" y="26"/>
                  </a:lnTo>
                  <a:lnTo>
                    <a:pt x="14" y="28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16" y="36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56" y="52"/>
                  </a:lnTo>
                  <a:lnTo>
                    <a:pt x="60" y="60"/>
                  </a:lnTo>
                  <a:lnTo>
                    <a:pt x="60" y="66"/>
                  </a:lnTo>
                  <a:lnTo>
                    <a:pt x="58" y="76"/>
                  </a:lnTo>
                  <a:lnTo>
                    <a:pt x="58" y="76"/>
                  </a:lnTo>
                  <a:lnTo>
                    <a:pt x="56" y="78"/>
                  </a:lnTo>
                  <a:lnTo>
                    <a:pt x="56" y="80"/>
                  </a:lnTo>
                  <a:lnTo>
                    <a:pt x="56" y="80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66" y="78"/>
                  </a:lnTo>
                  <a:lnTo>
                    <a:pt x="70" y="80"/>
                  </a:lnTo>
                  <a:lnTo>
                    <a:pt x="74" y="82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80" y="90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8" y="90"/>
                  </a:lnTo>
                  <a:lnTo>
                    <a:pt x="92" y="90"/>
                  </a:lnTo>
                  <a:lnTo>
                    <a:pt x="94" y="82"/>
                  </a:lnTo>
                  <a:lnTo>
                    <a:pt x="94" y="82"/>
                  </a:lnTo>
                  <a:lnTo>
                    <a:pt x="98" y="78"/>
                  </a:lnTo>
                  <a:lnTo>
                    <a:pt x="104" y="76"/>
                  </a:lnTo>
                  <a:lnTo>
                    <a:pt x="112" y="76"/>
                  </a:lnTo>
                  <a:lnTo>
                    <a:pt x="120" y="78"/>
                  </a:lnTo>
                  <a:lnTo>
                    <a:pt x="120" y="78"/>
                  </a:lnTo>
                  <a:lnTo>
                    <a:pt x="126" y="90"/>
                  </a:lnTo>
                  <a:lnTo>
                    <a:pt x="132" y="98"/>
                  </a:lnTo>
                  <a:lnTo>
                    <a:pt x="132" y="98"/>
                  </a:lnTo>
                  <a:lnTo>
                    <a:pt x="136" y="100"/>
                  </a:lnTo>
                  <a:lnTo>
                    <a:pt x="140" y="102"/>
                  </a:lnTo>
                  <a:lnTo>
                    <a:pt x="146" y="100"/>
                  </a:lnTo>
                  <a:lnTo>
                    <a:pt x="146" y="100"/>
                  </a:lnTo>
                  <a:lnTo>
                    <a:pt x="148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2" y="90"/>
                  </a:lnTo>
                  <a:lnTo>
                    <a:pt x="138" y="88"/>
                  </a:lnTo>
                  <a:lnTo>
                    <a:pt x="138" y="88"/>
                  </a:lnTo>
                  <a:lnTo>
                    <a:pt x="134" y="80"/>
                  </a:lnTo>
                  <a:lnTo>
                    <a:pt x="128" y="72"/>
                  </a:lnTo>
                  <a:lnTo>
                    <a:pt x="128" y="72"/>
                  </a:lnTo>
                  <a:lnTo>
                    <a:pt x="126" y="70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30" y="62"/>
                  </a:lnTo>
                  <a:lnTo>
                    <a:pt x="130" y="60"/>
                  </a:lnTo>
                  <a:lnTo>
                    <a:pt x="124" y="56"/>
                  </a:lnTo>
                  <a:lnTo>
                    <a:pt x="124" y="5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98"/>
            <p:cNvSpPr/>
            <p:nvPr/>
          </p:nvSpPr>
          <p:spPr bwMode="auto">
            <a:xfrm>
              <a:off x="8169275" y="304800"/>
              <a:ext cx="60325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38" y="10"/>
                </a:cxn>
                <a:cxn ang="0">
                  <a:pos x="38" y="10"/>
                </a:cxn>
                <a:cxn ang="0">
                  <a:pos x="38" y="8"/>
                </a:cxn>
                <a:cxn ang="0">
                  <a:pos x="38" y="4"/>
                </a:cxn>
                <a:cxn ang="0">
                  <a:pos x="38" y="0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8" y="2"/>
                </a:cxn>
                <a:cxn ang="0">
                  <a:pos x="22" y="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38" h="14">
                  <a:moveTo>
                    <a:pt x="10" y="14"/>
                  </a:moveTo>
                  <a:lnTo>
                    <a:pt x="10" y="14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8"/>
                  </a:lnTo>
                  <a:lnTo>
                    <a:pt x="38" y="4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8" y="2"/>
                  </a:lnTo>
                  <a:lnTo>
                    <a:pt x="22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99"/>
            <p:cNvSpPr/>
            <p:nvPr/>
          </p:nvSpPr>
          <p:spPr bwMode="auto">
            <a:xfrm>
              <a:off x="4943475" y="282575"/>
              <a:ext cx="88900" cy="22225"/>
            </a:xfrm>
            <a:custGeom>
              <a:avLst/>
              <a:gdLst/>
              <a:ahLst/>
              <a:cxnLst>
                <a:cxn ang="0">
                  <a:pos x="36" y="8"/>
                </a:cxn>
                <a:cxn ang="0">
                  <a:pos x="36" y="8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46" y="8"/>
                </a:cxn>
                <a:cxn ang="0">
                  <a:pos x="50" y="8"/>
                </a:cxn>
                <a:cxn ang="0">
                  <a:pos x="52" y="6"/>
                </a:cxn>
                <a:cxn ang="0">
                  <a:pos x="56" y="0"/>
                </a:cxn>
                <a:cxn ang="0">
                  <a:pos x="56" y="0"/>
                </a:cxn>
                <a:cxn ang="0">
                  <a:pos x="42" y="0"/>
                </a:cxn>
                <a:cxn ang="0">
                  <a:pos x="28" y="4"/>
                </a:cxn>
                <a:cxn ang="0">
                  <a:pos x="14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0" y="14"/>
                </a:cxn>
                <a:cxn ang="0">
                  <a:pos x="28" y="14"/>
                </a:cxn>
                <a:cxn ang="0">
                  <a:pos x="36" y="8"/>
                </a:cxn>
                <a:cxn ang="0">
                  <a:pos x="36" y="8"/>
                </a:cxn>
              </a:cxnLst>
              <a:rect l="0" t="0" r="r" b="b"/>
              <a:pathLst>
                <a:path w="56" h="14">
                  <a:moveTo>
                    <a:pt x="36" y="8"/>
                  </a:moveTo>
                  <a:lnTo>
                    <a:pt x="36" y="8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46" y="8"/>
                  </a:lnTo>
                  <a:lnTo>
                    <a:pt x="50" y="8"/>
                  </a:lnTo>
                  <a:lnTo>
                    <a:pt x="52" y="6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14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8" y="14"/>
                  </a:lnTo>
                  <a:lnTo>
                    <a:pt x="36" y="8"/>
                  </a:lnTo>
                  <a:lnTo>
                    <a:pt x="3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0"/>
            <p:cNvSpPr/>
            <p:nvPr/>
          </p:nvSpPr>
          <p:spPr bwMode="auto">
            <a:xfrm>
              <a:off x="7458075" y="1400175"/>
              <a:ext cx="22225" cy="603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0"/>
                </a:cxn>
                <a:cxn ang="0">
                  <a:pos x="0" y="18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2" y="36"/>
                </a:cxn>
                <a:cxn ang="0">
                  <a:pos x="4" y="38"/>
                </a:cxn>
                <a:cxn ang="0">
                  <a:pos x="6" y="38"/>
                </a:cxn>
                <a:cxn ang="0">
                  <a:pos x="10" y="36"/>
                </a:cxn>
                <a:cxn ang="0">
                  <a:pos x="10" y="36"/>
                </a:cxn>
                <a:cxn ang="0">
                  <a:pos x="12" y="34"/>
                </a:cxn>
                <a:cxn ang="0">
                  <a:pos x="14" y="30"/>
                </a:cxn>
                <a:cxn ang="0">
                  <a:pos x="14" y="26"/>
                </a:cxn>
                <a:cxn ang="0">
                  <a:pos x="14" y="22"/>
                </a:cxn>
                <a:cxn ang="0">
                  <a:pos x="14" y="2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4" h="38">
                  <a:moveTo>
                    <a:pt x="4" y="0"/>
                  </a:moveTo>
                  <a:lnTo>
                    <a:pt x="4" y="0"/>
                  </a:lnTo>
                  <a:lnTo>
                    <a:pt x="0" y="10"/>
                  </a:lnTo>
                  <a:lnTo>
                    <a:pt x="0" y="18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" y="36"/>
                  </a:lnTo>
                  <a:lnTo>
                    <a:pt x="4" y="38"/>
                  </a:lnTo>
                  <a:lnTo>
                    <a:pt x="6" y="38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12" y="34"/>
                  </a:lnTo>
                  <a:lnTo>
                    <a:pt x="14" y="30"/>
                  </a:lnTo>
                  <a:lnTo>
                    <a:pt x="14" y="26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1"/>
            <p:cNvSpPr/>
            <p:nvPr/>
          </p:nvSpPr>
          <p:spPr bwMode="auto">
            <a:xfrm>
              <a:off x="7600950" y="219075"/>
              <a:ext cx="101600" cy="381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8"/>
                </a:cxn>
                <a:cxn ang="0">
                  <a:pos x="22" y="20"/>
                </a:cxn>
                <a:cxn ang="0">
                  <a:pos x="26" y="22"/>
                </a:cxn>
                <a:cxn ang="0">
                  <a:pos x="26" y="22"/>
                </a:cxn>
                <a:cxn ang="0">
                  <a:pos x="58" y="24"/>
                </a:cxn>
                <a:cxn ang="0">
                  <a:pos x="58" y="24"/>
                </a:cxn>
                <a:cxn ang="0">
                  <a:pos x="62" y="24"/>
                </a:cxn>
                <a:cxn ang="0">
                  <a:pos x="64" y="22"/>
                </a:cxn>
                <a:cxn ang="0">
                  <a:pos x="64" y="18"/>
                </a:cxn>
                <a:cxn ang="0">
                  <a:pos x="64" y="18"/>
                </a:cxn>
                <a:cxn ang="0">
                  <a:pos x="64" y="14"/>
                </a:cxn>
                <a:cxn ang="0">
                  <a:pos x="62" y="14"/>
                </a:cxn>
                <a:cxn ang="0">
                  <a:pos x="56" y="12"/>
                </a:cxn>
                <a:cxn ang="0">
                  <a:pos x="56" y="12"/>
                </a:cxn>
                <a:cxn ang="0">
                  <a:pos x="52" y="14"/>
                </a:cxn>
                <a:cxn ang="0">
                  <a:pos x="50" y="14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46" y="10"/>
                </a:cxn>
                <a:cxn ang="0">
                  <a:pos x="46" y="6"/>
                </a:cxn>
                <a:cxn ang="0">
                  <a:pos x="44" y="4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34" y="0"/>
                </a:cxn>
                <a:cxn ang="0">
                  <a:pos x="28" y="0"/>
                </a:cxn>
                <a:cxn ang="0">
                  <a:pos x="18" y="2"/>
                </a:cxn>
                <a:cxn ang="0">
                  <a:pos x="1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16"/>
                </a:cxn>
                <a:cxn ang="0">
                  <a:pos x="12" y="14"/>
                </a:cxn>
                <a:cxn ang="0">
                  <a:pos x="18" y="12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64" h="24">
                  <a:moveTo>
                    <a:pt x="24" y="12"/>
                  </a:moveTo>
                  <a:lnTo>
                    <a:pt x="24" y="1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8"/>
                  </a:lnTo>
                  <a:lnTo>
                    <a:pt x="22" y="20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62" y="24"/>
                  </a:lnTo>
                  <a:lnTo>
                    <a:pt x="64" y="22"/>
                  </a:lnTo>
                  <a:lnTo>
                    <a:pt x="64" y="18"/>
                  </a:lnTo>
                  <a:lnTo>
                    <a:pt x="64" y="18"/>
                  </a:lnTo>
                  <a:lnTo>
                    <a:pt x="64" y="14"/>
                  </a:lnTo>
                  <a:lnTo>
                    <a:pt x="62" y="14"/>
                  </a:lnTo>
                  <a:lnTo>
                    <a:pt x="56" y="12"/>
                  </a:lnTo>
                  <a:lnTo>
                    <a:pt x="56" y="12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6" y="10"/>
                  </a:lnTo>
                  <a:lnTo>
                    <a:pt x="46" y="6"/>
                  </a:lnTo>
                  <a:lnTo>
                    <a:pt x="44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18" y="2"/>
                  </a:lnTo>
                  <a:lnTo>
                    <a:pt x="1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16"/>
                  </a:lnTo>
                  <a:lnTo>
                    <a:pt x="12" y="14"/>
                  </a:lnTo>
                  <a:lnTo>
                    <a:pt x="18" y="12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2"/>
            <p:cNvSpPr/>
            <p:nvPr/>
          </p:nvSpPr>
          <p:spPr bwMode="auto">
            <a:xfrm>
              <a:off x="7705725" y="250825"/>
              <a:ext cx="66675" cy="190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12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2" h="12">
                  <a:moveTo>
                    <a:pt x="42" y="8"/>
                  </a:moveTo>
                  <a:lnTo>
                    <a:pt x="42" y="8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12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3"/>
            <p:cNvSpPr/>
            <p:nvPr/>
          </p:nvSpPr>
          <p:spPr bwMode="auto">
            <a:xfrm>
              <a:off x="5162550" y="250825"/>
              <a:ext cx="79375" cy="22225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4" y="10"/>
                </a:cxn>
                <a:cxn ang="0">
                  <a:pos x="32" y="12"/>
                </a:cxn>
                <a:cxn ang="0">
                  <a:pos x="40" y="14"/>
                </a:cxn>
                <a:cxn ang="0">
                  <a:pos x="50" y="14"/>
                </a:cxn>
                <a:cxn ang="0">
                  <a:pos x="50" y="14"/>
                </a:cxn>
                <a:cxn ang="0">
                  <a:pos x="38" y="6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50" h="14">
                  <a:moveTo>
                    <a:pt x="12" y="8"/>
                  </a:moveTo>
                  <a:lnTo>
                    <a:pt x="1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4" y="10"/>
                  </a:lnTo>
                  <a:lnTo>
                    <a:pt x="32" y="12"/>
                  </a:lnTo>
                  <a:lnTo>
                    <a:pt x="4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38" y="6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4"/>
            <p:cNvSpPr/>
            <p:nvPr/>
          </p:nvSpPr>
          <p:spPr bwMode="auto">
            <a:xfrm>
              <a:off x="4886325" y="727075"/>
              <a:ext cx="50800" cy="31750"/>
            </a:xfrm>
            <a:custGeom>
              <a:avLst/>
              <a:gdLst/>
              <a:ahLst/>
              <a:cxnLst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0" y="18"/>
                </a:cxn>
                <a:cxn ang="0">
                  <a:pos x="30" y="16"/>
                </a:cxn>
                <a:cxn ang="0">
                  <a:pos x="24" y="12"/>
                </a:cxn>
                <a:cxn ang="0">
                  <a:pos x="20" y="8"/>
                </a:cxn>
                <a:cxn ang="0">
                  <a:pos x="20" y="6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6" y="6"/>
                </a:cxn>
                <a:cxn ang="0">
                  <a:pos x="10" y="10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6" y="20"/>
                </a:cxn>
                <a:cxn ang="0">
                  <a:pos x="28" y="20"/>
                </a:cxn>
                <a:cxn ang="0">
                  <a:pos x="32" y="20"/>
                </a:cxn>
                <a:cxn ang="0">
                  <a:pos x="32" y="20"/>
                </a:cxn>
              </a:cxnLst>
              <a:rect l="0" t="0" r="r" b="b"/>
              <a:pathLst>
                <a:path w="32" h="20">
                  <a:moveTo>
                    <a:pt x="32" y="20"/>
                  </a:move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0" y="18"/>
                  </a:lnTo>
                  <a:lnTo>
                    <a:pt x="30" y="16"/>
                  </a:lnTo>
                  <a:lnTo>
                    <a:pt x="24" y="12"/>
                  </a:lnTo>
                  <a:lnTo>
                    <a:pt x="20" y="8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6" y="6"/>
                  </a:lnTo>
                  <a:lnTo>
                    <a:pt x="10" y="10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20"/>
                  </a:lnTo>
                  <a:lnTo>
                    <a:pt x="28" y="20"/>
                  </a:lnTo>
                  <a:lnTo>
                    <a:pt x="32" y="20"/>
                  </a:lnTo>
                  <a:lnTo>
                    <a:pt x="3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5"/>
            <p:cNvSpPr/>
            <p:nvPr/>
          </p:nvSpPr>
          <p:spPr bwMode="auto">
            <a:xfrm>
              <a:off x="8074025" y="1003300"/>
              <a:ext cx="25400" cy="3810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6" y="10"/>
                </a:cxn>
                <a:cxn ang="0">
                  <a:pos x="8" y="10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4" y="20"/>
                </a:cxn>
                <a:cxn ang="0">
                  <a:pos x="4" y="22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4"/>
                </a:cxn>
                <a:cxn ang="0">
                  <a:pos x="12" y="22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6" h="24">
                  <a:moveTo>
                    <a:pt x="0" y="4"/>
                  </a:moveTo>
                  <a:lnTo>
                    <a:pt x="0" y="4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6" y="10"/>
                  </a:lnTo>
                  <a:lnTo>
                    <a:pt x="8" y="10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4" y="20"/>
                  </a:lnTo>
                  <a:lnTo>
                    <a:pt x="4" y="22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4"/>
                  </a:lnTo>
                  <a:lnTo>
                    <a:pt x="12" y="2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6"/>
            <p:cNvSpPr/>
            <p:nvPr/>
          </p:nvSpPr>
          <p:spPr bwMode="auto">
            <a:xfrm>
              <a:off x="5175250" y="292100"/>
              <a:ext cx="82550" cy="31750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0" y="0"/>
                </a:cxn>
                <a:cxn ang="0">
                  <a:pos x="26" y="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2" y="12"/>
                </a:cxn>
                <a:cxn ang="0">
                  <a:pos x="26" y="14"/>
                </a:cxn>
                <a:cxn ang="0">
                  <a:pos x="30" y="14"/>
                </a:cxn>
                <a:cxn ang="0">
                  <a:pos x="32" y="16"/>
                </a:cxn>
                <a:cxn ang="0">
                  <a:pos x="32" y="16"/>
                </a:cxn>
                <a:cxn ang="0">
                  <a:pos x="36" y="18"/>
                </a:cxn>
                <a:cxn ang="0">
                  <a:pos x="40" y="20"/>
                </a:cxn>
                <a:cxn ang="0">
                  <a:pos x="46" y="18"/>
                </a:cxn>
                <a:cxn ang="0">
                  <a:pos x="50" y="16"/>
                </a:cxn>
                <a:cxn ang="0">
                  <a:pos x="50" y="16"/>
                </a:cxn>
                <a:cxn ang="0">
                  <a:pos x="52" y="12"/>
                </a:cxn>
                <a:cxn ang="0">
                  <a:pos x="52" y="6"/>
                </a:cxn>
                <a:cxn ang="0">
                  <a:pos x="52" y="6"/>
                </a:cxn>
                <a:cxn ang="0">
                  <a:pos x="48" y="4"/>
                </a:cxn>
                <a:cxn ang="0">
                  <a:pos x="44" y="2"/>
                </a:cxn>
                <a:cxn ang="0">
                  <a:pos x="42" y="4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52" h="20">
                  <a:moveTo>
                    <a:pt x="38" y="4"/>
                  </a:moveTo>
                  <a:lnTo>
                    <a:pt x="38" y="4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2" y="12"/>
                  </a:lnTo>
                  <a:lnTo>
                    <a:pt x="26" y="14"/>
                  </a:lnTo>
                  <a:lnTo>
                    <a:pt x="30" y="14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6" y="18"/>
                  </a:lnTo>
                  <a:lnTo>
                    <a:pt x="40" y="20"/>
                  </a:lnTo>
                  <a:lnTo>
                    <a:pt x="46" y="18"/>
                  </a:lnTo>
                  <a:lnTo>
                    <a:pt x="50" y="16"/>
                  </a:lnTo>
                  <a:lnTo>
                    <a:pt x="50" y="16"/>
                  </a:lnTo>
                  <a:lnTo>
                    <a:pt x="52" y="12"/>
                  </a:lnTo>
                  <a:lnTo>
                    <a:pt x="52" y="6"/>
                  </a:lnTo>
                  <a:lnTo>
                    <a:pt x="52" y="6"/>
                  </a:lnTo>
                  <a:lnTo>
                    <a:pt x="48" y="4"/>
                  </a:lnTo>
                  <a:lnTo>
                    <a:pt x="44" y="2"/>
                  </a:lnTo>
                  <a:lnTo>
                    <a:pt x="42" y="4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07"/>
            <p:cNvSpPr/>
            <p:nvPr/>
          </p:nvSpPr>
          <p:spPr bwMode="auto">
            <a:xfrm>
              <a:off x="7956550" y="1143000"/>
              <a:ext cx="19050" cy="476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8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24"/>
                </a:cxn>
                <a:cxn ang="0">
                  <a:pos x="10" y="1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30">
                  <a:moveTo>
                    <a:pt x="12" y="0"/>
                  </a:moveTo>
                  <a:lnTo>
                    <a:pt x="12" y="0"/>
                  </a:lnTo>
                  <a:lnTo>
                    <a:pt x="4" y="8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24"/>
                  </a:lnTo>
                  <a:lnTo>
                    <a:pt x="10" y="1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08"/>
            <p:cNvSpPr/>
            <p:nvPr/>
          </p:nvSpPr>
          <p:spPr bwMode="auto">
            <a:xfrm>
              <a:off x="7813675" y="1231900"/>
              <a:ext cx="28575" cy="25400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18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4"/>
                </a:cxn>
                <a:cxn ang="0">
                  <a:pos x="14" y="10"/>
                </a:cxn>
                <a:cxn ang="0">
                  <a:pos x="18" y="0"/>
                </a:cxn>
                <a:cxn ang="0">
                  <a:pos x="18" y="0"/>
                </a:cxn>
              </a:cxnLst>
              <a:rect l="0" t="0" r="r" b="b"/>
              <a:pathLst>
                <a:path w="18" h="16">
                  <a:moveTo>
                    <a:pt x="18" y="0"/>
                  </a:moveTo>
                  <a:lnTo>
                    <a:pt x="18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4"/>
                  </a:lnTo>
                  <a:lnTo>
                    <a:pt x="14" y="1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09"/>
            <p:cNvSpPr/>
            <p:nvPr/>
          </p:nvSpPr>
          <p:spPr bwMode="auto">
            <a:xfrm>
              <a:off x="6572250" y="882650"/>
              <a:ext cx="15875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20"/>
                </a:cxn>
                <a:cxn ang="0">
                  <a:pos x="10" y="1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0" h="22">
                  <a:moveTo>
                    <a:pt x="0" y="6"/>
                  </a:moveTo>
                  <a:lnTo>
                    <a:pt x="0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20"/>
                  </a:lnTo>
                  <a:lnTo>
                    <a:pt x="10" y="1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10"/>
            <p:cNvSpPr/>
            <p:nvPr/>
          </p:nvSpPr>
          <p:spPr bwMode="auto">
            <a:xfrm>
              <a:off x="7953375" y="1543050"/>
              <a:ext cx="57150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8" y="6"/>
                </a:cxn>
                <a:cxn ang="0">
                  <a:pos x="32" y="6"/>
                </a:cxn>
                <a:cxn ang="0">
                  <a:pos x="36" y="2"/>
                </a:cxn>
                <a:cxn ang="0">
                  <a:pos x="36" y="2"/>
                </a:cxn>
                <a:cxn ang="0">
                  <a:pos x="32" y="2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36" h="6">
                  <a:moveTo>
                    <a:pt x="0" y="6"/>
                  </a:moveTo>
                  <a:lnTo>
                    <a:pt x="0" y="6"/>
                  </a:lnTo>
                  <a:lnTo>
                    <a:pt x="28" y="6"/>
                  </a:lnTo>
                  <a:lnTo>
                    <a:pt x="32" y="6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2" y="2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11"/>
            <p:cNvSpPr/>
            <p:nvPr/>
          </p:nvSpPr>
          <p:spPr bwMode="auto">
            <a:xfrm>
              <a:off x="6619875" y="930275"/>
              <a:ext cx="38100" cy="2540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2" y="2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0" y="16"/>
                </a:cxn>
                <a:cxn ang="0">
                  <a:pos x="20" y="16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4" h="16">
                  <a:moveTo>
                    <a:pt x="24" y="0"/>
                  </a:moveTo>
                  <a:lnTo>
                    <a:pt x="24" y="0"/>
                  </a:lnTo>
                  <a:lnTo>
                    <a:pt x="18" y="2"/>
                  </a:lnTo>
                  <a:lnTo>
                    <a:pt x="12" y="2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2"/>
            <p:cNvSpPr/>
            <p:nvPr/>
          </p:nvSpPr>
          <p:spPr bwMode="auto">
            <a:xfrm>
              <a:off x="7997825" y="1701800"/>
              <a:ext cx="41275" cy="28575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0" y="12"/>
                </a:cxn>
                <a:cxn ang="0">
                  <a:pos x="14" y="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18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8">
                  <a:moveTo>
                    <a:pt x="6" y="16"/>
                  </a:moveTo>
                  <a:lnTo>
                    <a:pt x="6" y="16"/>
                  </a:lnTo>
                  <a:lnTo>
                    <a:pt x="10" y="12"/>
                  </a:lnTo>
                  <a:lnTo>
                    <a:pt x="14" y="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18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13"/>
            <p:cNvSpPr/>
            <p:nvPr/>
          </p:nvSpPr>
          <p:spPr bwMode="auto">
            <a:xfrm>
              <a:off x="5276850" y="311150"/>
              <a:ext cx="31750" cy="190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16" y="10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20" h="12">
                  <a:moveTo>
                    <a:pt x="6" y="2"/>
                  </a:moveTo>
                  <a:lnTo>
                    <a:pt x="6" y="2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16" y="10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14"/>
            <p:cNvSpPr/>
            <p:nvPr/>
          </p:nvSpPr>
          <p:spPr bwMode="auto">
            <a:xfrm>
              <a:off x="5248275" y="260350"/>
              <a:ext cx="41275" cy="158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26" y="6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6" y="10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6" h="10">
                  <a:moveTo>
                    <a:pt x="22" y="10"/>
                  </a:moveTo>
                  <a:lnTo>
                    <a:pt x="22" y="10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6" y="10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15"/>
            <p:cNvSpPr/>
            <p:nvPr/>
          </p:nvSpPr>
          <p:spPr bwMode="auto">
            <a:xfrm>
              <a:off x="8277225" y="317500"/>
              <a:ext cx="53975" cy="6350"/>
            </a:xfrm>
            <a:custGeom>
              <a:avLst/>
              <a:gdLst/>
              <a:ahLst/>
              <a:cxnLst>
                <a:cxn ang="0">
                  <a:pos x="34" y="4"/>
                </a:cxn>
                <a:cxn ang="0">
                  <a:pos x="34" y="4"/>
                </a:cxn>
                <a:cxn ang="0">
                  <a:pos x="1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4"/>
                </a:cxn>
                <a:cxn ang="0">
                  <a:pos x="26" y="4"/>
                </a:cxn>
                <a:cxn ang="0">
                  <a:pos x="34" y="4"/>
                </a:cxn>
                <a:cxn ang="0">
                  <a:pos x="34" y="4"/>
                </a:cxn>
              </a:cxnLst>
              <a:rect l="0" t="0" r="r" b="b"/>
              <a:pathLst>
                <a:path w="34" h="4">
                  <a:moveTo>
                    <a:pt x="34" y="4"/>
                  </a:moveTo>
                  <a:lnTo>
                    <a:pt x="34" y="4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4"/>
                  </a:lnTo>
                  <a:lnTo>
                    <a:pt x="26" y="4"/>
                  </a:lnTo>
                  <a:lnTo>
                    <a:pt x="34" y="4"/>
                  </a:lnTo>
                  <a:lnTo>
                    <a:pt x="3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16"/>
            <p:cNvSpPr/>
            <p:nvPr/>
          </p:nvSpPr>
          <p:spPr bwMode="auto">
            <a:xfrm>
              <a:off x="5511800" y="434975"/>
              <a:ext cx="25400" cy="15875"/>
            </a:xfrm>
            <a:custGeom>
              <a:avLst/>
              <a:gdLst/>
              <a:ahLst/>
              <a:cxnLst>
                <a:cxn ang="0">
                  <a:pos x="8" y="10"/>
                </a:cxn>
                <a:cxn ang="0">
                  <a:pos x="8" y="10"/>
                </a:cxn>
                <a:cxn ang="0">
                  <a:pos x="12" y="8"/>
                </a:cxn>
                <a:cxn ang="0">
                  <a:pos x="14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8" y="10"/>
                </a:cxn>
                <a:cxn ang="0">
                  <a:pos x="8" y="10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8" y="10"/>
                  </a:lnTo>
                  <a:lnTo>
                    <a:pt x="12" y="8"/>
                  </a:lnTo>
                  <a:lnTo>
                    <a:pt x="14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8" y="10"/>
                  </a:lnTo>
                  <a:lnTo>
                    <a:pt x="8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17"/>
            <p:cNvSpPr/>
            <p:nvPr/>
          </p:nvSpPr>
          <p:spPr bwMode="auto">
            <a:xfrm>
              <a:off x="8108950" y="996950"/>
              <a:ext cx="2540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8"/>
                </a:cxn>
                <a:cxn ang="0">
                  <a:pos x="10" y="6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16" h="14">
                  <a:moveTo>
                    <a:pt x="14" y="6"/>
                  </a:moveTo>
                  <a:lnTo>
                    <a:pt x="14" y="6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8"/>
                  </a:lnTo>
                  <a:lnTo>
                    <a:pt x="10" y="6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18"/>
            <p:cNvSpPr/>
            <p:nvPr/>
          </p:nvSpPr>
          <p:spPr bwMode="auto">
            <a:xfrm>
              <a:off x="8229600" y="3206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19"/>
            <p:cNvSpPr/>
            <p:nvPr/>
          </p:nvSpPr>
          <p:spPr bwMode="auto">
            <a:xfrm>
              <a:off x="8229600" y="307975"/>
              <a:ext cx="31750" cy="15875"/>
            </a:xfrm>
            <a:custGeom>
              <a:avLst/>
              <a:gdLst/>
              <a:ahLst/>
              <a:cxnLst>
                <a:cxn ang="0">
                  <a:pos x="18" y="8"/>
                </a:cxn>
                <a:cxn ang="0">
                  <a:pos x="18" y="8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8" y="2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8" y="10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</a:cxnLst>
              <a:rect l="0" t="0" r="r" b="b"/>
              <a:pathLst>
                <a:path w="20" h="10">
                  <a:moveTo>
                    <a:pt x="18" y="8"/>
                  </a:moveTo>
                  <a:lnTo>
                    <a:pt x="18" y="8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8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0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20"/>
            <p:cNvSpPr/>
            <p:nvPr/>
          </p:nvSpPr>
          <p:spPr bwMode="auto">
            <a:xfrm>
              <a:off x="4552950" y="600075"/>
              <a:ext cx="25400" cy="19050"/>
            </a:xfrm>
            <a:custGeom>
              <a:avLst/>
              <a:gdLst/>
              <a:ahLst/>
              <a:cxnLst>
                <a:cxn ang="0">
                  <a:pos x="0" y="12"/>
                </a:cxn>
                <a:cxn ang="0">
                  <a:pos x="0" y="12"/>
                </a:cxn>
                <a:cxn ang="0">
                  <a:pos x="6" y="12"/>
                </a:cxn>
                <a:cxn ang="0">
                  <a:pos x="10" y="12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4"/>
                </a:cxn>
                <a:cxn ang="0">
                  <a:pos x="6" y="4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0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4"/>
                  </a:lnTo>
                  <a:lnTo>
                    <a:pt x="6" y="4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21"/>
            <p:cNvSpPr/>
            <p:nvPr/>
          </p:nvSpPr>
          <p:spPr bwMode="auto">
            <a:xfrm>
              <a:off x="8054975" y="1606550"/>
              <a:ext cx="2857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2" y="2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lnTo>
                    <a:pt x="0" y="6"/>
                  </a:lnTo>
                  <a:lnTo>
                    <a:pt x="1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22"/>
            <p:cNvSpPr/>
            <p:nvPr/>
          </p:nvSpPr>
          <p:spPr bwMode="auto">
            <a:xfrm>
              <a:off x="8207375" y="339725"/>
              <a:ext cx="34925" cy="127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22" h="8">
                  <a:moveTo>
                    <a:pt x="0" y="6"/>
                  </a:moveTo>
                  <a:lnTo>
                    <a:pt x="0" y="6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23"/>
            <p:cNvSpPr/>
            <p:nvPr/>
          </p:nvSpPr>
          <p:spPr bwMode="auto">
            <a:xfrm>
              <a:off x="5067300" y="260350"/>
              <a:ext cx="44450" cy="22225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20" y="10"/>
                </a:cxn>
                <a:cxn ang="0">
                  <a:pos x="22" y="8"/>
                </a:cxn>
                <a:cxn ang="0">
                  <a:pos x="24" y="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20" y="4"/>
                </a:cxn>
                <a:cxn ang="0">
                  <a:pos x="24" y="4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2" y="8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8" y="14"/>
                </a:cxn>
                <a:cxn ang="0">
                  <a:pos x="16" y="14"/>
                </a:cxn>
                <a:cxn ang="0">
                  <a:pos x="20" y="10"/>
                </a:cxn>
                <a:cxn ang="0">
                  <a:pos x="20" y="10"/>
                </a:cxn>
              </a:cxnLst>
              <a:rect l="0" t="0" r="r" b="b"/>
              <a:pathLst>
                <a:path w="28" h="14">
                  <a:moveTo>
                    <a:pt x="20" y="10"/>
                  </a:moveTo>
                  <a:lnTo>
                    <a:pt x="20" y="10"/>
                  </a:lnTo>
                  <a:lnTo>
                    <a:pt x="22" y="8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20" y="4"/>
                  </a:lnTo>
                  <a:lnTo>
                    <a:pt x="24" y="4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2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8" y="14"/>
                  </a:lnTo>
                  <a:lnTo>
                    <a:pt x="16" y="14"/>
                  </a:lnTo>
                  <a:lnTo>
                    <a:pt x="20" y="10"/>
                  </a:ln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4"/>
            <p:cNvSpPr/>
            <p:nvPr/>
          </p:nvSpPr>
          <p:spPr bwMode="auto">
            <a:xfrm>
              <a:off x="8007350" y="1352550"/>
              <a:ext cx="15875" cy="38100"/>
            </a:xfrm>
            <a:custGeom>
              <a:avLst/>
              <a:gdLst/>
              <a:ahLst/>
              <a:cxnLst>
                <a:cxn ang="0">
                  <a:pos x="6" y="24"/>
                </a:cxn>
                <a:cxn ang="0">
                  <a:pos x="6" y="24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0" y="12"/>
                </a:cxn>
                <a:cxn ang="0">
                  <a:pos x="10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6" y="24"/>
                </a:cxn>
              </a:cxnLst>
              <a:rect l="0" t="0" r="r" b="b"/>
              <a:pathLst>
                <a:path w="10" h="24">
                  <a:moveTo>
                    <a:pt x="6" y="24"/>
                  </a:moveTo>
                  <a:lnTo>
                    <a:pt x="6" y="2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0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25"/>
            <p:cNvSpPr/>
            <p:nvPr/>
          </p:nvSpPr>
          <p:spPr bwMode="auto">
            <a:xfrm>
              <a:off x="5016500" y="292100"/>
              <a:ext cx="142875" cy="41275"/>
            </a:xfrm>
            <a:custGeom>
              <a:avLst/>
              <a:gdLst/>
              <a:ahLst/>
              <a:cxnLst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20" y="16"/>
                </a:cxn>
                <a:cxn ang="0">
                  <a:pos x="24" y="16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20"/>
                </a:cxn>
                <a:cxn ang="0">
                  <a:pos x="30" y="20"/>
                </a:cxn>
                <a:cxn ang="0">
                  <a:pos x="28" y="20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8" y="24"/>
                </a:cxn>
                <a:cxn ang="0">
                  <a:pos x="34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62" y="20"/>
                </a:cxn>
                <a:cxn ang="0">
                  <a:pos x="70" y="18"/>
                </a:cxn>
                <a:cxn ang="0">
                  <a:pos x="80" y="18"/>
                </a:cxn>
                <a:cxn ang="0">
                  <a:pos x="80" y="18"/>
                </a:cxn>
                <a:cxn ang="0">
                  <a:pos x="86" y="18"/>
                </a:cxn>
                <a:cxn ang="0">
                  <a:pos x="90" y="14"/>
                </a:cxn>
                <a:cxn ang="0">
                  <a:pos x="90" y="14"/>
                </a:cxn>
                <a:cxn ang="0">
                  <a:pos x="90" y="10"/>
                </a:cxn>
                <a:cxn ang="0">
                  <a:pos x="88" y="10"/>
                </a:cxn>
                <a:cxn ang="0">
                  <a:pos x="88" y="10"/>
                </a:cxn>
                <a:cxn ang="0">
                  <a:pos x="80" y="10"/>
                </a:cxn>
                <a:cxn ang="0">
                  <a:pos x="74" y="10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60" y="2"/>
                </a:cxn>
                <a:cxn ang="0">
                  <a:pos x="60" y="2"/>
                </a:cxn>
                <a:cxn ang="0">
                  <a:pos x="58" y="2"/>
                </a:cxn>
                <a:cxn ang="0">
                  <a:pos x="56" y="4"/>
                </a:cxn>
                <a:cxn ang="0">
                  <a:pos x="58" y="8"/>
                </a:cxn>
                <a:cxn ang="0">
                  <a:pos x="62" y="10"/>
                </a:cxn>
                <a:cxn ang="0">
                  <a:pos x="62" y="12"/>
                </a:cxn>
                <a:cxn ang="0">
                  <a:pos x="62" y="14"/>
                </a:cxn>
                <a:cxn ang="0">
                  <a:pos x="62" y="14"/>
                </a:cxn>
                <a:cxn ang="0">
                  <a:pos x="48" y="12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34" y="6"/>
                </a:cxn>
                <a:cxn ang="0">
                  <a:pos x="30" y="6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4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8" y="6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4" y="10"/>
                </a:cxn>
              </a:cxnLst>
              <a:rect l="0" t="0" r="r" b="b"/>
              <a:pathLst>
                <a:path w="90" h="26">
                  <a:moveTo>
                    <a:pt x="4" y="10"/>
                  </a:moveTo>
                  <a:lnTo>
                    <a:pt x="4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20" y="16"/>
                  </a:lnTo>
                  <a:lnTo>
                    <a:pt x="24" y="16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28" y="20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8" y="24"/>
                  </a:lnTo>
                  <a:lnTo>
                    <a:pt x="34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62" y="20"/>
                  </a:lnTo>
                  <a:lnTo>
                    <a:pt x="70" y="18"/>
                  </a:lnTo>
                  <a:lnTo>
                    <a:pt x="80" y="18"/>
                  </a:lnTo>
                  <a:lnTo>
                    <a:pt x="80" y="18"/>
                  </a:lnTo>
                  <a:lnTo>
                    <a:pt x="86" y="18"/>
                  </a:lnTo>
                  <a:lnTo>
                    <a:pt x="90" y="14"/>
                  </a:lnTo>
                  <a:lnTo>
                    <a:pt x="90" y="14"/>
                  </a:lnTo>
                  <a:lnTo>
                    <a:pt x="90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0" y="10"/>
                  </a:lnTo>
                  <a:lnTo>
                    <a:pt x="74" y="10"/>
                  </a:lnTo>
                  <a:lnTo>
                    <a:pt x="68" y="6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8" y="2"/>
                  </a:lnTo>
                  <a:lnTo>
                    <a:pt x="56" y="4"/>
                  </a:lnTo>
                  <a:lnTo>
                    <a:pt x="58" y="8"/>
                  </a:lnTo>
                  <a:lnTo>
                    <a:pt x="62" y="10"/>
                  </a:lnTo>
                  <a:lnTo>
                    <a:pt x="62" y="12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48" y="12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4" y="6"/>
                  </a:lnTo>
                  <a:lnTo>
                    <a:pt x="30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8" y="6"/>
                  </a:lnTo>
                  <a:lnTo>
                    <a:pt x="6" y="8"/>
                  </a:lnTo>
                  <a:lnTo>
                    <a:pt x="4" y="10"/>
                  </a:lnTo>
                  <a:lnTo>
                    <a:pt x="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26"/>
            <p:cNvSpPr/>
            <p:nvPr/>
          </p:nvSpPr>
          <p:spPr bwMode="auto">
            <a:xfrm>
              <a:off x="7064375" y="412750"/>
              <a:ext cx="25400" cy="12700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8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16" h="8">
                  <a:moveTo>
                    <a:pt x="2" y="6"/>
                  </a:moveTo>
                  <a:lnTo>
                    <a:pt x="2" y="6"/>
                  </a:lnTo>
                  <a:lnTo>
                    <a:pt x="6" y="8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8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27"/>
            <p:cNvSpPr/>
            <p:nvPr/>
          </p:nvSpPr>
          <p:spPr bwMode="auto">
            <a:xfrm>
              <a:off x="8045450" y="1530350"/>
              <a:ext cx="9525" cy="381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2" y="18"/>
                </a:cxn>
                <a:cxn ang="0">
                  <a:pos x="2" y="2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8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6" h="24">
                  <a:moveTo>
                    <a:pt x="2" y="14"/>
                  </a:moveTo>
                  <a:lnTo>
                    <a:pt x="2" y="14"/>
                  </a:lnTo>
                  <a:lnTo>
                    <a:pt x="2" y="18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28"/>
            <p:cNvSpPr/>
            <p:nvPr/>
          </p:nvSpPr>
          <p:spPr bwMode="auto">
            <a:xfrm>
              <a:off x="5429250" y="520700"/>
              <a:ext cx="19050" cy="127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6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29"/>
            <p:cNvSpPr/>
            <p:nvPr/>
          </p:nvSpPr>
          <p:spPr bwMode="auto">
            <a:xfrm>
              <a:off x="6870700" y="977900"/>
              <a:ext cx="19050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lnTo>
                    <a:pt x="12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30"/>
            <p:cNvSpPr/>
            <p:nvPr/>
          </p:nvSpPr>
          <p:spPr bwMode="auto">
            <a:xfrm>
              <a:off x="5499100" y="1254125"/>
              <a:ext cx="22225" cy="1270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8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8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14" h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6"/>
                  </a:lnTo>
                  <a:lnTo>
                    <a:pt x="8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1"/>
            <p:cNvSpPr/>
            <p:nvPr/>
          </p:nvSpPr>
          <p:spPr bwMode="auto">
            <a:xfrm>
              <a:off x="5711825" y="781050"/>
              <a:ext cx="9525" cy="22225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6" y="10"/>
                </a:cxn>
                <a:cxn ang="0">
                  <a:pos x="6" y="8"/>
                </a:cxn>
                <a:cxn ang="0">
                  <a:pos x="6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6" h="14">
                  <a:moveTo>
                    <a:pt x="4" y="14"/>
                  </a:moveTo>
                  <a:lnTo>
                    <a:pt x="4" y="14"/>
                  </a:lnTo>
                  <a:lnTo>
                    <a:pt x="6" y="10"/>
                  </a:lnTo>
                  <a:lnTo>
                    <a:pt x="6" y="8"/>
                  </a:lnTo>
                  <a:lnTo>
                    <a:pt x="6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32"/>
            <p:cNvSpPr/>
            <p:nvPr/>
          </p:nvSpPr>
          <p:spPr bwMode="auto">
            <a:xfrm>
              <a:off x="5797550" y="774700"/>
              <a:ext cx="15875" cy="1270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10" h="8">
                  <a:moveTo>
                    <a:pt x="8" y="8"/>
                  </a:moveTo>
                  <a:lnTo>
                    <a:pt x="8" y="8"/>
                  </a:lnTo>
                  <a:lnTo>
                    <a:pt x="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33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34"/>
            <p:cNvSpPr/>
            <p:nvPr/>
          </p:nvSpPr>
          <p:spPr bwMode="auto">
            <a:xfrm>
              <a:off x="5549900" y="2251075"/>
              <a:ext cx="6350" cy="222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" h="14">
                  <a:moveTo>
                    <a:pt x="0" y="14"/>
                  </a:moveTo>
                  <a:lnTo>
                    <a:pt x="0" y="14"/>
                  </a:lnTo>
                  <a:lnTo>
                    <a:pt x="2" y="10"/>
                  </a:lnTo>
                  <a:lnTo>
                    <a:pt x="4" y="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35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36"/>
            <p:cNvSpPr/>
            <p:nvPr/>
          </p:nvSpPr>
          <p:spPr bwMode="auto">
            <a:xfrm>
              <a:off x="7978775" y="1368425"/>
              <a:ext cx="12700" cy="158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0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0"/>
                  </a:lnTo>
                  <a:lnTo>
                    <a:pt x="4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37"/>
            <p:cNvSpPr/>
            <p:nvPr/>
          </p:nvSpPr>
          <p:spPr bwMode="auto">
            <a:xfrm>
              <a:off x="6607175" y="638175"/>
              <a:ext cx="15875" cy="1270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6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38"/>
            <p:cNvSpPr/>
            <p:nvPr/>
          </p:nvSpPr>
          <p:spPr bwMode="auto">
            <a:xfrm>
              <a:off x="7194550" y="400050"/>
              <a:ext cx="19050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6" y="4"/>
                </a:cxn>
                <a:cxn ang="0">
                  <a:pos x="10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8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39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40"/>
            <p:cNvSpPr/>
            <p:nvPr/>
          </p:nvSpPr>
          <p:spPr bwMode="auto">
            <a:xfrm>
              <a:off x="4816475" y="669925"/>
              <a:ext cx="15875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0" y="4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0" h="8">
                  <a:moveTo>
                    <a:pt x="0" y="0"/>
                  </a:move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41"/>
            <p:cNvSpPr/>
            <p:nvPr/>
          </p:nvSpPr>
          <p:spPr bwMode="auto">
            <a:xfrm>
              <a:off x="8308975" y="1641475"/>
              <a:ext cx="41275" cy="22225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8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4" y="6"/>
                </a:cxn>
                <a:cxn ang="0">
                  <a:pos x="26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22" y="0"/>
                </a:cxn>
                <a:cxn ang="0">
                  <a:pos x="20" y="0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6" y="6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4" y="8"/>
                </a:cxn>
                <a:cxn ang="0">
                  <a:pos x="2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12"/>
                </a:cxn>
                <a:cxn ang="0">
                  <a:pos x="6" y="14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6" h="14">
                  <a:moveTo>
                    <a:pt x="14" y="12"/>
                  </a:moveTo>
                  <a:lnTo>
                    <a:pt x="14" y="12"/>
                  </a:lnTo>
                  <a:lnTo>
                    <a:pt x="18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4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6" y="6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4" y="8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2"/>
                  </a:lnTo>
                  <a:lnTo>
                    <a:pt x="6" y="14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42"/>
            <p:cNvSpPr/>
            <p:nvPr/>
          </p:nvSpPr>
          <p:spPr bwMode="auto">
            <a:xfrm>
              <a:off x="4791075" y="609600"/>
              <a:ext cx="12700" cy="19050"/>
            </a:xfrm>
            <a:custGeom>
              <a:avLst/>
              <a:gdLst/>
              <a:ahLst/>
              <a:cxnLst>
                <a:cxn ang="0">
                  <a:pos x="6" y="4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4"/>
                </a:cxn>
                <a:cxn ang="0">
                  <a:pos x="6" y="4"/>
                </a:cxn>
              </a:cxnLst>
              <a:rect l="0" t="0" r="r" b="b"/>
              <a:pathLst>
                <a:path w="8" h="12">
                  <a:moveTo>
                    <a:pt x="6" y="4"/>
                  </a:move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4"/>
                  </a:lnTo>
                  <a:lnTo>
                    <a:pt x="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43"/>
            <p:cNvSpPr/>
            <p:nvPr/>
          </p:nvSpPr>
          <p:spPr bwMode="auto">
            <a:xfrm>
              <a:off x="6394450" y="593725"/>
              <a:ext cx="92075" cy="136525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6" y="30"/>
                </a:cxn>
                <a:cxn ang="0">
                  <a:pos x="6" y="26"/>
                </a:cxn>
                <a:cxn ang="0">
                  <a:pos x="8" y="28"/>
                </a:cxn>
                <a:cxn ang="0">
                  <a:pos x="12" y="38"/>
                </a:cxn>
                <a:cxn ang="0">
                  <a:pos x="18" y="38"/>
                </a:cxn>
                <a:cxn ang="0">
                  <a:pos x="22" y="50"/>
                </a:cxn>
                <a:cxn ang="0">
                  <a:pos x="22" y="54"/>
                </a:cxn>
                <a:cxn ang="0">
                  <a:pos x="16" y="56"/>
                </a:cxn>
                <a:cxn ang="0">
                  <a:pos x="12" y="56"/>
                </a:cxn>
                <a:cxn ang="0">
                  <a:pos x="12" y="58"/>
                </a:cxn>
                <a:cxn ang="0">
                  <a:pos x="14" y="66"/>
                </a:cxn>
                <a:cxn ang="0">
                  <a:pos x="8" y="70"/>
                </a:cxn>
                <a:cxn ang="0">
                  <a:pos x="16" y="72"/>
                </a:cxn>
                <a:cxn ang="0">
                  <a:pos x="26" y="74"/>
                </a:cxn>
                <a:cxn ang="0">
                  <a:pos x="14" y="78"/>
                </a:cxn>
                <a:cxn ang="0">
                  <a:pos x="8" y="86"/>
                </a:cxn>
                <a:cxn ang="0">
                  <a:pos x="30" y="82"/>
                </a:cxn>
                <a:cxn ang="0">
                  <a:pos x="50" y="78"/>
                </a:cxn>
                <a:cxn ang="0">
                  <a:pos x="56" y="72"/>
                </a:cxn>
                <a:cxn ang="0">
                  <a:pos x="58" y="62"/>
                </a:cxn>
                <a:cxn ang="0">
                  <a:pos x="54" y="58"/>
                </a:cxn>
                <a:cxn ang="0">
                  <a:pos x="50" y="60"/>
                </a:cxn>
                <a:cxn ang="0">
                  <a:pos x="46" y="52"/>
                </a:cxn>
                <a:cxn ang="0">
                  <a:pos x="38" y="40"/>
                </a:cxn>
                <a:cxn ang="0">
                  <a:pos x="28" y="28"/>
                </a:cxn>
                <a:cxn ang="0">
                  <a:pos x="24" y="20"/>
                </a:cxn>
                <a:cxn ang="0">
                  <a:pos x="28" y="16"/>
                </a:cxn>
                <a:cxn ang="0">
                  <a:pos x="30" y="12"/>
                </a:cxn>
                <a:cxn ang="0">
                  <a:pos x="28" y="10"/>
                </a:cxn>
                <a:cxn ang="0">
                  <a:pos x="22" y="10"/>
                </a:cxn>
                <a:cxn ang="0">
                  <a:pos x="16" y="10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4" y="4"/>
                </a:cxn>
                <a:cxn ang="0">
                  <a:pos x="0" y="1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2" y="32"/>
                </a:cxn>
              </a:cxnLst>
              <a:rect l="0" t="0" r="r" b="b"/>
              <a:pathLst>
                <a:path w="58" h="86">
                  <a:moveTo>
                    <a:pt x="2" y="32"/>
                  </a:moveTo>
                  <a:lnTo>
                    <a:pt x="2" y="32"/>
                  </a:lnTo>
                  <a:lnTo>
                    <a:pt x="4" y="32"/>
                  </a:lnTo>
                  <a:lnTo>
                    <a:pt x="6" y="30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8" y="36"/>
                  </a:lnTo>
                  <a:lnTo>
                    <a:pt x="12" y="38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20" y="42"/>
                  </a:lnTo>
                  <a:lnTo>
                    <a:pt x="22" y="50"/>
                  </a:lnTo>
                  <a:lnTo>
                    <a:pt x="22" y="50"/>
                  </a:lnTo>
                  <a:lnTo>
                    <a:pt x="22" y="54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4" y="62"/>
                  </a:lnTo>
                  <a:lnTo>
                    <a:pt x="14" y="66"/>
                  </a:lnTo>
                  <a:lnTo>
                    <a:pt x="10" y="68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6" y="72"/>
                  </a:lnTo>
                  <a:lnTo>
                    <a:pt x="26" y="74"/>
                  </a:lnTo>
                  <a:lnTo>
                    <a:pt x="26" y="74"/>
                  </a:lnTo>
                  <a:lnTo>
                    <a:pt x="20" y="76"/>
                  </a:lnTo>
                  <a:lnTo>
                    <a:pt x="14" y="78"/>
                  </a:lnTo>
                  <a:lnTo>
                    <a:pt x="10" y="80"/>
                  </a:lnTo>
                  <a:lnTo>
                    <a:pt x="8" y="86"/>
                  </a:lnTo>
                  <a:lnTo>
                    <a:pt x="8" y="86"/>
                  </a:lnTo>
                  <a:lnTo>
                    <a:pt x="30" y="8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4" y="76"/>
                  </a:lnTo>
                  <a:lnTo>
                    <a:pt x="56" y="7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6" y="60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0" y="60"/>
                  </a:lnTo>
                  <a:lnTo>
                    <a:pt x="48" y="58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38" y="40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26" y="24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8" y="16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8" y="10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44"/>
            <p:cNvSpPr/>
            <p:nvPr/>
          </p:nvSpPr>
          <p:spPr bwMode="auto">
            <a:xfrm>
              <a:off x="7950200" y="1698625"/>
              <a:ext cx="22225" cy="63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8" y="4"/>
                </a:cxn>
                <a:cxn ang="0">
                  <a:pos x="10" y="4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14" h="4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45"/>
            <p:cNvSpPr/>
            <p:nvPr/>
          </p:nvSpPr>
          <p:spPr bwMode="auto">
            <a:xfrm>
              <a:off x="5391150" y="473075"/>
              <a:ext cx="79375" cy="44450"/>
            </a:xfrm>
            <a:custGeom>
              <a:avLst/>
              <a:gdLst/>
              <a:ahLst/>
              <a:cxnLst>
                <a:cxn ang="0">
                  <a:pos x="50" y="20"/>
                </a:cxn>
                <a:cxn ang="0">
                  <a:pos x="50" y="20"/>
                </a:cxn>
                <a:cxn ang="0">
                  <a:pos x="40" y="18"/>
                </a:cxn>
                <a:cxn ang="0">
                  <a:pos x="40" y="18"/>
                </a:cxn>
                <a:cxn ang="0">
                  <a:pos x="38" y="14"/>
                </a:cxn>
                <a:cxn ang="0">
                  <a:pos x="38" y="14"/>
                </a:cxn>
                <a:cxn ang="0">
                  <a:pos x="32" y="10"/>
                </a:cxn>
                <a:cxn ang="0">
                  <a:pos x="24" y="8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6"/>
                </a:cxn>
                <a:cxn ang="0">
                  <a:pos x="6" y="12"/>
                </a:cxn>
                <a:cxn ang="0">
                  <a:pos x="4" y="18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2"/>
                </a:cxn>
                <a:cxn ang="0">
                  <a:pos x="6" y="22"/>
                </a:cxn>
                <a:cxn ang="0">
                  <a:pos x="8" y="22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4" y="28"/>
                </a:cxn>
                <a:cxn ang="0">
                  <a:pos x="16" y="28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8" y="18"/>
                </a:cxn>
                <a:cxn ang="0">
                  <a:pos x="32" y="18"/>
                </a:cxn>
                <a:cxn ang="0">
                  <a:pos x="34" y="20"/>
                </a:cxn>
                <a:cxn ang="0">
                  <a:pos x="34" y="20"/>
                </a:cxn>
                <a:cxn ang="0">
                  <a:pos x="42" y="24"/>
                </a:cxn>
                <a:cxn ang="0">
                  <a:pos x="46" y="24"/>
                </a:cxn>
                <a:cxn ang="0">
                  <a:pos x="50" y="20"/>
                </a:cxn>
                <a:cxn ang="0">
                  <a:pos x="50" y="20"/>
                </a:cxn>
              </a:cxnLst>
              <a:rect l="0" t="0" r="r" b="b"/>
              <a:pathLst>
                <a:path w="50" h="28">
                  <a:moveTo>
                    <a:pt x="50" y="20"/>
                  </a:moveTo>
                  <a:lnTo>
                    <a:pt x="50" y="20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2" y="10"/>
                  </a:lnTo>
                  <a:lnTo>
                    <a:pt x="24" y="8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6"/>
                  </a:lnTo>
                  <a:lnTo>
                    <a:pt x="6" y="12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8" y="18"/>
                  </a:lnTo>
                  <a:lnTo>
                    <a:pt x="32" y="18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42" y="24"/>
                  </a:lnTo>
                  <a:lnTo>
                    <a:pt x="46" y="24"/>
                  </a:lnTo>
                  <a:lnTo>
                    <a:pt x="50" y="20"/>
                  </a:lnTo>
                  <a:lnTo>
                    <a:pt x="5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46"/>
            <p:cNvSpPr/>
            <p:nvPr/>
          </p:nvSpPr>
          <p:spPr bwMode="auto">
            <a:xfrm>
              <a:off x="8613775" y="2139950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0" y="1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14"/>
                </a:cxn>
                <a:cxn ang="0">
                  <a:pos x="8" y="1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10" y="10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14"/>
                  </a:lnTo>
                  <a:lnTo>
                    <a:pt x="8" y="1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47"/>
            <p:cNvSpPr/>
            <p:nvPr/>
          </p:nvSpPr>
          <p:spPr bwMode="auto">
            <a:xfrm>
              <a:off x="5635625" y="1254125"/>
              <a:ext cx="19050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0" y="4"/>
                  </a:lnTo>
                  <a:lnTo>
                    <a:pt x="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48"/>
            <p:cNvSpPr/>
            <p:nvPr/>
          </p:nvSpPr>
          <p:spPr bwMode="auto">
            <a:xfrm>
              <a:off x="6575425" y="854075"/>
              <a:ext cx="9525" cy="222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4">
                  <a:moveTo>
                    <a:pt x="4" y="0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49"/>
            <p:cNvSpPr/>
            <p:nvPr/>
          </p:nvSpPr>
          <p:spPr bwMode="auto">
            <a:xfrm>
              <a:off x="5546725" y="1231900"/>
              <a:ext cx="73025" cy="31750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22" y="20"/>
                </a:cxn>
                <a:cxn ang="0">
                  <a:pos x="30" y="18"/>
                </a:cxn>
                <a:cxn ang="0">
                  <a:pos x="38" y="14"/>
                </a:cxn>
                <a:cxn ang="0">
                  <a:pos x="42" y="14"/>
                </a:cxn>
                <a:cxn ang="0">
                  <a:pos x="46" y="14"/>
                </a:cxn>
                <a:cxn ang="0">
                  <a:pos x="46" y="14"/>
                </a:cxn>
                <a:cxn ang="0">
                  <a:pos x="38" y="8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4" y="8"/>
                </a:cxn>
                <a:cxn ang="0">
                  <a:pos x="14" y="12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6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46" h="20">
                  <a:moveTo>
                    <a:pt x="0" y="16"/>
                  </a:moveTo>
                  <a:lnTo>
                    <a:pt x="0" y="16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8" y="18"/>
                  </a:lnTo>
                  <a:lnTo>
                    <a:pt x="22" y="20"/>
                  </a:lnTo>
                  <a:lnTo>
                    <a:pt x="30" y="18"/>
                  </a:lnTo>
                  <a:lnTo>
                    <a:pt x="38" y="14"/>
                  </a:lnTo>
                  <a:lnTo>
                    <a:pt x="42" y="14"/>
                  </a:lnTo>
                  <a:lnTo>
                    <a:pt x="46" y="14"/>
                  </a:lnTo>
                  <a:lnTo>
                    <a:pt x="46" y="14"/>
                  </a:lnTo>
                  <a:lnTo>
                    <a:pt x="38" y="8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4" y="8"/>
                  </a:lnTo>
                  <a:lnTo>
                    <a:pt x="14" y="12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6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50"/>
            <p:cNvSpPr/>
            <p:nvPr/>
          </p:nvSpPr>
          <p:spPr bwMode="auto">
            <a:xfrm>
              <a:off x="8029575" y="1609725"/>
              <a:ext cx="12700" cy="12700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51"/>
            <p:cNvSpPr/>
            <p:nvPr/>
          </p:nvSpPr>
          <p:spPr bwMode="auto">
            <a:xfrm>
              <a:off x="7981950" y="1635125"/>
              <a:ext cx="9525" cy="127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6" h="8">
                  <a:moveTo>
                    <a:pt x="2" y="8"/>
                  </a:moveTo>
                  <a:lnTo>
                    <a:pt x="2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2"/>
                  </a:lnTo>
                  <a:lnTo>
                    <a:pt x="6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52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53"/>
            <p:cNvSpPr/>
            <p:nvPr/>
          </p:nvSpPr>
          <p:spPr bwMode="auto">
            <a:xfrm>
              <a:off x="7778750" y="1606550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54"/>
            <p:cNvSpPr/>
            <p:nvPr/>
          </p:nvSpPr>
          <p:spPr bwMode="auto">
            <a:xfrm>
              <a:off x="7772400" y="1587500"/>
              <a:ext cx="9525" cy="190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10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2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10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55"/>
            <p:cNvSpPr/>
            <p:nvPr/>
          </p:nvSpPr>
          <p:spPr bwMode="auto">
            <a:xfrm>
              <a:off x="5280025" y="215900"/>
              <a:ext cx="130175" cy="53975"/>
            </a:xfrm>
            <a:custGeom>
              <a:avLst/>
              <a:gdLst/>
              <a:ahLst/>
              <a:cxnLst>
                <a:cxn ang="0">
                  <a:pos x="6" y="22"/>
                </a:cxn>
                <a:cxn ang="0">
                  <a:pos x="6" y="22"/>
                </a:cxn>
                <a:cxn ang="0">
                  <a:pos x="16" y="22"/>
                </a:cxn>
                <a:cxn ang="0">
                  <a:pos x="20" y="22"/>
                </a:cxn>
                <a:cxn ang="0">
                  <a:pos x="26" y="24"/>
                </a:cxn>
                <a:cxn ang="0">
                  <a:pos x="26" y="24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28" y="32"/>
                </a:cxn>
                <a:cxn ang="0">
                  <a:pos x="40" y="34"/>
                </a:cxn>
                <a:cxn ang="0">
                  <a:pos x="54" y="30"/>
                </a:cxn>
                <a:cxn ang="0">
                  <a:pos x="70" y="24"/>
                </a:cxn>
                <a:cxn ang="0">
                  <a:pos x="70" y="24"/>
                </a:cxn>
                <a:cxn ang="0">
                  <a:pos x="82" y="22"/>
                </a:cxn>
                <a:cxn ang="0">
                  <a:pos x="82" y="22"/>
                </a:cxn>
                <a:cxn ang="0">
                  <a:pos x="80" y="20"/>
                </a:cxn>
                <a:cxn ang="0">
                  <a:pos x="78" y="20"/>
                </a:cxn>
                <a:cxn ang="0">
                  <a:pos x="72" y="18"/>
                </a:cxn>
                <a:cxn ang="0">
                  <a:pos x="72" y="18"/>
                </a:cxn>
                <a:cxn ang="0">
                  <a:pos x="64" y="14"/>
                </a:cxn>
                <a:cxn ang="0">
                  <a:pos x="58" y="12"/>
                </a:cxn>
                <a:cxn ang="0">
                  <a:pos x="52" y="12"/>
                </a:cxn>
                <a:cxn ang="0">
                  <a:pos x="52" y="12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2"/>
                </a:cxn>
                <a:cxn ang="0">
                  <a:pos x="6" y="22"/>
                </a:cxn>
              </a:cxnLst>
              <a:rect l="0" t="0" r="r" b="b"/>
              <a:pathLst>
                <a:path w="82" h="34">
                  <a:moveTo>
                    <a:pt x="6" y="22"/>
                  </a:moveTo>
                  <a:lnTo>
                    <a:pt x="6" y="22"/>
                  </a:lnTo>
                  <a:lnTo>
                    <a:pt x="16" y="22"/>
                  </a:lnTo>
                  <a:lnTo>
                    <a:pt x="20" y="22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28" y="32"/>
                  </a:lnTo>
                  <a:lnTo>
                    <a:pt x="40" y="34"/>
                  </a:lnTo>
                  <a:lnTo>
                    <a:pt x="54" y="30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0" y="20"/>
                  </a:lnTo>
                  <a:lnTo>
                    <a:pt x="78" y="20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64" y="14"/>
                  </a:lnTo>
                  <a:lnTo>
                    <a:pt x="58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2"/>
                  </a:lnTo>
                  <a:lnTo>
                    <a:pt x="6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56"/>
            <p:cNvSpPr/>
            <p:nvPr/>
          </p:nvSpPr>
          <p:spPr bwMode="auto">
            <a:xfrm>
              <a:off x="5346700" y="190500"/>
              <a:ext cx="361950" cy="107950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40" y="18"/>
                </a:cxn>
                <a:cxn ang="0">
                  <a:pos x="36" y="22"/>
                </a:cxn>
                <a:cxn ang="0">
                  <a:pos x="42" y="26"/>
                </a:cxn>
                <a:cxn ang="0">
                  <a:pos x="54" y="24"/>
                </a:cxn>
                <a:cxn ang="0">
                  <a:pos x="60" y="26"/>
                </a:cxn>
                <a:cxn ang="0">
                  <a:pos x="70" y="24"/>
                </a:cxn>
                <a:cxn ang="0">
                  <a:pos x="78" y="24"/>
                </a:cxn>
                <a:cxn ang="0">
                  <a:pos x="90" y="24"/>
                </a:cxn>
                <a:cxn ang="0">
                  <a:pos x="84" y="26"/>
                </a:cxn>
                <a:cxn ang="0">
                  <a:pos x="74" y="28"/>
                </a:cxn>
                <a:cxn ang="0">
                  <a:pos x="62" y="28"/>
                </a:cxn>
                <a:cxn ang="0">
                  <a:pos x="68" y="30"/>
                </a:cxn>
                <a:cxn ang="0">
                  <a:pos x="70" y="34"/>
                </a:cxn>
                <a:cxn ang="0">
                  <a:pos x="60" y="30"/>
                </a:cxn>
                <a:cxn ang="0">
                  <a:pos x="38" y="28"/>
                </a:cxn>
                <a:cxn ang="0">
                  <a:pos x="34" y="32"/>
                </a:cxn>
                <a:cxn ang="0">
                  <a:pos x="40" y="34"/>
                </a:cxn>
                <a:cxn ang="0">
                  <a:pos x="48" y="38"/>
                </a:cxn>
                <a:cxn ang="0">
                  <a:pos x="64" y="44"/>
                </a:cxn>
                <a:cxn ang="0">
                  <a:pos x="50" y="42"/>
                </a:cxn>
                <a:cxn ang="0">
                  <a:pos x="28" y="44"/>
                </a:cxn>
                <a:cxn ang="0">
                  <a:pos x="24" y="48"/>
                </a:cxn>
                <a:cxn ang="0">
                  <a:pos x="26" y="50"/>
                </a:cxn>
                <a:cxn ang="0">
                  <a:pos x="36" y="50"/>
                </a:cxn>
                <a:cxn ang="0">
                  <a:pos x="42" y="58"/>
                </a:cxn>
                <a:cxn ang="0">
                  <a:pos x="36" y="56"/>
                </a:cxn>
                <a:cxn ang="0">
                  <a:pos x="24" y="54"/>
                </a:cxn>
                <a:cxn ang="0">
                  <a:pos x="22" y="56"/>
                </a:cxn>
                <a:cxn ang="0">
                  <a:pos x="22" y="62"/>
                </a:cxn>
                <a:cxn ang="0">
                  <a:pos x="16" y="62"/>
                </a:cxn>
                <a:cxn ang="0">
                  <a:pos x="8" y="68"/>
                </a:cxn>
                <a:cxn ang="0">
                  <a:pos x="76" y="68"/>
                </a:cxn>
                <a:cxn ang="0">
                  <a:pos x="96" y="64"/>
                </a:cxn>
                <a:cxn ang="0">
                  <a:pos x="88" y="60"/>
                </a:cxn>
                <a:cxn ang="0">
                  <a:pos x="92" y="58"/>
                </a:cxn>
                <a:cxn ang="0">
                  <a:pos x="98" y="54"/>
                </a:cxn>
                <a:cxn ang="0">
                  <a:pos x="102" y="52"/>
                </a:cxn>
                <a:cxn ang="0">
                  <a:pos x="122" y="44"/>
                </a:cxn>
                <a:cxn ang="0">
                  <a:pos x="126" y="38"/>
                </a:cxn>
                <a:cxn ang="0">
                  <a:pos x="132" y="34"/>
                </a:cxn>
                <a:cxn ang="0">
                  <a:pos x="144" y="34"/>
                </a:cxn>
                <a:cxn ang="0">
                  <a:pos x="164" y="26"/>
                </a:cxn>
                <a:cxn ang="0">
                  <a:pos x="186" y="20"/>
                </a:cxn>
                <a:cxn ang="0">
                  <a:pos x="188" y="14"/>
                </a:cxn>
                <a:cxn ang="0">
                  <a:pos x="228" y="6"/>
                </a:cxn>
                <a:cxn ang="0">
                  <a:pos x="192" y="0"/>
                </a:cxn>
                <a:cxn ang="0">
                  <a:pos x="112" y="0"/>
                </a:cxn>
                <a:cxn ang="0">
                  <a:pos x="68" y="4"/>
                </a:cxn>
                <a:cxn ang="0">
                  <a:pos x="58" y="8"/>
                </a:cxn>
                <a:cxn ang="0">
                  <a:pos x="46" y="6"/>
                </a:cxn>
                <a:cxn ang="0">
                  <a:pos x="10" y="12"/>
                </a:cxn>
                <a:cxn ang="0">
                  <a:pos x="0" y="12"/>
                </a:cxn>
                <a:cxn ang="0">
                  <a:pos x="6" y="16"/>
                </a:cxn>
              </a:cxnLst>
              <a:rect l="0" t="0" r="r" b="b"/>
              <a:pathLst>
                <a:path w="228" h="68">
                  <a:moveTo>
                    <a:pt x="8" y="18"/>
                  </a:moveTo>
                  <a:lnTo>
                    <a:pt x="8" y="18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18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22"/>
                  </a:lnTo>
                  <a:lnTo>
                    <a:pt x="36" y="22"/>
                  </a:lnTo>
                  <a:lnTo>
                    <a:pt x="36" y="22"/>
                  </a:lnTo>
                  <a:lnTo>
                    <a:pt x="38" y="26"/>
                  </a:lnTo>
                  <a:lnTo>
                    <a:pt x="42" y="26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54" y="24"/>
                  </a:lnTo>
                  <a:lnTo>
                    <a:pt x="58" y="24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88" y="24"/>
                  </a:lnTo>
                  <a:lnTo>
                    <a:pt x="84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4" y="28"/>
                  </a:lnTo>
                  <a:lnTo>
                    <a:pt x="70" y="28"/>
                  </a:lnTo>
                  <a:lnTo>
                    <a:pt x="62" y="28"/>
                  </a:lnTo>
                  <a:lnTo>
                    <a:pt x="62" y="28"/>
                  </a:lnTo>
                  <a:lnTo>
                    <a:pt x="64" y="30"/>
                  </a:lnTo>
                  <a:lnTo>
                    <a:pt x="66" y="30"/>
                  </a:lnTo>
                  <a:lnTo>
                    <a:pt x="68" y="30"/>
                  </a:lnTo>
                  <a:lnTo>
                    <a:pt x="70" y="32"/>
                  </a:lnTo>
                  <a:lnTo>
                    <a:pt x="70" y="32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64" y="34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46" y="28"/>
                  </a:lnTo>
                  <a:lnTo>
                    <a:pt x="38" y="28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4" y="32"/>
                  </a:lnTo>
                  <a:lnTo>
                    <a:pt x="36" y="32"/>
                  </a:lnTo>
                  <a:lnTo>
                    <a:pt x="38" y="32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4" y="36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64" y="44"/>
                  </a:lnTo>
                  <a:lnTo>
                    <a:pt x="64" y="44"/>
                  </a:lnTo>
                  <a:lnTo>
                    <a:pt x="58" y="46"/>
                  </a:lnTo>
                  <a:lnTo>
                    <a:pt x="54" y="44"/>
                  </a:lnTo>
                  <a:lnTo>
                    <a:pt x="50" y="42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28" y="44"/>
                  </a:lnTo>
                  <a:lnTo>
                    <a:pt x="28" y="44"/>
                  </a:lnTo>
                  <a:lnTo>
                    <a:pt x="26" y="46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50"/>
                  </a:lnTo>
                  <a:lnTo>
                    <a:pt x="26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6" y="50"/>
                  </a:lnTo>
                  <a:lnTo>
                    <a:pt x="42" y="56"/>
                  </a:lnTo>
                  <a:lnTo>
                    <a:pt x="42" y="56"/>
                  </a:lnTo>
                  <a:lnTo>
                    <a:pt x="42" y="58"/>
                  </a:lnTo>
                  <a:lnTo>
                    <a:pt x="42" y="58"/>
                  </a:lnTo>
                  <a:lnTo>
                    <a:pt x="38" y="58"/>
                  </a:lnTo>
                  <a:lnTo>
                    <a:pt x="36" y="56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24" y="54"/>
                  </a:lnTo>
                  <a:lnTo>
                    <a:pt x="22" y="54"/>
                  </a:lnTo>
                  <a:lnTo>
                    <a:pt x="22" y="56"/>
                  </a:lnTo>
                  <a:lnTo>
                    <a:pt x="22" y="56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2" y="62"/>
                  </a:lnTo>
                  <a:lnTo>
                    <a:pt x="18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2" y="62"/>
                  </a:lnTo>
                  <a:lnTo>
                    <a:pt x="10" y="64"/>
                  </a:lnTo>
                  <a:lnTo>
                    <a:pt x="8" y="68"/>
                  </a:lnTo>
                  <a:lnTo>
                    <a:pt x="8" y="68"/>
                  </a:lnTo>
                  <a:lnTo>
                    <a:pt x="54" y="68"/>
                  </a:lnTo>
                  <a:lnTo>
                    <a:pt x="76" y="68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96" y="64"/>
                  </a:lnTo>
                  <a:lnTo>
                    <a:pt x="92" y="64"/>
                  </a:lnTo>
                  <a:lnTo>
                    <a:pt x="90" y="64"/>
                  </a:lnTo>
                  <a:lnTo>
                    <a:pt x="88" y="60"/>
                  </a:lnTo>
                  <a:lnTo>
                    <a:pt x="88" y="60"/>
                  </a:lnTo>
                  <a:lnTo>
                    <a:pt x="90" y="60"/>
                  </a:lnTo>
                  <a:lnTo>
                    <a:pt x="92" y="58"/>
                  </a:lnTo>
                  <a:lnTo>
                    <a:pt x="92" y="58"/>
                  </a:lnTo>
                  <a:lnTo>
                    <a:pt x="96" y="58"/>
                  </a:lnTo>
                  <a:lnTo>
                    <a:pt x="98" y="54"/>
                  </a:lnTo>
                  <a:lnTo>
                    <a:pt x="100" y="52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52"/>
                  </a:lnTo>
                  <a:lnTo>
                    <a:pt x="114" y="50"/>
                  </a:lnTo>
                  <a:lnTo>
                    <a:pt x="122" y="44"/>
                  </a:lnTo>
                  <a:lnTo>
                    <a:pt x="122" y="44"/>
                  </a:lnTo>
                  <a:lnTo>
                    <a:pt x="122" y="40"/>
                  </a:lnTo>
                  <a:lnTo>
                    <a:pt x="126" y="38"/>
                  </a:lnTo>
                  <a:lnTo>
                    <a:pt x="130" y="38"/>
                  </a:lnTo>
                  <a:lnTo>
                    <a:pt x="132" y="34"/>
                  </a:lnTo>
                  <a:lnTo>
                    <a:pt x="132" y="34"/>
                  </a:lnTo>
                  <a:lnTo>
                    <a:pt x="136" y="34"/>
                  </a:lnTo>
                  <a:lnTo>
                    <a:pt x="140" y="34"/>
                  </a:lnTo>
                  <a:lnTo>
                    <a:pt x="144" y="34"/>
                  </a:lnTo>
                  <a:lnTo>
                    <a:pt x="148" y="32"/>
                  </a:lnTo>
                  <a:lnTo>
                    <a:pt x="148" y="32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86" y="20"/>
                  </a:lnTo>
                  <a:lnTo>
                    <a:pt x="186" y="20"/>
                  </a:lnTo>
                  <a:lnTo>
                    <a:pt x="188" y="18"/>
                  </a:lnTo>
                  <a:lnTo>
                    <a:pt x="188" y="18"/>
                  </a:lnTo>
                  <a:lnTo>
                    <a:pt x="188" y="14"/>
                  </a:lnTo>
                  <a:lnTo>
                    <a:pt x="188" y="14"/>
                  </a:lnTo>
                  <a:lnTo>
                    <a:pt x="208" y="12"/>
                  </a:lnTo>
                  <a:lnTo>
                    <a:pt x="228" y="6"/>
                  </a:lnTo>
                  <a:lnTo>
                    <a:pt x="228" y="6"/>
                  </a:lnTo>
                  <a:lnTo>
                    <a:pt x="210" y="4"/>
                  </a:lnTo>
                  <a:lnTo>
                    <a:pt x="19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12" y="0"/>
                  </a:lnTo>
                  <a:lnTo>
                    <a:pt x="90" y="2"/>
                  </a:lnTo>
                  <a:lnTo>
                    <a:pt x="68" y="4"/>
                  </a:lnTo>
                  <a:lnTo>
                    <a:pt x="68" y="4"/>
                  </a:lnTo>
                  <a:lnTo>
                    <a:pt x="64" y="4"/>
                  </a:lnTo>
                  <a:lnTo>
                    <a:pt x="62" y="6"/>
                  </a:lnTo>
                  <a:lnTo>
                    <a:pt x="58" y="8"/>
                  </a:lnTo>
                  <a:lnTo>
                    <a:pt x="58" y="8"/>
                  </a:lnTo>
                  <a:lnTo>
                    <a:pt x="52" y="6"/>
                  </a:lnTo>
                  <a:lnTo>
                    <a:pt x="46" y="6"/>
                  </a:lnTo>
                  <a:lnTo>
                    <a:pt x="34" y="8"/>
                  </a:lnTo>
                  <a:lnTo>
                    <a:pt x="2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57"/>
            <p:cNvSpPr/>
            <p:nvPr/>
          </p:nvSpPr>
          <p:spPr bwMode="auto">
            <a:xfrm>
              <a:off x="7985125" y="1377950"/>
              <a:ext cx="12700" cy="31750"/>
            </a:xfrm>
            <a:custGeom>
              <a:avLst/>
              <a:gdLst/>
              <a:ahLst/>
              <a:cxnLst>
                <a:cxn ang="0">
                  <a:pos x="4" y="20"/>
                </a:cxn>
                <a:cxn ang="0">
                  <a:pos x="4" y="20"/>
                </a:cxn>
                <a:cxn ang="0">
                  <a:pos x="6" y="16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4" y="20"/>
                </a:cxn>
              </a:cxnLst>
              <a:rect l="0" t="0" r="r" b="b"/>
              <a:pathLst>
                <a:path w="8" h="20">
                  <a:moveTo>
                    <a:pt x="4" y="20"/>
                  </a:moveTo>
                  <a:lnTo>
                    <a:pt x="4" y="20"/>
                  </a:lnTo>
                  <a:lnTo>
                    <a:pt x="6" y="16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8"/>
                  </a:lnTo>
                  <a:lnTo>
                    <a:pt x="8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58"/>
            <p:cNvSpPr/>
            <p:nvPr/>
          </p:nvSpPr>
          <p:spPr bwMode="auto">
            <a:xfrm>
              <a:off x="6765925" y="974725"/>
              <a:ext cx="19050" cy="952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8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2" h="6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8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59"/>
            <p:cNvSpPr/>
            <p:nvPr/>
          </p:nvSpPr>
          <p:spPr bwMode="auto">
            <a:xfrm>
              <a:off x="7962900" y="1343025"/>
              <a:ext cx="9525" cy="1270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60"/>
            <p:cNvSpPr/>
            <p:nvPr/>
          </p:nvSpPr>
          <p:spPr bwMode="auto">
            <a:xfrm>
              <a:off x="4451350" y="638175"/>
              <a:ext cx="25400" cy="1270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8" y="4"/>
                </a:cxn>
                <a:cxn ang="0">
                  <a:pos x="12" y="4"/>
                </a:cxn>
                <a:cxn ang="0">
                  <a:pos x="14" y="4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16" h="8">
                  <a:moveTo>
                    <a:pt x="4" y="2"/>
                  </a:move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4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4" y="4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61"/>
            <p:cNvSpPr/>
            <p:nvPr/>
          </p:nvSpPr>
          <p:spPr bwMode="auto">
            <a:xfrm>
              <a:off x="8080375" y="1749425"/>
              <a:ext cx="12700" cy="635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62"/>
            <p:cNvSpPr/>
            <p:nvPr/>
          </p:nvSpPr>
          <p:spPr bwMode="auto">
            <a:xfrm>
              <a:off x="7943850" y="1717675"/>
              <a:ext cx="19050" cy="95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6" y="4"/>
                </a:cxn>
                <a:cxn ang="0">
                  <a:pos x="8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6" y="4"/>
                  </a:lnTo>
                  <a:lnTo>
                    <a:pt x="8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63"/>
            <p:cNvSpPr/>
            <p:nvPr/>
          </p:nvSpPr>
          <p:spPr bwMode="auto">
            <a:xfrm>
              <a:off x="7915275" y="1701800"/>
              <a:ext cx="15875" cy="63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lnTo>
                    <a:pt x="10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64"/>
            <p:cNvSpPr/>
            <p:nvPr/>
          </p:nvSpPr>
          <p:spPr bwMode="auto">
            <a:xfrm>
              <a:off x="7931150" y="1698625"/>
              <a:ext cx="9525" cy="63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65"/>
            <p:cNvSpPr/>
            <p:nvPr/>
          </p:nvSpPr>
          <p:spPr bwMode="auto">
            <a:xfrm>
              <a:off x="5473700" y="530225"/>
              <a:ext cx="9525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66"/>
            <p:cNvSpPr/>
            <p:nvPr/>
          </p:nvSpPr>
          <p:spPr bwMode="auto">
            <a:xfrm>
              <a:off x="8201025" y="809625"/>
              <a:ext cx="66675" cy="60325"/>
            </a:xfrm>
            <a:custGeom>
              <a:avLst/>
              <a:gdLst/>
              <a:ahLst/>
              <a:cxnLst>
                <a:cxn ang="0">
                  <a:pos x="4" y="38"/>
                </a:cxn>
                <a:cxn ang="0">
                  <a:pos x="4" y="38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26" y="32"/>
                </a:cxn>
                <a:cxn ang="0">
                  <a:pos x="32" y="28"/>
                </a:cxn>
                <a:cxn ang="0">
                  <a:pos x="42" y="22"/>
                </a:cxn>
                <a:cxn ang="0">
                  <a:pos x="42" y="22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2" y="16"/>
                </a:cxn>
                <a:cxn ang="0">
                  <a:pos x="24" y="10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4" y="4"/>
                </a:cxn>
                <a:cxn ang="0">
                  <a:pos x="14" y="10"/>
                </a:cxn>
                <a:cxn ang="0">
                  <a:pos x="12" y="18"/>
                </a:cxn>
                <a:cxn ang="0">
                  <a:pos x="6" y="2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4" y="38"/>
                </a:cxn>
              </a:cxnLst>
              <a:rect l="0" t="0" r="r" b="b"/>
              <a:pathLst>
                <a:path w="42" h="38">
                  <a:moveTo>
                    <a:pt x="4" y="38"/>
                  </a:moveTo>
                  <a:lnTo>
                    <a:pt x="4" y="38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26" y="32"/>
                  </a:lnTo>
                  <a:lnTo>
                    <a:pt x="32" y="28"/>
                  </a:lnTo>
                  <a:lnTo>
                    <a:pt x="42" y="22"/>
                  </a:lnTo>
                  <a:lnTo>
                    <a:pt x="42" y="22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2" y="16"/>
                  </a:lnTo>
                  <a:lnTo>
                    <a:pt x="24" y="10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4"/>
                  </a:lnTo>
                  <a:lnTo>
                    <a:pt x="14" y="10"/>
                  </a:lnTo>
                  <a:lnTo>
                    <a:pt x="12" y="18"/>
                  </a:lnTo>
                  <a:lnTo>
                    <a:pt x="6" y="2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4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67"/>
            <p:cNvSpPr/>
            <p:nvPr/>
          </p:nvSpPr>
          <p:spPr bwMode="auto">
            <a:xfrm>
              <a:off x="7870825" y="1736725"/>
              <a:ext cx="495300" cy="463550"/>
            </a:xfrm>
            <a:custGeom>
              <a:avLst/>
              <a:gdLst/>
              <a:ahLst/>
              <a:cxnLst>
                <a:cxn ang="0">
                  <a:pos x="312" y="152"/>
                </a:cxn>
                <a:cxn ang="0">
                  <a:pos x="284" y="120"/>
                </a:cxn>
                <a:cxn ang="0">
                  <a:pos x="266" y="92"/>
                </a:cxn>
                <a:cxn ang="0">
                  <a:pos x="256" y="74"/>
                </a:cxn>
                <a:cxn ang="0">
                  <a:pos x="246" y="44"/>
                </a:cxn>
                <a:cxn ang="0">
                  <a:pos x="232" y="16"/>
                </a:cxn>
                <a:cxn ang="0">
                  <a:pos x="222" y="20"/>
                </a:cxn>
                <a:cxn ang="0">
                  <a:pos x="216" y="68"/>
                </a:cxn>
                <a:cxn ang="0">
                  <a:pos x="208" y="74"/>
                </a:cxn>
                <a:cxn ang="0">
                  <a:pos x="176" y="48"/>
                </a:cxn>
                <a:cxn ang="0">
                  <a:pos x="176" y="32"/>
                </a:cxn>
                <a:cxn ang="0">
                  <a:pos x="182" y="18"/>
                </a:cxn>
                <a:cxn ang="0">
                  <a:pos x="162" y="14"/>
                </a:cxn>
                <a:cxn ang="0">
                  <a:pos x="150" y="14"/>
                </a:cxn>
                <a:cxn ang="0">
                  <a:pos x="140" y="18"/>
                </a:cxn>
                <a:cxn ang="0">
                  <a:pos x="128" y="40"/>
                </a:cxn>
                <a:cxn ang="0">
                  <a:pos x="126" y="44"/>
                </a:cxn>
                <a:cxn ang="0">
                  <a:pos x="116" y="44"/>
                </a:cxn>
                <a:cxn ang="0">
                  <a:pos x="100" y="38"/>
                </a:cxn>
                <a:cxn ang="0">
                  <a:pos x="86" y="60"/>
                </a:cxn>
                <a:cxn ang="0">
                  <a:pos x="72" y="66"/>
                </a:cxn>
                <a:cxn ang="0">
                  <a:pos x="68" y="80"/>
                </a:cxn>
                <a:cxn ang="0">
                  <a:pos x="54" y="96"/>
                </a:cxn>
                <a:cxn ang="0">
                  <a:pos x="10" y="116"/>
                </a:cxn>
                <a:cxn ang="0">
                  <a:pos x="2" y="144"/>
                </a:cxn>
                <a:cxn ang="0">
                  <a:pos x="0" y="166"/>
                </a:cxn>
                <a:cxn ang="0">
                  <a:pos x="12" y="194"/>
                </a:cxn>
                <a:cxn ang="0">
                  <a:pos x="20" y="232"/>
                </a:cxn>
                <a:cxn ang="0">
                  <a:pos x="14" y="244"/>
                </a:cxn>
                <a:cxn ang="0">
                  <a:pos x="30" y="254"/>
                </a:cxn>
                <a:cxn ang="0">
                  <a:pos x="48" y="244"/>
                </a:cxn>
                <a:cxn ang="0">
                  <a:pos x="72" y="242"/>
                </a:cxn>
                <a:cxn ang="0">
                  <a:pos x="82" y="236"/>
                </a:cxn>
                <a:cxn ang="0">
                  <a:pos x="112" y="222"/>
                </a:cxn>
                <a:cxn ang="0">
                  <a:pos x="150" y="220"/>
                </a:cxn>
                <a:cxn ang="0">
                  <a:pos x="170" y="238"/>
                </a:cxn>
                <a:cxn ang="0">
                  <a:pos x="178" y="248"/>
                </a:cxn>
                <a:cxn ang="0">
                  <a:pos x="192" y="230"/>
                </a:cxn>
                <a:cxn ang="0">
                  <a:pos x="190" y="242"/>
                </a:cxn>
                <a:cxn ang="0">
                  <a:pos x="196" y="258"/>
                </a:cxn>
                <a:cxn ang="0">
                  <a:pos x="206" y="268"/>
                </a:cxn>
                <a:cxn ang="0">
                  <a:pos x="216" y="284"/>
                </a:cxn>
                <a:cxn ang="0">
                  <a:pos x="238" y="288"/>
                </a:cxn>
                <a:cxn ang="0">
                  <a:pos x="248" y="284"/>
                </a:cxn>
                <a:cxn ang="0">
                  <a:pos x="258" y="292"/>
                </a:cxn>
                <a:cxn ang="0">
                  <a:pos x="276" y="280"/>
                </a:cxn>
                <a:cxn ang="0">
                  <a:pos x="284" y="280"/>
                </a:cxn>
                <a:cxn ang="0">
                  <a:pos x="286" y="272"/>
                </a:cxn>
                <a:cxn ang="0">
                  <a:pos x="304" y="228"/>
                </a:cxn>
                <a:cxn ang="0">
                  <a:pos x="312" y="196"/>
                </a:cxn>
                <a:cxn ang="0">
                  <a:pos x="310" y="158"/>
                </a:cxn>
              </a:cxnLst>
              <a:rect l="0" t="0" r="r" b="b"/>
              <a:pathLst>
                <a:path w="312" h="292">
                  <a:moveTo>
                    <a:pt x="310" y="158"/>
                  </a:moveTo>
                  <a:lnTo>
                    <a:pt x="310" y="158"/>
                  </a:lnTo>
                  <a:lnTo>
                    <a:pt x="312" y="152"/>
                  </a:lnTo>
                  <a:lnTo>
                    <a:pt x="312" y="152"/>
                  </a:lnTo>
                  <a:lnTo>
                    <a:pt x="308" y="150"/>
                  </a:lnTo>
                  <a:lnTo>
                    <a:pt x="308" y="150"/>
                  </a:lnTo>
                  <a:lnTo>
                    <a:pt x="292" y="130"/>
                  </a:lnTo>
                  <a:lnTo>
                    <a:pt x="284" y="120"/>
                  </a:lnTo>
                  <a:lnTo>
                    <a:pt x="278" y="108"/>
                  </a:lnTo>
                  <a:lnTo>
                    <a:pt x="278" y="108"/>
                  </a:lnTo>
                  <a:lnTo>
                    <a:pt x="274" y="98"/>
                  </a:lnTo>
                  <a:lnTo>
                    <a:pt x="266" y="92"/>
                  </a:lnTo>
                  <a:lnTo>
                    <a:pt x="266" y="92"/>
                  </a:lnTo>
                  <a:lnTo>
                    <a:pt x="260" y="88"/>
                  </a:lnTo>
                  <a:lnTo>
                    <a:pt x="258" y="84"/>
                  </a:lnTo>
                  <a:lnTo>
                    <a:pt x="256" y="74"/>
                  </a:lnTo>
                  <a:lnTo>
                    <a:pt x="256" y="74"/>
                  </a:lnTo>
                  <a:lnTo>
                    <a:pt x="252" y="56"/>
                  </a:lnTo>
                  <a:lnTo>
                    <a:pt x="250" y="48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40" y="38"/>
                  </a:lnTo>
                  <a:lnTo>
                    <a:pt x="236" y="30"/>
                  </a:lnTo>
                  <a:lnTo>
                    <a:pt x="232" y="16"/>
                  </a:lnTo>
                  <a:lnTo>
                    <a:pt x="232" y="16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22" y="2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0" y="54"/>
                  </a:lnTo>
                  <a:lnTo>
                    <a:pt x="216" y="68"/>
                  </a:lnTo>
                  <a:lnTo>
                    <a:pt x="216" y="68"/>
                  </a:lnTo>
                  <a:lnTo>
                    <a:pt x="214" y="72"/>
                  </a:lnTo>
                  <a:lnTo>
                    <a:pt x="212" y="74"/>
                  </a:lnTo>
                  <a:lnTo>
                    <a:pt x="208" y="74"/>
                  </a:lnTo>
                  <a:lnTo>
                    <a:pt x="206" y="72"/>
                  </a:lnTo>
                  <a:lnTo>
                    <a:pt x="206" y="72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4" y="44"/>
                  </a:lnTo>
                  <a:lnTo>
                    <a:pt x="174" y="38"/>
                  </a:lnTo>
                  <a:lnTo>
                    <a:pt x="174" y="38"/>
                  </a:lnTo>
                  <a:lnTo>
                    <a:pt x="176" y="32"/>
                  </a:lnTo>
                  <a:lnTo>
                    <a:pt x="180" y="28"/>
                  </a:lnTo>
                  <a:lnTo>
                    <a:pt x="182" y="22"/>
                  </a:lnTo>
                  <a:lnTo>
                    <a:pt x="182" y="18"/>
                  </a:lnTo>
                  <a:lnTo>
                    <a:pt x="182" y="18"/>
                  </a:lnTo>
                  <a:lnTo>
                    <a:pt x="178" y="16"/>
                  </a:lnTo>
                  <a:lnTo>
                    <a:pt x="174" y="16"/>
                  </a:lnTo>
                  <a:lnTo>
                    <a:pt x="168" y="16"/>
                  </a:lnTo>
                  <a:lnTo>
                    <a:pt x="162" y="14"/>
                  </a:lnTo>
                  <a:lnTo>
                    <a:pt x="162" y="14"/>
                  </a:lnTo>
                  <a:lnTo>
                    <a:pt x="150" y="8"/>
                  </a:lnTo>
                  <a:lnTo>
                    <a:pt x="150" y="8"/>
                  </a:lnTo>
                  <a:lnTo>
                    <a:pt x="150" y="14"/>
                  </a:lnTo>
                  <a:lnTo>
                    <a:pt x="150" y="16"/>
                  </a:lnTo>
                  <a:lnTo>
                    <a:pt x="146" y="18"/>
                  </a:lnTo>
                  <a:lnTo>
                    <a:pt x="146" y="18"/>
                  </a:lnTo>
                  <a:lnTo>
                    <a:pt x="140" y="18"/>
                  </a:lnTo>
                  <a:lnTo>
                    <a:pt x="136" y="20"/>
                  </a:lnTo>
                  <a:lnTo>
                    <a:pt x="132" y="24"/>
                  </a:lnTo>
                  <a:lnTo>
                    <a:pt x="130" y="32"/>
                  </a:lnTo>
                  <a:lnTo>
                    <a:pt x="128" y="40"/>
                  </a:lnTo>
                  <a:lnTo>
                    <a:pt x="128" y="40"/>
                  </a:lnTo>
                  <a:lnTo>
                    <a:pt x="12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0" y="44"/>
                  </a:lnTo>
                  <a:lnTo>
                    <a:pt x="118" y="46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08" y="38"/>
                  </a:lnTo>
                  <a:lnTo>
                    <a:pt x="104" y="36"/>
                  </a:lnTo>
                  <a:lnTo>
                    <a:pt x="100" y="38"/>
                  </a:lnTo>
                  <a:lnTo>
                    <a:pt x="92" y="46"/>
                  </a:lnTo>
                  <a:lnTo>
                    <a:pt x="92" y="46"/>
                  </a:lnTo>
                  <a:lnTo>
                    <a:pt x="88" y="52"/>
                  </a:lnTo>
                  <a:lnTo>
                    <a:pt x="86" y="60"/>
                  </a:lnTo>
                  <a:lnTo>
                    <a:pt x="84" y="62"/>
                  </a:lnTo>
                  <a:lnTo>
                    <a:pt x="82" y="64"/>
                  </a:lnTo>
                  <a:lnTo>
                    <a:pt x="78" y="66"/>
                  </a:lnTo>
                  <a:lnTo>
                    <a:pt x="72" y="66"/>
                  </a:lnTo>
                  <a:lnTo>
                    <a:pt x="72" y="66"/>
                  </a:lnTo>
                  <a:lnTo>
                    <a:pt x="70" y="72"/>
                  </a:lnTo>
                  <a:lnTo>
                    <a:pt x="70" y="72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6" y="86"/>
                  </a:lnTo>
                  <a:lnTo>
                    <a:pt x="62" y="90"/>
                  </a:lnTo>
                  <a:lnTo>
                    <a:pt x="54" y="96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16" y="112"/>
                  </a:lnTo>
                  <a:lnTo>
                    <a:pt x="10" y="116"/>
                  </a:lnTo>
                  <a:lnTo>
                    <a:pt x="6" y="122"/>
                  </a:lnTo>
                  <a:lnTo>
                    <a:pt x="4" y="128"/>
                  </a:lnTo>
                  <a:lnTo>
                    <a:pt x="2" y="136"/>
                  </a:lnTo>
                  <a:lnTo>
                    <a:pt x="2" y="144"/>
                  </a:lnTo>
                  <a:lnTo>
                    <a:pt x="4" y="152"/>
                  </a:lnTo>
                  <a:lnTo>
                    <a:pt x="4" y="152"/>
                  </a:lnTo>
                  <a:lnTo>
                    <a:pt x="0" y="162"/>
                  </a:lnTo>
                  <a:lnTo>
                    <a:pt x="0" y="166"/>
                  </a:lnTo>
                  <a:lnTo>
                    <a:pt x="4" y="170"/>
                  </a:lnTo>
                  <a:lnTo>
                    <a:pt x="4" y="170"/>
                  </a:lnTo>
                  <a:lnTo>
                    <a:pt x="8" y="182"/>
                  </a:lnTo>
                  <a:lnTo>
                    <a:pt x="12" y="194"/>
                  </a:lnTo>
                  <a:lnTo>
                    <a:pt x="18" y="220"/>
                  </a:lnTo>
                  <a:lnTo>
                    <a:pt x="18" y="220"/>
                  </a:lnTo>
                  <a:lnTo>
                    <a:pt x="20" y="228"/>
                  </a:lnTo>
                  <a:lnTo>
                    <a:pt x="20" y="232"/>
                  </a:lnTo>
                  <a:lnTo>
                    <a:pt x="18" y="236"/>
                  </a:lnTo>
                  <a:lnTo>
                    <a:pt x="18" y="236"/>
                  </a:lnTo>
                  <a:lnTo>
                    <a:pt x="14" y="240"/>
                  </a:lnTo>
                  <a:lnTo>
                    <a:pt x="14" y="244"/>
                  </a:lnTo>
                  <a:lnTo>
                    <a:pt x="18" y="248"/>
                  </a:lnTo>
                  <a:lnTo>
                    <a:pt x="18" y="248"/>
                  </a:lnTo>
                  <a:lnTo>
                    <a:pt x="24" y="252"/>
                  </a:lnTo>
                  <a:lnTo>
                    <a:pt x="30" y="254"/>
                  </a:lnTo>
                  <a:lnTo>
                    <a:pt x="36" y="252"/>
                  </a:lnTo>
                  <a:lnTo>
                    <a:pt x="40" y="250"/>
                  </a:lnTo>
                  <a:lnTo>
                    <a:pt x="40" y="250"/>
                  </a:lnTo>
                  <a:lnTo>
                    <a:pt x="48" y="244"/>
                  </a:lnTo>
                  <a:lnTo>
                    <a:pt x="56" y="242"/>
                  </a:lnTo>
                  <a:lnTo>
                    <a:pt x="62" y="240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8" y="242"/>
                  </a:lnTo>
                  <a:lnTo>
                    <a:pt x="82" y="240"/>
                  </a:lnTo>
                  <a:lnTo>
                    <a:pt x="82" y="236"/>
                  </a:lnTo>
                  <a:lnTo>
                    <a:pt x="82" y="236"/>
                  </a:lnTo>
                  <a:lnTo>
                    <a:pt x="86" y="232"/>
                  </a:lnTo>
                  <a:lnTo>
                    <a:pt x="90" y="230"/>
                  </a:lnTo>
                  <a:lnTo>
                    <a:pt x="90" y="230"/>
                  </a:lnTo>
                  <a:lnTo>
                    <a:pt x="112" y="222"/>
                  </a:lnTo>
                  <a:lnTo>
                    <a:pt x="124" y="218"/>
                  </a:lnTo>
                  <a:lnTo>
                    <a:pt x="136" y="218"/>
                  </a:lnTo>
                  <a:lnTo>
                    <a:pt x="136" y="218"/>
                  </a:lnTo>
                  <a:lnTo>
                    <a:pt x="150" y="220"/>
                  </a:lnTo>
                  <a:lnTo>
                    <a:pt x="156" y="222"/>
                  </a:lnTo>
                  <a:lnTo>
                    <a:pt x="162" y="228"/>
                  </a:lnTo>
                  <a:lnTo>
                    <a:pt x="162" y="228"/>
                  </a:lnTo>
                  <a:lnTo>
                    <a:pt x="170" y="238"/>
                  </a:lnTo>
                  <a:lnTo>
                    <a:pt x="172" y="246"/>
                  </a:lnTo>
                  <a:lnTo>
                    <a:pt x="174" y="254"/>
                  </a:lnTo>
                  <a:lnTo>
                    <a:pt x="174" y="254"/>
                  </a:lnTo>
                  <a:lnTo>
                    <a:pt x="178" y="248"/>
                  </a:lnTo>
                  <a:lnTo>
                    <a:pt x="182" y="242"/>
                  </a:lnTo>
                  <a:lnTo>
                    <a:pt x="188" y="236"/>
                  </a:lnTo>
                  <a:lnTo>
                    <a:pt x="192" y="230"/>
                  </a:lnTo>
                  <a:lnTo>
                    <a:pt x="192" y="230"/>
                  </a:lnTo>
                  <a:lnTo>
                    <a:pt x="192" y="236"/>
                  </a:lnTo>
                  <a:lnTo>
                    <a:pt x="192" y="236"/>
                  </a:lnTo>
                  <a:lnTo>
                    <a:pt x="190" y="240"/>
                  </a:lnTo>
                  <a:lnTo>
                    <a:pt x="190" y="242"/>
                  </a:lnTo>
                  <a:lnTo>
                    <a:pt x="194" y="248"/>
                  </a:lnTo>
                  <a:lnTo>
                    <a:pt x="196" y="252"/>
                  </a:lnTo>
                  <a:lnTo>
                    <a:pt x="198" y="254"/>
                  </a:lnTo>
                  <a:lnTo>
                    <a:pt x="196" y="258"/>
                  </a:lnTo>
                  <a:lnTo>
                    <a:pt x="196" y="258"/>
                  </a:lnTo>
                  <a:lnTo>
                    <a:pt x="202" y="258"/>
                  </a:lnTo>
                  <a:lnTo>
                    <a:pt x="204" y="260"/>
                  </a:lnTo>
                  <a:lnTo>
                    <a:pt x="206" y="268"/>
                  </a:lnTo>
                  <a:lnTo>
                    <a:pt x="206" y="268"/>
                  </a:lnTo>
                  <a:lnTo>
                    <a:pt x="208" y="274"/>
                  </a:lnTo>
                  <a:lnTo>
                    <a:pt x="212" y="280"/>
                  </a:lnTo>
                  <a:lnTo>
                    <a:pt x="216" y="284"/>
                  </a:lnTo>
                  <a:lnTo>
                    <a:pt x="220" y="288"/>
                  </a:lnTo>
                  <a:lnTo>
                    <a:pt x="226" y="290"/>
                  </a:lnTo>
                  <a:lnTo>
                    <a:pt x="232" y="290"/>
                  </a:lnTo>
                  <a:lnTo>
                    <a:pt x="238" y="288"/>
                  </a:lnTo>
                  <a:lnTo>
                    <a:pt x="244" y="286"/>
                  </a:lnTo>
                  <a:lnTo>
                    <a:pt x="244" y="286"/>
                  </a:lnTo>
                  <a:lnTo>
                    <a:pt x="246" y="284"/>
                  </a:lnTo>
                  <a:lnTo>
                    <a:pt x="248" y="284"/>
                  </a:lnTo>
                  <a:lnTo>
                    <a:pt x="250" y="288"/>
                  </a:lnTo>
                  <a:lnTo>
                    <a:pt x="250" y="288"/>
                  </a:lnTo>
                  <a:lnTo>
                    <a:pt x="254" y="290"/>
                  </a:lnTo>
                  <a:lnTo>
                    <a:pt x="258" y="292"/>
                  </a:lnTo>
                  <a:lnTo>
                    <a:pt x="262" y="290"/>
                  </a:lnTo>
                  <a:lnTo>
                    <a:pt x="266" y="288"/>
                  </a:lnTo>
                  <a:lnTo>
                    <a:pt x="272" y="282"/>
                  </a:lnTo>
                  <a:lnTo>
                    <a:pt x="276" y="280"/>
                  </a:lnTo>
                  <a:lnTo>
                    <a:pt x="280" y="282"/>
                  </a:lnTo>
                  <a:lnTo>
                    <a:pt x="280" y="282"/>
                  </a:lnTo>
                  <a:lnTo>
                    <a:pt x="282" y="282"/>
                  </a:lnTo>
                  <a:lnTo>
                    <a:pt x="284" y="280"/>
                  </a:lnTo>
                  <a:lnTo>
                    <a:pt x="286" y="274"/>
                  </a:lnTo>
                  <a:lnTo>
                    <a:pt x="286" y="274"/>
                  </a:lnTo>
                  <a:lnTo>
                    <a:pt x="286" y="272"/>
                  </a:lnTo>
                  <a:lnTo>
                    <a:pt x="286" y="272"/>
                  </a:lnTo>
                  <a:lnTo>
                    <a:pt x="292" y="250"/>
                  </a:lnTo>
                  <a:lnTo>
                    <a:pt x="296" y="238"/>
                  </a:lnTo>
                  <a:lnTo>
                    <a:pt x="304" y="228"/>
                  </a:lnTo>
                  <a:lnTo>
                    <a:pt x="304" y="228"/>
                  </a:lnTo>
                  <a:lnTo>
                    <a:pt x="308" y="218"/>
                  </a:lnTo>
                  <a:lnTo>
                    <a:pt x="310" y="208"/>
                  </a:lnTo>
                  <a:lnTo>
                    <a:pt x="310" y="208"/>
                  </a:lnTo>
                  <a:lnTo>
                    <a:pt x="312" y="196"/>
                  </a:lnTo>
                  <a:lnTo>
                    <a:pt x="312" y="184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68"/>
            <p:cNvSpPr/>
            <p:nvPr/>
          </p:nvSpPr>
          <p:spPr bwMode="auto">
            <a:xfrm>
              <a:off x="5556250" y="243840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69"/>
            <p:cNvSpPr/>
            <p:nvPr/>
          </p:nvSpPr>
          <p:spPr bwMode="auto">
            <a:xfrm>
              <a:off x="5543550" y="2432050"/>
              <a:ext cx="12700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70"/>
            <p:cNvSpPr/>
            <p:nvPr/>
          </p:nvSpPr>
          <p:spPr bwMode="auto">
            <a:xfrm>
              <a:off x="7978775" y="1403350"/>
              <a:ext cx="57150" cy="57150"/>
            </a:xfrm>
            <a:custGeom>
              <a:avLst/>
              <a:gdLst/>
              <a:ahLst/>
              <a:cxnLst>
                <a:cxn ang="0">
                  <a:pos x="0" y="24"/>
                </a:cxn>
                <a:cxn ang="0">
                  <a:pos x="0" y="24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8"/>
                </a:cxn>
                <a:cxn ang="0">
                  <a:pos x="16" y="18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6" y="30"/>
                </a:cxn>
                <a:cxn ang="0">
                  <a:pos x="16" y="34"/>
                </a:cxn>
                <a:cxn ang="0">
                  <a:pos x="20" y="36"/>
                </a:cxn>
                <a:cxn ang="0">
                  <a:pos x="24" y="36"/>
                </a:cxn>
                <a:cxn ang="0">
                  <a:pos x="24" y="36"/>
                </a:cxn>
                <a:cxn ang="0">
                  <a:pos x="28" y="36"/>
                </a:cxn>
                <a:cxn ang="0">
                  <a:pos x="28" y="34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34" y="26"/>
                </a:cxn>
                <a:cxn ang="0">
                  <a:pos x="36" y="22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8"/>
                </a:cxn>
                <a:cxn ang="0">
                  <a:pos x="32" y="4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6" y="4"/>
                </a:cxn>
                <a:cxn ang="0">
                  <a:pos x="24" y="8"/>
                </a:cxn>
                <a:cxn ang="0">
                  <a:pos x="16" y="10"/>
                </a:cxn>
                <a:cxn ang="0">
                  <a:pos x="10" y="12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0" y="20"/>
                </a:cxn>
                <a:cxn ang="0">
                  <a:pos x="0" y="24"/>
                </a:cxn>
                <a:cxn ang="0">
                  <a:pos x="0" y="24"/>
                </a:cxn>
              </a:cxnLst>
              <a:rect l="0" t="0" r="r" b="b"/>
              <a:pathLst>
                <a:path w="36" h="36">
                  <a:moveTo>
                    <a:pt x="0" y="24"/>
                  </a:moveTo>
                  <a:lnTo>
                    <a:pt x="0" y="24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8"/>
                  </a:lnTo>
                  <a:lnTo>
                    <a:pt x="16" y="18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20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8" y="36"/>
                  </a:lnTo>
                  <a:lnTo>
                    <a:pt x="28" y="34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34" y="26"/>
                  </a:lnTo>
                  <a:lnTo>
                    <a:pt x="36" y="22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8"/>
                  </a:lnTo>
                  <a:lnTo>
                    <a:pt x="32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24" y="8"/>
                  </a:lnTo>
                  <a:lnTo>
                    <a:pt x="16" y="10"/>
                  </a:lnTo>
                  <a:lnTo>
                    <a:pt x="10" y="12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71"/>
            <p:cNvSpPr/>
            <p:nvPr/>
          </p:nvSpPr>
          <p:spPr bwMode="auto">
            <a:xfrm>
              <a:off x="6499225" y="901700"/>
              <a:ext cx="9525" cy="63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72"/>
            <p:cNvSpPr/>
            <p:nvPr/>
          </p:nvSpPr>
          <p:spPr bwMode="auto">
            <a:xfrm>
              <a:off x="7854950" y="330200"/>
              <a:ext cx="9525" cy="635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73"/>
            <p:cNvSpPr/>
            <p:nvPr/>
          </p:nvSpPr>
          <p:spPr bwMode="auto">
            <a:xfrm>
              <a:off x="5705475" y="1384300"/>
              <a:ext cx="6350" cy="952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4" h="6">
                  <a:moveTo>
                    <a:pt x="2" y="6"/>
                  </a:moveTo>
                  <a:lnTo>
                    <a:pt x="2" y="6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74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75"/>
            <p:cNvSpPr/>
            <p:nvPr/>
          </p:nvSpPr>
          <p:spPr bwMode="auto">
            <a:xfrm>
              <a:off x="7943850" y="1381125"/>
              <a:ext cx="952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lnTo>
                    <a:pt x="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76"/>
            <p:cNvSpPr/>
            <p:nvPr/>
          </p:nvSpPr>
          <p:spPr bwMode="auto">
            <a:xfrm>
              <a:off x="5276850" y="276225"/>
              <a:ext cx="22225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4" h="4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77"/>
            <p:cNvSpPr/>
            <p:nvPr/>
          </p:nvSpPr>
          <p:spPr bwMode="auto">
            <a:xfrm>
              <a:off x="5670550" y="736600"/>
              <a:ext cx="285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8" h="8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78"/>
            <p:cNvSpPr/>
            <p:nvPr/>
          </p:nvSpPr>
          <p:spPr bwMode="auto">
            <a:xfrm>
              <a:off x="8083550" y="1558925"/>
              <a:ext cx="6350" cy="635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5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5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5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465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手动输入 3"/>
          <p:cNvSpPr/>
          <p:nvPr userDrawn="1"/>
        </p:nvSpPr>
        <p:spPr>
          <a:xfrm>
            <a:off x="0" y="877078"/>
            <a:ext cx="12192000" cy="5977575"/>
          </a:xfrm>
          <a:prstGeom prst="flowChartManualInpu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465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0"/>
            <a:ext cx="12192000" cy="685465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5712000" y="0"/>
            <a:ext cx="6480000" cy="68546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H="1">
            <a:off x="5499100" y="0"/>
            <a:ext cx="212900" cy="685465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 userDrawn="1"/>
        </p:nvSpPr>
        <p:spPr>
          <a:xfrm flipH="1">
            <a:off x="5286200" y="-3347"/>
            <a:ext cx="212900" cy="685465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 flipH="1">
            <a:off x="5073300" y="0"/>
            <a:ext cx="212900" cy="685465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 5"/>
          <p:cNvGrpSpPr/>
          <p:nvPr userDrawn="1"/>
        </p:nvGrpSpPr>
        <p:grpSpPr>
          <a:xfrm>
            <a:off x="182123" y="523016"/>
            <a:ext cx="11827754" cy="6138886"/>
            <a:chOff x="4391025" y="180975"/>
            <a:chExt cx="4422775" cy="2295525"/>
          </a:xfrm>
          <a:solidFill>
            <a:schemeClr val="bg1">
              <a:lumMod val="95000"/>
            </a:schemeClr>
          </a:solidFill>
        </p:grpSpPr>
        <p:sp>
          <p:nvSpPr>
            <p:cNvPr id="7" name="Freeform 70"/>
            <p:cNvSpPr/>
            <p:nvPr/>
          </p:nvSpPr>
          <p:spPr bwMode="auto">
            <a:xfrm>
              <a:off x="5565775" y="180975"/>
              <a:ext cx="746125" cy="387350"/>
            </a:xfrm>
            <a:custGeom>
              <a:avLst/>
              <a:gdLst/>
              <a:ahLst/>
              <a:cxnLst>
                <a:cxn ang="0">
                  <a:pos x="368" y="128"/>
                </a:cxn>
                <a:cxn ang="0">
                  <a:pos x="398" y="134"/>
                </a:cxn>
                <a:cxn ang="0">
                  <a:pos x="392" y="122"/>
                </a:cxn>
                <a:cxn ang="0">
                  <a:pos x="378" y="114"/>
                </a:cxn>
                <a:cxn ang="0">
                  <a:pos x="378" y="106"/>
                </a:cxn>
                <a:cxn ang="0">
                  <a:pos x="398" y="106"/>
                </a:cxn>
                <a:cxn ang="0">
                  <a:pos x="400" y="100"/>
                </a:cxn>
                <a:cxn ang="0">
                  <a:pos x="406" y="86"/>
                </a:cxn>
                <a:cxn ang="0">
                  <a:pos x="416" y="82"/>
                </a:cxn>
                <a:cxn ang="0">
                  <a:pos x="398" y="76"/>
                </a:cxn>
                <a:cxn ang="0">
                  <a:pos x="416" y="68"/>
                </a:cxn>
                <a:cxn ang="0">
                  <a:pos x="424" y="66"/>
                </a:cxn>
                <a:cxn ang="0">
                  <a:pos x="408" y="60"/>
                </a:cxn>
                <a:cxn ang="0">
                  <a:pos x="408" y="48"/>
                </a:cxn>
                <a:cxn ang="0">
                  <a:pos x="428" y="38"/>
                </a:cxn>
                <a:cxn ang="0">
                  <a:pos x="440" y="30"/>
                </a:cxn>
                <a:cxn ang="0">
                  <a:pos x="410" y="22"/>
                </a:cxn>
                <a:cxn ang="0">
                  <a:pos x="382" y="16"/>
                </a:cxn>
                <a:cxn ang="0">
                  <a:pos x="382" y="14"/>
                </a:cxn>
                <a:cxn ang="0">
                  <a:pos x="396" y="10"/>
                </a:cxn>
                <a:cxn ang="0">
                  <a:pos x="362" y="2"/>
                </a:cxn>
                <a:cxn ang="0">
                  <a:pos x="324" y="0"/>
                </a:cxn>
                <a:cxn ang="0">
                  <a:pos x="272" y="0"/>
                </a:cxn>
                <a:cxn ang="0">
                  <a:pos x="238" y="6"/>
                </a:cxn>
                <a:cxn ang="0">
                  <a:pos x="218" y="4"/>
                </a:cxn>
                <a:cxn ang="0">
                  <a:pos x="214" y="14"/>
                </a:cxn>
                <a:cxn ang="0">
                  <a:pos x="202" y="14"/>
                </a:cxn>
                <a:cxn ang="0">
                  <a:pos x="176" y="14"/>
                </a:cxn>
                <a:cxn ang="0">
                  <a:pos x="152" y="16"/>
                </a:cxn>
                <a:cxn ang="0">
                  <a:pos x="110" y="20"/>
                </a:cxn>
                <a:cxn ang="0">
                  <a:pos x="90" y="26"/>
                </a:cxn>
                <a:cxn ang="0">
                  <a:pos x="44" y="34"/>
                </a:cxn>
                <a:cxn ang="0">
                  <a:pos x="60" y="44"/>
                </a:cxn>
                <a:cxn ang="0">
                  <a:pos x="2" y="54"/>
                </a:cxn>
                <a:cxn ang="0">
                  <a:pos x="22" y="66"/>
                </a:cxn>
                <a:cxn ang="0">
                  <a:pos x="24" y="70"/>
                </a:cxn>
                <a:cxn ang="0">
                  <a:pos x="72" y="76"/>
                </a:cxn>
                <a:cxn ang="0">
                  <a:pos x="134" y="100"/>
                </a:cxn>
                <a:cxn ang="0">
                  <a:pos x="146" y="126"/>
                </a:cxn>
                <a:cxn ang="0">
                  <a:pos x="170" y="132"/>
                </a:cxn>
                <a:cxn ang="0">
                  <a:pos x="158" y="134"/>
                </a:cxn>
                <a:cxn ang="0">
                  <a:pos x="142" y="142"/>
                </a:cxn>
                <a:cxn ang="0">
                  <a:pos x="162" y="144"/>
                </a:cxn>
                <a:cxn ang="0">
                  <a:pos x="170" y="160"/>
                </a:cxn>
                <a:cxn ang="0">
                  <a:pos x="150" y="168"/>
                </a:cxn>
                <a:cxn ang="0">
                  <a:pos x="152" y="176"/>
                </a:cxn>
                <a:cxn ang="0">
                  <a:pos x="162" y="194"/>
                </a:cxn>
                <a:cxn ang="0">
                  <a:pos x="176" y="196"/>
                </a:cxn>
                <a:cxn ang="0">
                  <a:pos x="182" y="224"/>
                </a:cxn>
                <a:cxn ang="0">
                  <a:pos x="208" y="234"/>
                </a:cxn>
                <a:cxn ang="0">
                  <a:pos x="226" y="242"/>
                </a:cxn>
                <a:cxn ang="0">
                  <a:pos x="240" y="214"/>
                </a:cxn>
                <a:cxn ang="0">
                  <a:pos x="252" y="192"/>
                </a:cxn>
                <a:cxn ang="0">
                  <a:pos x="272" y="182"/>
                </a:cxn>
                <a:cxn ang="0">
                  <a:pos x="288" y="182"/>
                </a:cxn>
                <a:cxn ang="0">
                  <a:pos x="322" y="160"/>
                </a:cxn>
                <a:cxn ang="0">
                  <a:pos x="376" y="138"/>
                </a:cxn>
              </a:cxnLst>
              <a:rect l="0" t="0" r="r" b="b"/>
              <a:pathLst>
                <a:path w="470" h="244">
                  <a:moveTo>
                    <a:pt x="362" y="140"/>
                  </a:moveTo>
                  <a:lnTo>
                    <a:pt x="362" y="140"/>
                  </a:lnTo>
                  <a:lnTo>
                    <a:pt x="362" y="136"/>
                  </a:lnTo>
                  <a:lnTo>
                    <a:pt x="362" y="136"/>
                  </a:lnTo>
                  <a:lnTo>
                    <a:pt x="368" y="136"/>
                  </a:lnTo>
                  <a:lnTo>
                    <a:pt x="368" y="132"/>
                  </a:lnTo>
                  <a:lnTo>
                    <a:pt x="368" y="128"/>
                  </a:lnTo>
                  <a:lnTo>
                    <a:pt x="368" y="126"/>
                  </a:lnTo>
                  <a:lnTo>
                    <a:pt x="368" y="126"/>
                  </a:lnTo>
                  <a:lnTo>
                    <a:pt x="376" y="128"/>
                  </a:lnTo>
                  <a:lnTo>
                    <a:pt x="382" y="134"/>
                  </a:lnTo>
                  <a:lnTo>
                    <a:pt x="390" y="136"/>
                  </a:lnTo>
                  <a:lnTo>
                    <a:pt x="394" y="136"/>
                  </a:lnTo>
                  <a:lnTo>
                    <a:pt x="398" y="134"/>
                  </a:lnTo>
                  <a:lnTo>
                    <a:pt x="398" y="134"/>
                  </a:lnTo>
                  <a:lnTo>
                    <a:pt x="398" y="130"/>
                  </a:lnTo>
                  <a:lnTo>
                    <a:pt x="396" y="128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88" y="120"/>
                  </a:lnTo>
                  <a:lnTo>
                    <a:pt x="386" y="120"/>
                  </a:lnTo>
                  <a:lnTo>
                    <a:pt x="384" y="120"/>
                  </a:lnTo>
                  <a:lnTo>
                    <a:pt x="384" y="116"/>
                  </a:lnTo>
                  <a:lnTo>
                    <a:pt x="384" y="116"/>
                  </a:lnTo>
                  <a:lnTo>
                    <a:pt x="380" y="116"/>
                  </a:lnTo>
                  <a:lnTo>
                    <a:pt x="378" y="114"/>
                  </a:lnTo>
                  <a:lnTo>
                    <a:pt x="374" y="112"/>
                  </a:lnTo>
                  <a:lnTo>
                    <a:pt x="374" y="112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6" y="106"/>
                  </a:lnTo>
                  <a:lnTo>
                    <a:pt x="378" y="106"/>
                  </a:lnTo>
                  <a:lnTo>
                    <a:pt x="384" y="108"/>
                  </a:lnTo>
                  <a:lnTo>
                    <a:pt x="384" y="108"/>
                  </a:lnTo>
                  <a:lnTo>
                    <a:pt x="384" y="106"/>
                  </a:lnTo>
                  <a:lnTo>
                    <a:pt x="384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404" y="106"/>
                  </a:lnTo>
                  <a:lnTo>
                    <a:pt x="406" y="104"/>
                  </a:lnTo>
                  <a:lnTo>
                    <a:pt x="408" y="102"/>
                  </a:lnTo>
                  <a:lnTo>
                    <a:pt x="408" y="102"/>
                  </a:lnTo>
                  <a:lnTo>
                    <a:pt x="406" y="100"/>
                  </a:lnTo>
                  <a:lnTo>
                    <a:pt x="404" y="100"/>
                  </a:lnTo>
                  <a:lnTo>
                    <a:pt x="400" y="100"/>
                  </a:lnTo>
                  <a:lnTo>
                    <a:pt x="400" y="98"/>
                  </a:lnTo>
                  <a:lnTo>
                    <a:pt x="400" y="98"/>
                  </a:lnTo>
                  <a:lnTo>
                    <a:pt x="408" y="98"/>
                  </a:lnTo>
                  <a:lnTo>
                    <a:pt x="408" y="98"/>
                  </a:lnTo>
                  <a:lnTo>
                    <a:pt x="406" y="92"/>
                  </a:lnTo>
                  <a:lnTo>
                    <a:pt x="406" y="88"/>
                  </a:lnTo>
                  <a:lnTo>
                    <a:pt x="406" y="86"/>
                  </a:lnTo>
                  <a:lnTo>
                    <a:pt x="406" y="86"/>
                  </a:lnTo>
                  <a:lnTo>
                    <a:pt x="408" y="86"/>
                  </a:lnTo>
                  <a:lnTo>
                    <a:pt x="412" y="86"/>
                  </a:lnTo>
                  <a:lnTo>
                    <a:pt x="414" y="86"/>
                  </a:lnTo>
                  <a:lnTo>
                    <a:pt x="416" y="84"/>
                  </a:lnTo>
                  <a:lnTo>
                    <a:pt x="416" y="84"/>
                  </a:lnTo>
                  <a:lnTo>
                    <a:pt x="416" y="82"/>
                  </a:lnTo>
                  <a:lnTo>
                    <a:pt x="414" y="80"/>
                  </a:lnTo>
                  <a:lnTo>
                    <a:pt x="412" y="80"/>
                  </a:lnTo>
                  <a:lnTo>
                    <a:pt x="410" y="78"/>
                  </a:lnTo>
                  <a:lnTo>
                    <a:pt x="410" y="78"/>
                  </a:lnTo>
                  <a:lnTo>
                    <a:pt x="408" y="76"/>
                  </a:lnTo>
                  <a:lnTo>
                    <a:pt x="406" y="76"/>
                  </a:lnTo>
                  <a:lnTo>
                    <a:pt x="398" y="76"/>
                  </a:lnTo>
                  <a:lnTo>
                    <a:pt x="398" y="76"/>
                  </a:lnTo>
                  <a:lnTo>
                    <a:pt x="392" y="72"/>
                  </a:lnTo>
                  <a:lnTo>
                    <a:pt x="392" y="72"/>
                  </a:lnTo>
                  <a:lnTo>
                    <a:pt x="404" y="70"/>
                  </a:lnTo>
                  <a:lnTo>
                    <a:pt x="410" y="68"/>
                  </a:lnTo>
                  <a:lnTo>
                    <a:pt x="416" y="68"/>
                  </a:lnTo>
                  <a:lnTo>
                    <a:pt x="416" y="68"/>
                  </a:lnTo>
                  <a:lnTo>
                    <a:pt x="418" y="72"/>
                  </a:lnTo>
                  <a:lnTo>
                    <a:pt x="422" y="74"/>
                  </a:lnTo>
                  <a:lnTo>
                    <a:pt x="424" y="72"/>
                  </a:lnTo>
                  <a:lnTo>
                    <a:pt x="426" y="68"/>
                  </a:lnTo>
                  <a:lnTo>
                    <a:pt x="426" y="68"/>
                  </a:lnTo>
                  <a:lnTo>
                    <a:pt x="424" y="66"/>
                  </a:lnTo>
                  <a:lnTo>
                    <a:pt x="424" y="66"/>
                  </a:lnTo>
                  <a:lnTo>
                    <a:pt x="416" y="66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0"/>
                  </a:lnTo>
                  <a:lnTo>
                    <a:pt x="408" y="60"/>
                  </a:lnTo>
                  <a:lnTo>
                    <a:pt x="406" y="58"/>
                  </a:lnTo>
                  <a:lnTo>
                    <a:pt x="406" y="58"/>
                  </a:lnTo>
                  <a:lnTo>
                    <a:pt x="404" y="52"/>
                  </a:lnTo>
                  <a:lnTo>
                    <a:pt x="404" y="52"/>
                  </a:lnTo>
                  <a:lnTo>
                    <a:pt x="404" y="50"/>
                  </a:lnTo>
                  <a:lnTo>
                    <a:pt x="408" y="48"/>
                  </a:lnTo>
                  <a:lnTo>
                    <a:pt x="408" y="48"/>
                  </a:lnTo>
                  <a:lnTo>
                    <a:pt x="412" y="46"/>
                  </a:lnTo>
                  <a:lnTo>
                    <a:pt x="414" y="42"/>
                  </a:lnTo>
                  <a:lnTo>
                    <a:pt x="414" y="42"/>
                  </a:lnTo>
                  <a:lnTo>
                    <a:pt x="418" y="40"/>
                  </a:lnTo>
                  <a:lnTo>
                    <a:pt x="420" y="40"/>
                  </a:lnTo>
                  <a:lnTo>
                    <a:pt x="428" y="38"/>
                  </a:lnTo>
                  <a:lnTo>
                    <a:pt x="428" y="38"/>
                  </a:lnTo>
                  <a:lnTo>
                    <a:pt x="430" y="38"/>
                  </a:lnTo>
                  <a:lnTo>
                    <a:pt x="432" y="34"/>
                  </a:lnTo>
                  <a:lnTo>
                    <a:pt x="432" y="34"/>
                  </a:lnTo>
                  <a:lnTo>
                    <a:pt x="438" y="34"/>
                  </a:lnTo>
                  <a:lnTo>
                    <a:pt x="438" y="34"/>
                  </a:lnTo>
                  <a:lnTo>
                    <a:pt x="440" y="32"/>
                  </a:lnTo>
                  <a:lnTo>
                    <a:pt x="440" y="30"/>
                  </a:lnTo>
                  <a:lnTo>
                    <a:pt x="440" y="30"/>
                  </a:lnTo>
                  <a:lnTo>
                    <a:pt x="470" y="20"/>
                  </a:lnTo>
                  <a:lnTo>
                    <a:pt x="470" y="20"/>
                  </a:lnTo>
                  <a:lnTo>
                    <a:pt x="460" y="18"/>
                  </a:lnTo>
                  <a:lnTo>
                    <a:pt x="450" y="18"/>
                  </a:lnTo>
                  <a:lnTo>
                    <a:pt x="430" y="20"/>
                  </a:lnTo>
                  <a:lnTo>
                    <a:pt x="410" y="22"/>
                  </a:lnTo>
                  <a:lnTo>
                    <a:pt x="390" y="24"/>
                  </a:lnTo>
                  <a:lnTo>
                    <a:pt x="390" y="24"/>
                  </a:lnTo>
                  <a:lnTo>
                    <a:pt x="394" y="20"/>
                  </a:lnTo>
                  <a:lnTo>
                    <a:pt x="396" y="18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382" y="16"/>
                  </a:lnTo>
                  <a:lnTo>
                    <a:pt x="382" y="16"/>
                  </a:lnTo>
                  <a:lnTo>
                    <a:pt x="378" y="18"/>
                  </a:lnTo>
                  <a:lnTo>
                    <a:pt x="374" y="20"/>
                  </a:lnTo>
                  <a:lnTo>
                    <a:pt x="370" y="18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82" y="14"/>
                  </a:lnTo>
                  <a:lnTo>
                    <a:pt x="382" y="14"/>
                  </a:lnTo>
                  <a:lnTo>
                    <a:pt x="388" y="12"/>
                  </a:lnTo>
                  <a:lnTo>
                    <a:pt x="394" y="12"/>
                  </a:lnTo>
                  <a:lnTo>
                    <a:pt x="394" y="12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80" y="8"/>
                  </a:lnTo>
                  <a:lnTo>
                    <a:pt x="364" y="4"/>
                  </a:lnTo>
                  <a:lnTo>
                    <a:pt x="364" y="4"/>
                  </a:lnTo>
                  <a:lnTo>
                    <a:pt x="364" y="2"/>
                  </a:lnTo>
                  <a:lnTo>
                    <a:pt x="362" y="2"/>
                  </a:lnTo>
                  <a:lnTo>
                    <a:pt x="362" y="2"/>
                  </a:lnTo>
                  <a:lnTo>
                    <a:pt x="356" y="2"/>
                  </a:lnTo>
                  <a:lnTo>
                    <a:pt x="356" y="2"/>
                  </a:lnTo>
                  <a:lnTo>
                    <a:pt x="356" y="0"/>
                  </a:lnTo>
                  <a:lnTo>
                    <a:pt x="356" y="0"/>
                  </a:lnTo>
                  <a:lnTo>
                    <a:pt x="340" y="0"/>
                  </a:lnTo>
                  <a:lnTo>
                    <a:pt x="340" y="0"/>
                  </a:lnTo>
                  <a:lnTo>
                    <a:pt x="324" y="0"/>
                  </a:lnTo>
                  <a:lnTo>
                    <a:pt x="324" y="0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272" y="0"/>
                  </a:lnTo>
                  <a:lnTo>
                    <a:pt x="272" y="0"/>
                  </a:lnTo>
                  <a:lnTo>
                    <a:pt x="268" y="4"/>
                  </a:lnTo>
                  <a:lnTo>
                    <a:pt x="262" y="6"/>
                  </a:lnTo>
                  <a:lnTo>
                    <a:pt x="250" y="6"/>
                  </a:lnTo>
                  <a:lnTo>
                    <a:pt x="250" y="6"/>
                  </a:lnTo>
                  <a:lnTo>
                    <a:pt x="248" y="4"/>
                  </a:lnTo>
                  <a:lnTo>
                    <a:pt x="244" y="4"/>
                  </a:lnTo>
                  <a:lnTo>
                    <a:pt x="238" y="6"/>
                  </a:lnTo>
                  <a:lnTo>
                    <a:pt x="238" y="6"/>
                  </a:lnTo>
                  <a:lnTo>
                    <a:pt x="232" y="6"/>
                  </a:lnTo>
                  <a:lnTo>
                    <a:pt x="232" y="6"/>
                  </a:lnTo>
                  <a:lnTo>
                    <a:pt x="228" y="4"/>
                  </a:lnTo>
                  <a:lnTo>
                    <a:pt x="226" y="4"/>
                  </a:lnTo>
                  <a:lnTo>
                    <a:pt x="218" y="4"/>
                  </a:lnTo>
                  <a:lnTo>
                    <a:pt x="218" y="4"/>
                  </a:lnTo>
                  <a:lnTo>
                    <a:pt x="216" y="4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0" y="6"/>
                  </a:lnTo>
                  <a:lnTo>
                    <a:pt x="208" y="8"/>
                  </a:lnTo>
                  <a:lnTo>
                    <a:pt x="208" y="8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208" y="16"/>
                  </a:lnTo>
                  <a:lnTo>
                    <a:pt x="202" y="14"/>
                  </a:lnTo>
                  <a:lnTo>
                    <a:pt x="202" y="14"/>
                  </a:lnTo>
                  <a:lnTo>
                    <a:pt x="188" y="12"/>
                  </a:lnTo>
                  <a:lnTo>
                    <a:pt x="176" y="12"/>
                  </a:lnTo>
                  <a:lnTo>
                    <a:pt x="176" y="12"/>
                  </a:lnTo>
                  <a:lnTo>
                    <a:pt x="172" y="12"/>
                  </a:lnTo>
                  <a:lnTo>
                    <a:pt x="172" y="14"/>
                  </a:lnTo>
                  <a:lnTo>
                    <a:pt x="176" y="14"/>
                  </a:lnTo>
                  <a:lnTo>
                    <a:pt x="176" y="14"/>
                  </a:lnTo>
                  <a:lnTo>
                    <a:pt x="174" y="16"/>
                  </a:lnTo>
                  <a:lnTo>
                    <a:pt x="170" y="18"/>
                  </a:lnTo>
                  <a:lnTo>
                    <a:pt x="166" y="16"/>
                  </a:lnTo>
                  <a:lnTo>
                    <a:pt x="166" y="16"/>
                  </a:lnTo>
                  <a:lnTo>
                    <a:pt x="158" y="14"/>
                  </a:lnTo>
                  <a:lnTo>
                    <a:pt x="154" y="14"/>
                  </a:lnTo>
                  <a:lnTo>
                    <a:pt x="152" y="16"/>
                  </a:lnTo>
                  <a:lnTo>
                    <a:pt x="152" y="16"/>
                  </a:lnTo>
                  <a:lnTo>
                    <a:pt x="142" y="14"/>
                  </a:lnTo>
                  <a:lnTo>
                    <a:pt x="132" y="14"/>
                  </a:lnTo>
                  <a:lnTo>
                    <a:pt x="122" y="14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0" y="16"/>
                  </a:lnTo>
                  <a:lnTo>
                    <a:pt x="94" y="18"/>
                  </a:lnTo>
                  <a:lnTo>
                    <a:pt x="92" y="20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0" y="26"/>
                  </a:lnTo>
                  <a:lnTo>
                    <a:pt x="88" y="26"/>
                  </a:lnTo>
                  <a:lnTo>
                    <a:pt x="84" y="26"/>
                  </a:lnTo>
                  <a:lnTo>
                    <a:pt x="84" y="26"/>
                  </a:lnTo>
                  <a:lnTo>
                    <a:pt x="74" y="26"/>
                  </a:lnTo>
                  <a:lnTo>
                    <a:pt x="64" y="28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58" y="36"/>
                  </a:lnTo>
                  <a:lnTo>
                    <a:pt x="60" y="36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0" y="44"/>
                  </a:lnTo>
                  <a:lnTo>
                    <a:pt x="58" y="44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6" y="46"/>
                  </a:lnTo>
                  <a:lnTo>
                    <a:pt x="46" y="46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6"/>
                  </a:lnTo>
                  <a:lnTo>
                    <a:pt x="30" y="66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6" y="70"/>
                  </a:lnTo>
                  <a:lnTo>
                    <a:pt x="20" y="70"/>
                  </a:lnTo>
                  <a:lnTo>
                    <a:pt x="24" y="70"/>
                  </a:lnTo>
                  <a:lnTo>
                    <a:pt x="24" y="70"/>
                  </a:lnTo>
                  <a:lnTo>
                    <a:pt x="32" y="76"/>
                  </a:lnTo>
                  <a:lnTo>
                    <a:pt x="36" y="78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48" y="76"/>
                  </a:lnTo>
                  <a:lnTo>
                    <a:pt x="56" y="76"/>
                  </a:lnTo>
                  <a:lnTo>
                    <a:pt x="72" y="76"/>
                  </a:lnTo>
                  <a:lnTo>
                    <a:pt x="72" y="76"/>
                  </a:lnTo>
                  <a:lnTo>
                    <a:pt x="86" y="76"/>
                  </a:lnTo>
                  <a:lnTo>
                    <a:pt x="100" y="78"/>
                  </a:lnTo>
                  <a:lnTo>
                    <a:pt x="114" y="84"/>
                  </a:lnTo>
                  <a:lnTo>
                    <a:pt x="126" y="92"/>
                  </a:lnTo>
                  <a:lnTo>
                    <a:pt x="126" y="92"/>
                  </a:lnTo>
                  <a:lnTo>
                    <a:pt x="134" y="100"/>
                  </a:lnTo>
                  <a:lnTo>
                    <a:pt x="138" y="108"/>
                  </a:lnTo>
                  <a:lnTo>
                    <a:pt x="138" y="116"/>
                  </a:lnTo>
                  <a:lnTo>
                    <a:pt x="134" y="124"/>
                  </a:lnTo>
                  <a:lnTo>
                    <a:pt x="134" y="124"/>
                  </a:lnTo>
                  <a:lnTo>
                    <a:pt x="138" y="126"/>
                  </a:lnTo>
                  <a:lnTo>
                    <a:pt x="142" y="126"/>
                  </a:lnTo>
                  <a:lnTo>
                    <a:pt x="146" y="126"/>
                  </a:lnTo>
                  <a:lnTo>
                    <a:pt x="150" y="122"/>
                  </a:lnTo>
                  <a:lnTo>
                    <a:pt x="150" y="122"/>
                  </a:lnTo>
                  <a:lnTo>
                    <a:pt x="156" y="122"/>
                  </a:lnTo>
                  <a:lnTo>
                    <a:pt x="156" y="122"/>
                  </a:lnTo>
                  <a:lnTo>
                    <a:pt x="160" y="126"/>
                  </a:lnTo>
                  <a:lnTo>
                    <a:pt x="164" y="128"/>
                  </a:lnTo>
                  <a:lnTo>
                    <a:pt x="170" y="132"/>
                  </a:lnTo>
                  <a:lnTo>
                    <a:pt x="172" y="136"/>
                  </a:lnTo>
                  <a:lnTo>
                    <a:pt x="172" y="136"/>
                  </a:lnTo>
                  <a:lnTo>
                    <a:pt x="168" y="138"/>
                  </a:lnTo>
                  <a:lnTo>
                    <a:pt x="164" y="136"/>
                  </a:lnTo>
                  <a:lnTo>
                    <a:pt x="162" y="136"/>
                  </a:lnTo>
                  <a:lnTo>
                    <a:pt x="158" y="134"/>
                  </a:lnTo>
                  <a:lnTo>
                    <a:pt x="158" y="134"/>
                  </a:lnTo>
                  <a:lnTo>
                    <a:pt x="154" y="132"/>
                  </a:lnTo>
                  <a:lnTo>
                    <a:pt x="154" y="132"/>
                  </a:lnTo>
                  <a:lnTo>
                    <a:pt x="148" y="132"/>
                  </a:lnTo>
                  <a:lnTo>
                    <a:pt x="144" y="134"/>
                  </a:lnTo>
                  <a:lnTo>
                    <a:pt x="142" y="138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42" y="144"/>
                  </a:lnTo>
                  <a:lnTo>
                    <a:pt x="146" y="146"/>
                  </a:lnTo>
                  <a:lnTo>
                    <a:pt x="152" y="148"/>
                  </a:lnTo>
                  <a:lnTo>
                    <a:pt x="152" y="148"/>
                  </a:lnTo>
                  <a:lnTo>
                    <a:pt x="158" y="148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70" y="142"/>
                  </a:lnTo>
                  <a:lnTo>
                    <a:pt x="170" y="142"/>
                  </a:lnTo>
                  <a:lnTo>
                    <a:pt x="172" y="144"/>
                  </a:lnTo>
                  <a:lnTo>
                    <a:pt x="172" y="144"/>
                  </a:lnTo>
                  <a:lnTo>
                    <a:pt x="170" y="156"/>
                  </a:lnTo>
                  <a:lnTo>
                    <a:pt x="170" y="156"/>
                  </a:lnTo>
                  <a:lnTo>
                    <a:pt x="170" y="160"/>
                  </a:lnTo>
                  <a:lnTo>
                    <a:pt x="170" y="160"/>
                  </a:lnTo>
                  <a:lnTo>
                    <a:pt x="164" y="162"/>
                  </a:lnTo>
                  <a:lnTo>
                    <a:pt x="164" y="162"/>
                  </a:lnTo>
                  <a:lnTo>
                    <a:pt x="160" y="158"/>
                  </a:lnTo>
                  <a:lnTo>
                    <a:pt x="156" y="158"/>
                  </a:lnTo>
                  <a:lnTo>
                    <a:pt x="152" y="162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50" y="170"/>
                  </a:lnTo>
                  <a:lnTo>
                    <a:pt x="152" y="172"/>
                  </a:lnTo>
                  <a:lnTo>
                    <a:pt x="154" y="174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2" y="176"/>
                  </a:lnTo>
                  <a:lnTo>
                    <a:pt x="150" y="178"/>
                  </a:lnTo>
                  <a:lnTo>
                    <a:pt x="152" y="180"/>
                  </a:lnTo>
                  <a:lnTo>
                    <a:pt x="152" y="180"/>
                  </a:lnTo>
                  <a:lnTo>
                    <a:pt x="156" y="186"/>
                  </a:lnTo>
                  <a:lnTo>
                    <a:pt x="162" y="190"/>
                  </a:lnTo>
                  <a:lnTo>
                    <a:pt x="162" y="190"/>
                  </a:lnTo>
                  <a:lnTo>
                    <a:pt x="162" y="194"/>
                  </a:lnTo>
                  <a:lnTo>
                    <a:pt x="164" y="196"/>
                  </a:lnTo>
                  <a:lnTo>
                    <a:pt x="166" y="198"/>
                  </a:lnTo>
                  <a:lnTo>
                    <a:pt x="170" y="196"/>
                  </a:lnTo>
                  <a:lnTo>
                    <a:pt x="170" y="196"/>
                  </a:lnTo>
                  <a:lnTo>
                    <a:pt x="174" y="194"/>
                  </a:lnTo>
                  <a:lnTo>
                    <a:pt x="174" y="194"/>
                  </a:lnTo>
                  <a:lnTo>
                    <a:pt x="176" y="196"/>
                  </a:lnTo>
                  <a:lnTo>
                    <a:pt x="176" y="196"/>
                  </a:lnTo>
                  <a:lnTo>
                    <a:pt x="172" y="198"/>
                  </a:lnTo>
                  <a:lnTo>
                    <a:pt x="170" y="202"/>
                  </a:lnTo>
                  <a:lnTo>
                    <a:pt x="170" y="202"/>
                  </a:lnTo>
                  <a:lnTo>
                    <a:pt x="172" y="208"/>
                  </a:lnTo>
                  <a:lnTo>
                    <a:pt x="176" y="216"/>
                  </a:lnTo>
                  <a:lnTo>
                    <a:pt x="182" y="224"/>
                  </a:lnTo>
                  <a:lnTo>
                    <a:pt x="192" y="232"/>
                  </a:lnTo>
                  <a:lnTo>
                    <a:pt x="192" y="232"/>
                  </a:lnTo>
                  <a:lnTo>
                    <a:pt x="196" y="236"/>
                  </a:lnTo>
                  <a:lnTo>
                    <a:pt x="202" y="236"/>
                  </a:lnTo>
                  <a:lnTo>
                    <a:pt x="202" y="236"/>
                  </a:lnTo>
                  <a:lnTo>
                    <a:pt x="206" y="234"/>
                  </a:lnTo>
                  <a:lnTo>
                    <a:pt x="208" y="234"/>
                  </a:lnTo>
                  <a:lnTo>
                    <a:pt x="214" y="238"/>
                  </a:lnTo>
                  <a:lnTo>
                    <a:pt x="214" y="238"/>
                  </a:lnTo>
                  <a:lnTo>
                    <a:pt x="218" y="242"/>
                  </a:lnTo>
                  <a:lnTo>
                    <a:pt x="218" y="242"/>
                  </a:lnTo>
                  <a:lnTo>
                    <a:pt x="220" y="244"/>
                  </a:lnTo>
                  <a:lnTo>
                    <a:pt x="220" y="244"/>
                  </a:lnTo>
                  <a:lnTo>
                    <a:pt x="226" y="242"/>
                  </a:lnTo>
                  <a:lnTo>
                    <a:pt x="232" y="236"/>
                  </a:lnTo>
                  <a:lnTo>
                    <a:pt x="236" y="230"/>
                  </a:lnTo>
                  <a:lnTo>
                    <a:pt x="236" y="222"/>
                  </a:lnTo>
                  <a:lnTo>
                    <a:pt x="236" y="222"/>
                  </a:lnTo>
                  <a:lnTo>
                    <a:pt x="236" y="220"/>
                  </a:lnTo>
                  <a:lnTo>
                    <a:pt x="236" y="216"/>
                  </a:lnTo>
                  <a:lnTo>
                    <a:pt x="240" y="214"/>
                  </a:lnTo>
                  <a:lnTo>
                    <a:pt x="240" y="214"/>
                  </a:lnTo>
                  <a:lnTo>
                    <a:pt x="246" y="210"/>
                  </a:lnTo>
                  <a:lnTo>
                    <a:pt x="248" y="206"/>
                  </a:lnTo>
                  <a:lnTo>
                    <a:pt x="250" y="204"/>
                  </a:lnTo>
                  <a:lnTo>
                    <a:pt x="250" y="204"/>
                  </a:lnTo>
                  <a:lnTo>
                    <a:pt x="250" y="198"/>
                  </a:lnTo>
                  <a:lnTo>
                    <a:pt x="252" y="192"/>
                  </a:lnTo>
                  <a:lnTo>
                    <a:pt x="256" y="188"/>
                  </a:lnTo>
                  <a:lnTo>
                    <a:pt x="260" y="188"/>
                  </a:lnTo>
                  <a:lnTo>
                    <a:pt x="260" y="188"/>
                  </a:lnTo>
                  <a:lnTo>
                    <a:pt x="264" y="186"/>
                  </a:lnTo>
                  <a:lnTo>
                    <a:pt x="268" y="184"/>
                  </a:lnTo>
                  <a:lnTo>
                    <a:pt x="272" y="182"/>
                  </a:lnTo>
                  <a:lnTo>
                    <a:pt x="272" y="182"/>
                  </a:lnTo>
                  <a:lnTo>
                    <a:pt x="274" y="186"/>
                  </a:lnTo>
                  <a:lnTo>
                    <a:pt x="276" y="186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8" y="182"/>
                  </a:lnTo>
                  <a:lnTo>
                    <a:pt x="294" y="178"/>
                  </a:lnTo>
                  <a:lnTo>
                    <a:pt x="302" y="174"/>
                  </a:lnTo>
                  <a:lnTo>
                    <a:pt x="306" y="168"/>
                  </a:lnTo>
                  <a:lnTo>
                    <a:pt x="306" y="168"/>
                  </a:lnTo>
                  <a:lnTo>
                    <a:pt x="314" y="162"/>
                  </a:lnTo>
                  <a:lnTo>
                    <a:pt x="322" y="160"/>
                  </a:lnTo>
                  <a:lnTo>
                    <a:pt x="322" y="160"/>
                  </a:lnTo>
                  <a:lnTo>
                    <a:pt x="340" y="158"/>
                  </a:lnTo>
                  <a:lnTo>
                    <a:pt x="358" y="154"/>
                  </a:lnTo>
                  <a:lnTo>
                    <a:pt x="374" y="148"/>
                  </a:lnTo>
                  <a:lnTo>
                    <a:pt x="390" y="140"/>
                  </a:lnTo>
                  <a:lnTo>
                    <a:pt x="390" y="140"/>
                  </a:lnTo>
                  <a:lnTo>
                    <a:pt x="382" y="140"/>
                  </a:lnTo>
                  <a:lnTo>
                    <a:pt x="376" y="138"/>
                  </a:lnTo>
                  <a:lnTo>
                    <a:pt x="370" y="138"/>
                  </a:lnTo>
                  <a:lnTo>
                    <a:pt x="362" y="140"/>
                  </a:lnTo>
                  <a:lnTo>
                    <a:pt x="362" y="1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Freeform 71"/>
            <p:cNvSpPr>
              <a:spLocks noEditPoints="1"/>
            </p:cNvSpPr>
            <p:nvPr/>
          </p:nvSpPr>
          <p:spPr bwMode="auto">
            <a:xfrm>
              <a:off x="6254750" y="279400"/>
              <a:ext cx="2559050" cy="1851025"/>
            </a:xfrm>
            <a:custGeom>
              <a:avLst/>
              <a:gdLst/>
              <a:ahLst/>
              <a:cxnLst>
                <a:cxn ang="0">
                  <a:pos x="1460" y="92"/>
                </a:cxn>
                <a:cxn ang="0">
                  <a:pos x="1272" y="54"/>
                </a:cxn>
                <a:cxn ang="0">
                  <a:pos x="1188" y="64"/>
                </a:cxn>
                <a:cxn ang="0">
                  <a:pos x="1078" y="48"/>
                </a:cxn>
                <a:cxn ang="0">
                  <a:pos x="1000" y="10"/>
                </a:cxn>
                <a:cxn ang="0">
                  <a:pos x="804" y="38"/>
                </a:cxn>
                <a:cxn ang="0">
                  <a:pos x="722" y="62"/>
                </a:cxn>
                <a:cxn ang="0">
                  <a:pos x="726" y="90"/>
                </a:cxn>
                <a:cxn ang="0">
                  <a:pos x="684" y="48"/>
                </a:cxn>
                <a:cxn ang="0">
                  <a:pos x="604" y="84"/>
                </a:cxn>
                <a:cxn ang="0">
                  <a:pos x="496" y="98"/>
                </a:cxn>
                <a:cxn ang="0">
                  <a:pos x="426" y="138"/>
                </a:cxn>
                <a:cxn ang="0">
                  <a:pos x="384" y="82"/>
                </a:cxn>
                <a:cxn ang="0">
                  <a:pos x="272" y="90"/>
                </a:cxn>
                <a:cxn ang="0">
                  <a:pos x="184" y="158"/>
                </a:cxn>
                <a:cxn ang="0">
                  <a:pos x="216" y="188"/>
                </a:cxn>
                <a:cxn ang="0">
                  <a:pos x="278" y="178"/>
                </a:cxn>
                <a:cxn ang="0">
                  <a:pos x="358" y="182"/>
                </a:cxn>
                <a:cxn ang="0">
                  <a:pos x="226" y="240"/>
                </a:cxn>
                <a:cxn ang="0">
                  <a:pos x="162" y="270"/>
                </a:cxn>
                <a:cxn ang="0">
                  <a:pos x="118" y="356"/>
                </a:cxn>
                <a:cxn ang="0">
                  <a:pos x="98" y="426"/>
                </a:cxn>
                <a:cxn ang="0">
                  <a:pos x="224" y="368"/>
                </a:cxn>
                <a:cxn ang="0">
                  <a:pos x="244" y="336"/>
                </a:cxn>
                <a:cxn ang="0">
                  <a:pos x="318" y="412"/>
                </a:cxn>
                <a:cxn ang="0">
                  <a:pos x="380" y="322"/>
                </a:cxn>
                <a:cxn ang="0">
                  <a:pos x="432" y="324"/>
                </a:cxn>
                <a:cxn ang="0">
                  <a:pos x="340" y="388"/>
                </a:cxn>
                <a:cxn ang="0">
                  <a:pos x="414" y="428"/>
                </a:cxn>
                <a:cxn ang="0">
                  <a:pos x="280" y="492"/>
                </a:cxn>
                <a:cxn ang="0">
                  <a:pos x="172" y="424"/>
                </a:cxn>
                <a:cxn ang="0">
                  <a:pos x="2" y="580"/>
                </a:cxn>
                <a:cxn ang="0">
                  <a:pos x="96" y="752"/>
                </a:cxn>
                <a:cxn ang="0">
                  <a:pos x="214" y="836"/>
                </a:cxn>
                <a:cxn ang="0">
                  <a:pos x="280" y="1162"/>
                </a:cxn>
                <a:cxn ang="0">
                  <a:pos x="404" y="1018"/>
                </a:cxn>
                <a:cxn ang="0">
                  <a:pos x="532" y="682"/>
                </a:cxn>
                <a:cxn ang="0">
                  <a:pos x="422" y="582"/>
                </a:cxn>
                <a:cxn ang="0">
                  <a:pos x="438" y="574"/>
                </a:cxn>
                <a:cxn ang="0">
                  <a:pos x="590" y="592"/>
                </a:cxn>
                <a:cxn ang="0">
                  <a:pos x="516" y="520"/>
                </a:cxn>
                <a:cxn ang="0">
                  <a:pos x="630" y="544"/>
                </a:cxn>
                <a:cxn ang="0">
                  <a:pos x="732" y="712"/>
                </a:cxn>
                <a:cxn ang="0">
                  <a:pos x="840" y="574"/>
                </a:cxn>
                <a:cxn ang="0">
                  <a:pos x="902" y="710"/>
                </a:cxn>
                <a:cxn ang="0">
                  <a:pos x="912" y="684"/>
                </a:cxn>
                <a:cxn ang="0">
                  <a:pos x="966" y="592"/>
                </a:cxn>
                <a:cxn ang="0">
                  <a:pos x="1084" y="498"/>
                </a:cxn>
                <a:cxn ang="0">
                  <a:pos x="1052" y="408"/>
                </a:cxn>
                <a:cxn ang="0">
                  <a:pos x="1112" y="400"/>
                </a:cxn>
                <a:cxn ang="0">
                  <a:pos x="1154" y="362"/>
                </a:cxn>
                <a:cxn ang="0">
                  <a:pos x="1200" y="242"/>
                </a:cxn>
                <a:cxn ang="0">
                  <a:pos x="1374" y="164"/>
                </a:cxn>
                <a:cxn ang="0">
                  <a:pos x="1366" y="270"/>
                </a:cxn>
                <a:cxn ang="0">
                  <a:pos x="1398" y="200"/>
                </a:cxn>
                <a:cxn ang="0">
                  <a:pos x="1518" y="134"/>
                </a:cxn>
                <a:cxn ang="0">
                  <a:pos x="1612" y="118"/>
                </a:cxn>
                <a:cxn ang="0">
                  <a:pos x="372" y="178"/>
                </a:cxn>
                <a:cxn ang="0">
                  <a:pos x="416" y="172"/>
                </a:cxn>
                <a:cxn ang="0">
                  <a:pos x="516" y="238"/>
                </a:cxn>
                <a:cxn ang="0">
                  <a:pos x="500" y="346"/>
                </a:cxn>
                <a:cxn ang="0">
                  <a:pos x="550" y="370"/>
                </a:cxn>
                <a:cxn ang="0">
                  <a:pos x="604" y="354"/>
                </a:cxn>
              </a:cxnLst>
              <a:rect l="0" t="0" r="r" b="b"/>
              <a:pathLst>
                <a:path w="1612" h="1166">
                  <a:moveTo>
                    <a:pt x="1612" y="118"/>
                  </a:moveTo>
                  <a:lnTo>
                    <a:pt x="1612" y="118"/>
                  </a:lnTo>
                  <a:lnTo>
                    <a:pt x="1608" y="114"/>
                  </a:lnTo>
                  <a:lnTo>
                    <a:pt x="1600" y="112"/>
                  </a:lnTo>
                  <a:lnTo>
                    <a:pt x="1592" y="110"/>
                  </a:lnTo>
                  <a:lnTo>
                    <a:pt x="1586" y="110"/>
                  </a:lnTo>
                  <a:lnTo>
                    <a:pt x="1586" y="110"/>
                  </a:lnTo>
                  <a:lnTo>
                    <a:pt x="1586" y="112"/>
                  </a:lnTo>
                  <a:lnTo>
                    <a:pt x="1586" y="114"/>
                  </a:lnTo>
                  <a:lnTo>
                    <a:pt x="1586" y="116"/>
                  </a:lnTo>
                  <a:lnTo>
                    <a:pt x="1582" y="116"/>
                  </a:lnTo>
                  <a:lnTo>
                    <a:pt x="1582" y="116"/>
                  </a:lnTo>
                  <a:lnTo>
                    <a:pt x="1580" y="114"/>
                  </a:lnTo>
                  <a:lnTo>
                    <a:pt x="1578" y="112"/>
                  </a:lnTo>
                  <a:lnTo>
                    <a:pt x="1578" y="108"/>
                  </a:lnTo>
                  <a:lnTo>
                    <a:pt x="1578" y="108"/>
                  </a:lnTo>
                  <a:lnTo>
                    <a:pt x="1574" y="104"/>
                  </a:lnTo>
                  <a:lnTo>
                    <a:pt x="1570" y="102"/>
                  </a:lnTo>
                  <a:lnTo>
                    <a:pt x="1570" y="102"/>
                  </a:lnTo>
                  <a:lnTo>
                    <a:pt x="1546" y="92"/>
                  </a:lnTo>
                  <a:lnTo>
                    <a:pt x="1522" y="84"/>
                  </a:lnTo>
                  <a:lnTo>
                    <a:pt x="1496" y="80"/>
                  </a:lnTo>
                  <a:lnTo>
                    <a:pt x="1470" y="78"/>
                  </a:lnTo>
                  <a:lnTo>
                    <a:pt x="1470" y="78"/>
                  </a:lnTo>
                  <a:lnTo>
                    <a:pt x="1466" y="78"/>
                  </a:lnTo>
                  <a:lnTo>
                    <a:pt x="1464" y="80"/>
                  </a:lnTo>
                  <a:lnTo>
                    <a:pt x="1466" y="84"/>
                  </a:lnTo>
                  <a:lnTo>
                    <a:pt x="1466" y="84"/>
                  </a:lnTo>
                  <a:lnTo>
                    <a:pt x="1468" y="86"/>
                  </a:lnTo>
                  <a:lnTo>
                    <a:pt x="1468" y="88"/>
                  </a:lnTo>
                  <a:lnTo>
                    <a:pt x="1466" y="90"/>
                  </a:lnTo>
                  <a:lnTo>
                    <a:pt x="1466" y="90"/>
                  </a:lnTo>
                  <a:lnTo>
                    <a:pt x="1462" y="92"/>
                  </a:lnTo>
                  <a:lnTo>
                    <a:pt x="1460" y="92"/>
                  </a:lnTo>
                  <a:lnTo>
                    <a:pt x="1458" y="92"/>
                  </a:lnTo>
                  <a:lnTo>
                    <a:pt x="1458" y="92"/>
                  </a:lnTo>
                  <a:lnTo>
                    <a:pt x="1450" y="86"/>
                  </a:lnTo>
                  <a:lnTo>
                    <a:pt x="1442" y="84"/>
                  </a:lnTo>
                  <a:lnTo>
                    <a:pt x="1426" y="84"/>
                  </a:lnTo>
                  <a:lnTo>
                    <a:pt x="1426" y="84"/>
                  </a:lnTo>
                  <a:lnTo>
                    <a:pt x="1412" y="82"/>
                  </a:lnTo>
                  <a:lnTo>
                    <a:pt x="1404" y="82"/>
                  </a:lnTo>
                  <a:lnTo>
                    <a:pt x="1398" y="84"/>
                  </a:lnTo>
                  <a:lnTo>
                    <a:pt x="1398" y="84"/>
                  </a:lnTo>
                  <a:lnTo>
                    <a:pt x="1392" y="86"/>
                  </a:lnTo>
                  <a:lnTo>
                    <a:pt x="1388" y="84"/>
                  </a:lnTo>
                  <a:lnTo>
                    <a:pt x="1382" y="82"/>
                  </a:lnTo>
                  <a:lnTo>
                    <a:pt x="1382" y="78"/>
                  </a:lnTo>
                  <a:lnTo>
                    <a:pt x="1382" y="78"/>
                  </a:lnTo>
                  <a:lnTo>
                    <a:pt x="1380" y="74"/>
                  </a:lnTo>
                  <a:lnTo>
                    <a:pt x="1378" y="72"/>
                  </a:lnTo>
                  <a:lnTo>
                    <a:pt x="1372" y="70"/>
                  </a:lnTo>
                  <a:lnTo>
                    <a:pt x="1372" y="70"/>
                  </a:lnTo>
                  <a:lnTo>
                    <a:pt x="1358" y="68"/>
                  </a:lnTo>
                  <a:lnTo>
                    <a:pt x="1344" y="68"/>
                  </a:lnTo>
                  <a:lnTo>
                    <a:pt x="1344" y="68"/>
                  </a:lnTo>
                  <a:lnTo>
                    <a:pt x="1334" y="70"/>
                  </a:lnTo>
                  <a:lnTo>
                    <a:pt x="1324" y="70"/>
                  </a:lnTo>
                  <a:lnTo>
                    <a:pt x="1304" y="62"/>
                  </a:lnTo>
                  <a:lnTo>
                    <a:pt x="1304" y="62"/>
                  </a:lnTo>
                  <a:lnTo>
                    <a:pt x="1302" y="62"/>
                  </a:lnTo>
                  <a:lnTo>
                    <a:pt x="1302" y="58"/>
                  </a:lnTo>
                  <a:lnTo>
                    <a:pt x="1302" y="56"/>
                  </a:lnTo>
                  <a:lnTo>
                    <a:pt x="1298" y="56"/>
                  </a:lnTo>
                  <a:lnTo>
                    <a:pt x="1298" y="56"/>
                  </a:lnTo>
                  <a:lnTo>
                    <a:pt x="1286" y="56"/>
                  </a:lnTo>
                  <a:lnTo>
                    <a:pt x="1278" y="56"/>
                  </a:lnTo>
                  <a:lnTo>
                    <a:pt x="1272" y="54"/>
                  </a:lnTo>
                  <a:lnTo>
                    <a:pt x="1272" y="54"/>
                  </a:lnTo>
                  <a:lnTo>
                    <a:pt x="1274" y="56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2" y="62"/>
                  </a:lnTo>
                  <a:lnTo>
                    <a:pt x="1266" y="62"/>
                  </a:lnTo>
                  <a:lnTo>
                    <a:pt x="1266" y="62"/>
                  </a:lnTo>
                  <a:lnTo>
                    <a:pt x="1268" y="58"/>
                  </a:lnTo>
                  <a:lnTo>
                    <a:pt x="1266" y="56"/>
                  </a:lnTo>
                  <a:lnTo>
                    <a:pt x="1262" y="54"/>
                  </a:lnTo>
                  <a:lnTo>
                    <a:pt x="1262" y="54"/>
                  </a:lnTo>
                  <a:lnTo>
                    <a:pt x="1258" y="52"/>
                  </a:lnTo>
                  <a:lnTo>
                    <a:pt x="1258" y="52"/>
                  </a:lnTo>
                  <a:lnTo>
                    <a:pt x="1246" y="52"/>
                  </a:lnTo>
                  <a:lnTo>
                    <a:pt x="1246" y="52"/>
                  </a:lnTo>
                  <a:lnTo>
                    <a:pt x="1238" y="50"/>
                  </a:lnTo>
                  <a:lnTo>
                    <a:pt x="1238" y="50"/>
                  </a:lnTo>
                  <a:lnTo>
                    <a:pt x="1222" y="56"/>
                  </a:lnTo>
                  <a:lnTo>
                    <a:pt x="1222" y="56"/>
                  </a:lnTo>
                  <a:lnTo>
                    <a:pt x="1224" y="58"/>
                  </a:lnTo>
                  <a:lnTo>
                    <a:pt x="1224" y="62"/>
                  </a:lnTo>
                  <a:lnTo>
                    <a:pt x="1224" y="62"/>
                  </a:lnTo>
                  <a:lnTo>
                    <a:pt x="1222" y="64"/>
                  </a:lnTo>
                  <a:lnTo>
                    <a:pt x="1220" y="64"/>
                  </a:lnTo>
                  <a:lnTo>
                    <a:pt x="1216" y="64"/>
                  </a:lnTo>
                  <a:lnTo>
                    <a:pt x="1216" y="64"/>
                  </a:lnTo>
                  <a:lnTo>
                    <a:pt x="1210" y="66"/>
                  </a:lnTo>
                  <a:lnTo>
                    <a:pt x="1206" y="64"/>
                  </a:lnTo>
                  <a:lnTo>
                    <a:pt x="1202" y="64"/>
                  </a:lnTo>
                  <a:lnTo>
                    <a:pt x="1198" y="64"/>
                  </a:lnTo>
                  <a:lnTo>
                    <a:pt x="1198" y="64"/>
                  </a:lnTo>
                  <a:lnTo>
                    <a:pt x="1192" y="64"/>
                  </a:lnTo>
                  <a:lnTo>
                    <a:pt x="1188" y="64"/>
                  </a:lnTo>
                  <a:lnTo>
                    <a:pt x="1178" y="62"/>
                  </a:lnTo>
                  <a:lnTo>
                    <a:pt x="1172" y="62"/>
                  </a:lnTo>
                  <a:lnTo>
                    <a:pt x="1168" y="64"/>
                  </a:lnTo>
                  <a:lnTo>
                    <a:pt x="1164" y="66"/>
                  </a:lnTo>
                  <a:lnTo>
                    <a:pt x="1160" y="70"/>
                  </a:lnTo>
                  <a:lnTo>
                    <a:pt x="1160" y="70"/>
                  </a:lnTo>
                  <a:lnTo>
                    <a:pt x="1156" y="72"/>
                  </a:lnTo>
                  <a:lnTo>
                    <a:pt x="1152" y="70"/>
                  </a:lnTo>
                  <a:lnTo>
                    <a:pt x="1144" y="66"/>
                  </a:lnTo>
                  <a:lnTo>
                    <a:pt x="1144" y="66"/>
                  </a:lnTo>
                  <a:lnTo>
                    <a:pt x="1132" y="56"/>
                  </a:lnTo>
                  <a:lnTo>
                    <a:pt x="1132" y="56"/>
                  </a:lnTo>
                  <a:lnTo>
                    <a:pt x="1134" y="48"/>
                  </a:lnTo>
                  <a:lnTo>
                    <a:pt x="1134" y="48"/>
                  </a:lnTo>
                  <a:lnTo>
                    <a:pt x="1136" y="48"/>
                  </a:lnTo>
                  <a:lnTo>
                    <a:pt x="1138" y="48"/>
                  </a:lnTo>
                  <a:lnTo>
                    <a:pt x="1136" y="46"/>
                  </a:lnTo>
                  <a:lnTo>
                    <a:pt x="1136" y="46"/>
                  </a:lnTo>
                  <a:lnTo>
                    <a:pt x="1130" y="44"/>
                  </a:lnTo>
                  <a:lnTo>
                    <a:pt x="1126" y="42"/>
                  </a:lnTo>
                  <a:lnTo>
                    <a:pt x="1124" y="44"/>
                  </a:lnTo>
                  <a:lnTo>
                    <a:pt x="1124" y="44"/>
                  </a:lnTo>
                  <a:lnTo>
                    <a:pt x="1118" y="44"/>
                  </a:lnTo>
                  <a:lnTo>
                    <a:pt x="1118" y="44"/>
                  </a:lnTo>
                  <a:lnTo>
                    <a:pt x="1108" y="42"/>
                  </a:lnTo>
                  <a:lnTo>
                    <a:pt x="1104" y="40"/>
                  </a:lnTo>
                  <a:lnTo>
                    <a:pt x="1098" y="42"/>
                  </a:lnTo>
                  <a:lnTo>
                    <a:pt x="1098" y="42"/>
                  </a:lnTo>
                  <a:lnTo>
                    <a:pt x="1096" y="44"/>
                  </a:lnTo>
                  <a:lnTo>
                    <a:pt x="1096" y="46"/>
                  </a:lnTo>
                  <a:lnTo>
                    <a:pt x="1096" y="50"/>
                  </a:lnTo>
                  <a:lnTo>
                    <a:pt x="1096" y="50"/>
                  </a:lnTo>
                  <a:lnTo>
                    <a:pt x="1086" y="50"/>
                  </a:lnTo>
                  <a:lnTo>
                    <a:pt x="1078" y="48"/>
                  </a:lnTo>
                  <a:lnTo>
                    <a:pt x="1070" y="48"/>
                  </a:lnTo>
                  <a:lnTo>
                    <a:pt x="1062" y="46"/>
                  </a:lnTo>
                  <a:lnTo>
                    <a:pt x="1062" y="46"/>
                  </a:lnTo>
                  <a:lnTo>
                    <a:pt x="1054" y="42"/>
                  </a:lnTo>
                  <a:lnTo>
                    <a:pt x="1046" y="42"/>
                  </a:lnTo>
                  <a:lnTo>
                    <a:pt x="1038" y="40"/>
                  </a:lnTo>
                  <a:lnTo>
                    <a:pt x="1030" y="42"/>
                  </a:lnTo>
                  <a:lnTo>
                    <a:pt x="1030" y="42"/>
                  </a:lnTo>
                  <a:lnTo>
                    <a:pt x="1024" y="42"/>
                  </a:lnTo>
                  <a:lnTo>
                    <a:pt x="1018" y="42"/>
                  </a:lnTo>
                  <a:lnTo>
                    <a:pt x="1004" y="40"/>
                  </a:lnTo>
                  <a:lnTo>
                    <a:pt x="1004" y="40"/>
                  </a:lnTo>
                  <a:lnTo>
                    <a:pt x="1000" y="38"/>
                  </a:lnTo>
                  <a:lnTo>
                    <a:pt x="994" y="40"/>
                  </a:lnTo>
                  <a:lnTo>
                    <a:pt x="994" y="40"/>
                  </a:lnTo>
                  <a:lnTo>
                    <a:pt x="986" y="44"/>
                  </a:lnTo>
                  <a:lnTo>
                    <a:pt x="980" y="46"/>
                  </a:lnTo>
                  <a:lnTo>
                    <a:pt x="964" y="44"/>
                  </a:lnTo>
                  <a:lnTo>
                    <a:pt x="964" y="44"/>
                  </a:lnTo>
                  <a:lnTo>
                    <a:pt x="990" y="36"/>
                  </a:lnTo>
                  <a:lnTo>
                    <a:pt x="990" y="36"/>
                  </a:lnTo>
                  <a:lnTo>
                    <a:pt x="994" y="34"/>
                  </a:lnTo>
                  <a:lnTo>
                    <a:pt x="998" y="32"/>
                  </a:lnTo>
                  <a:lnTo>
                    <a:pt x="1008" y="30"/>
                  </a:lnTo>
                  <a:lnTo>
                    <a:pt x="1008" y="30"/>
                  </a:lnTo>
                  <a:lnTo>
                    <a:pt x="1016" y="26"/>
                  </a:lnTo>
                  <a:lnTo>
                    <a:pt x="1016" y="26"/>
                  </a:lnTo>
                  <a:lnTo>
                    <a:pt x="1018" y="24"/>
                  </a:lnTo>
                  <a:lnTo>
                    <a:pt x="1018" y="20"/>
                  </a:lnTo>
                  <a:lnTo>
                    <a:pt x="1018" y="18"/>
                  </a:lnTo>
                  <a:lnTo>
                    <a:pt x="1018" y="16"/>
                  </a:lnTo>
                  <a:lnTo>
                    <a:pt x="1018" y="16"/>
                  </a:lnTo>
                  <a:lnTo>
                    <a:pt x="1006" y="12"/>
                  </a:lnTo>
                  <a:lnTo>
                    <a:pt x="1000" y="10"/>
                  </a:lnTo>
                  <a:lnTo>
                    <a:pt x="994" y="8"/>
                  </a:lnTo>
                  <a:lnTo>
                    <a:pt x="994" y="8"/>
                  </a:lnTo>
                  <a:lnTo>
                    <a:pt x="976" y="10"/>
                  </a:lnTo>
                  <a:lnTo>
                    <a:pt x="968" y="10"/>
                  </a:lnTo>
                  <a:lnTo>
                    <a:pt x="960" y="6"/>
                  </a:lnTo>
                  <a:lnTo>
                    <a:pt x="960" y="6"/>
                  </a:lnTo>
                  <a:lnTo>
                    <a:pt x="956" y="6"/>
                  </a:lnTo>
                  <a:lnTo>
                    <a:pt x="956" y="6"/>
                  </a:lnTo>
                  <a:lnTo>
                    <a:pt x="946" y="0"/>
                  </a:lnTo>
                  <a:lnTo>
                    <a:pt x="938" y="0"/>
                  </a:lnTo>
                  <a:lnTo>
                    <a:pt x="938" y="0"/>
                  </a:lnTo>
                  <a:lnTo>
                    <a:pt x="932" y="2"/>
                  </a:lnTo>
                  <a:lnTo>
                    <a:pt x="924" y="6"/>
                  </a:lnTo>
                  <a:lnTo>
                    <a:pt x="918" y="10"/>
                  </a:lnTo>
                  <a:lnTo>
                    <a:pt x="910" y="12"/>
                  </a:lnTo>
                  <a:lnTo>
                    <a:pt x="910" y="12"/>
                  </a:lnTo>
                  <a:lnTo>
                    <a:pt x="914" y="16"/>
                  </a:lnTo>
                  <a:lnTo>
                    <a:pt x="914" y="16"/>
                  </a:lnTo>
                  <a:lnTo>
                    <a:pt x="908" y="16"/>
                  </a:lnTo>
                  <a:lnTo>
                    <a:pt x="908" y="16"/>
                  </a:lnTo>
                  <a:lnTo>
                    <a:pt x="902" y="14"/>
                  </a:lnTo>
                  <a:lnTo>
                    <a:pt x="894" y="14"/>
                  </a:lnTo>
                  <a:lnTo>
                    <a:pt x="880" y="16"/>
                  </a:lnTo>
                  <a:lnTo>
                    <a:pt x="880" y="16"/>
                  </a:lnTo>
                  <a:lnTo>
                    <a:pt x="852" y="18"/>
                  </a:lnTo>
                  <a:lnTo>
                    <a:pt x="824" y="24"/>
                  </a:lnTo>
                  <a:lnTo>
                    <a:pt x="824" y="24"/>
                  </a:lnTo>
                  <a:lnTo>
                    <a:pt x="816" y="28"/>
                  </a:lnTo>
                  <a:lnTo>
                    <a:pt x="814" y="30"/>
                  </a:lnTo>
                  <a:lnTo>
                    <a:pt x="812" y="36"/>
                  </a:lnTo>
                  <a:lnTo>
                    <a:pt x="814" y="42"/>
                  </a:lnTo>
                  <a:lnTo>
                    <a:pt x="814" y="42"/>
                  </a:lnTo>
                  <a:lnTo>
                    <a:pt x="808" y="38"/>
                  </a:lnTo>
                  <a:lnTo>
                    <a:pt x="804" y="38"/>
                  </a:lnTo>
                  <a:lnTo>
                    <a:pt x="802" y="40"/>
                  </a:lnTo>
                  <a:lnTo>
                    <a:pt x="802" y="40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66" y="42"/>
                  </a:lnTo>
                  <a:lnTo>
                    <a:pt x="764" y="42"/>
                  </a:lnTo>
                  <a:lnTo>
                    <a:pt x="762" y="44"/>
                  </a:lnTo>
                  <a:lnTo>
                    <a:pt x="762" y="44"/>
                  </a:lnTo>
                  <a:lnTo>
                    <a:pt x="764" y="50"/>
                  </a:lnTo>
                  <a:lnTo>
                    <a:pt x="766" y="52"/>
                  </a:lnTo>
                  <a:lnTo>
                    <a:pt x="768" y="54"/>
                  </a:lnTo>
                  <a:lnTo>
                    <a:pt x="768" y="54"/>
                  </a:lnTo>
                  <a:lnTo>
                    <a:pt x="774" y="56"/>
                  </a:lnTo>
                  <a:lnTo>
                    <a:pt x="780" y="58"/>
                  </a:lnTo>
                  <a:lnTo>
                    <a:pt x="780" y="58"/>
                  </a:lnTo>
                  <a:lnTo>
                    <a:pt x="780" y="60"/>
                  </a:lnTo>
                  <a:lnTo>
                    <a:pt x="780" y="60"/>
                  </a:lnTo>
                  <a:lnTo>
                    <a:pt x="770" y="62"/>
                  </a:lnTo>
                  <a:lnTo>
                    <a:pt x="770" y="62"/>
                  </a:lnTo>
                  <a:lnTo>
                    <a:pt x="766" y="58"/>
                  </a:lnTo>
                  <a:lnTo>
                    <a:pt x="760" y="56"/>
                  </a:lnTo>
                  <a:lnTo>
                    <a:pt x="750" y="56"/>
                  </a:lnTo>
                  <a:lnTo>
                    <a:pt x="740" y="58"/>
                  </a:lnTo>
                  <a:lnTo>
                    <a:pt x="730" y="60"/>
                  </a:lnTo>
                  <a:lnTo>
                    <a:pt x="730" y="60"/>
                  </a:lnTo>
                  <a:lnTo>
                    <a:pt x="730" y="62"/>
                  </a:lnTo>
                  <a:lnTo>
                    <a:pt x="732" y="62"/>
                  </a:lnTo>
                  <a:lnTo>
                    <a:pt x="736" y="64"/>
                  </a:lnTo>
                  <a:lnTo>
                    <a:pt x="736" y="64"/>
                  </a:lnTo>
                  <a:lnTo>
                    <a:pt x="730" y="66"/>
                  </a:lnTo>
                  <a:lnTo>
                    <a:pt x="730" y="66"/>
                  </a:lnTo>
                  <a:lnTo>
                    <a:pt x="726" y="66"/>
                  </a:lnTo>
                  <a:lnTo>
                    <a:pt x="722" y="66"/>
                  </a:lnTo>
                  <a:lnTo>
                    <a:pt x="722" y="62"/>
                  </a:lnTo>
                  <a:lnTo>
                    <a:pt x="722" y="62"/>
                  </a:lnTo>
                  <a:lnTo>
                    <a:pt x="720" y="58"/>
                  </a:lnTo>
                  <a:lnTo>
                    <a:pt x="716" y="58"/>
                  </a:lnTo>
                  <a:lnTo>
                    <a:pt x="710" y="60"/>
                  </a:lnTo>
                  <a:lnTo>
                    <a:pt x="710" y="60"/>
                  </a:lnTo>
                  <a:lnTo>
                    <a:pt x="706" y="62"/>
                  </a:lnTo>
                  <a:lnTo>
                    <a:pt x="706" y="66"/>
                  </a:lnTo>
                  <a:lnTo>
                    <a:pt x="710" y="70"/>
                  </a:lnTo>
                  <a:lnTo>
                    <a:pt x="710" y="70"/>
                  </a:lnTo>
                  <a:lnTo>
                    <a:pt x="712" y="72"/>
                  </a:lnTo>
                  <a:lnTo>
                    <a:pt x="712" y="76"/>
                  </a:lnTo>
                  <a:lnTo>
                    <a:pt x="712" y="76"/>
                  </a:lnTo>
                  <a:lnTo>
                    <a:pt x="708" y="82"/>
                  </a:lnTo>
                  <a:lnTo>
                    <a:pt x="708" y="84"/>
                  </a:lnTo>
                  <a:lnTo>
                    <a:pt x="710" y="86"/>
                  </a:lnTo>
                  <a:lnTo>
                    <a:pt x="714" y="88"/>
                  </a:lnTo>
                  <a:lnTo>
                    <a:pt x="720" y="88"/>
                  </a:lnTo>
                  <a:lnTo>
                    <a:pt x="720" y="88"/>
                  </a:lnTo>
                  <a:lnTo>
                    <a:pt x="726" y="86"/>
                  </a:lnTo>
                  <a:lnTo>
                    <a:pt x="730" y="88"/>
                  </a:lnTo>
                  <a:lnTo>
                    <a:pt x="740" y="92"/>
                  </a:lnTo>
                  <a:lnTo>
                    <a:pt x="740" y="92"/>
                  </a:lnTo>
                  <a:lnTo>
                    <a:pt x="742" y="94"/>
                  </a:lnTo>
                  <a:lnTo>
                    <a:pt x="742" y="96"/>
                  </a:lnTo>
                  <a:lnTo>
                    <a:pt x="742" y="96"/>
                  </a:lnTo>
                  <a:lnTo>
                    <a:pt x="738" y="98"/>
                  </a:lnTo>
                  <a:lnTo>
                    <a:pt x="738" y="98"/>
                  </a:lnTo>
                  <a:lnTo>
                    <a:pt x="736" y="100"/>
                  </a:lnTo>
                  <a:lnTo>
                    <a:pt x="736" y="98"/>
                  </a:lnTo>
                  <a:lnTo>
                    <a:pt x="736" y="96"/>
                  </a:lnTo>
                  <a:lnTo>
                    <a:pt x="736" y="96"/>
                  </a:lnTo>
                  <a:lnTo>
                    <a:pt x="734" y="92"/>
                  </a:lnTo>
                  <a:lnTo>
                    <a:pt x="732" y="92"/>
                  </a:lnTo>
                  <a:lnTo>
                    <a:pt x="726" y="90"/>
                  </a:lnTo>
                  <a:lnTo>
                    <a:pt x="726" y="90"/>
                  </a:lnTo>
                  <a:lnTo>
                    <a:pt x="720" y="92"/>
                  </a:lnTo>
                  <a:lnTo>
                    <a:pt x="718" y="92"/>
                  </a:lnTo>
                  <a:lnTo>
                    <a:pt x="716" y="96"/>
                  </a:lnTo>
                  <a:lnTo>
                    <a:pt x="716" y="96"/>
                  </a:lnTo>
                  <a:lnTo>
                    <a:pt x="712" y="104"/>
                  </a:lnTo>
                  <a:lnTo>
                    <a:pt x="708" y="112"/>
                  </a:lnTo>
                  <a:lnTo>
                    <a:pt x="700" y="116"/>
                  </a:lnTo>
                  <a:lnTo>
                    <a:pt x="692" y="118"/>
                  </a:lnTo>
                  <a:lnTo>
                    <a:pt x="692" y="118"/>
                  </a:lnTo>
                  <a:lnTo>
                    <a:pt x="692" y="112"/>
                  </a:lnTo>
                  <a:lnTo>
                    <a:pt x="692" y="112"/>
                  </a:lnTo>
                  <a:lnTo>
                    <a:pt x="702" y="102"/>
                  </a:lnTo>
                  <a:lnTo>
                    <a:pt x="702" y="102"/>
                  </a:lnTo>
                  <a:lnTo>
                    <a:pt x="706" y="98"/>
                  </a:lnTo>
                  <a:lnTo>
                    <a:pt x="706" y="96"/>
                  </a:lnTo>
                  <a:lnTo>
                    <a:pt x="704" y="94"/>
                  </a:lnTo>
                  <a:lnTo>
                    <a:pt x="704" y="94"/>
                  </a:lnTo>
                  <a:lnTo>
                    <a:pt x="700" y="90"/>
                  </a:lnTo>
                  <a:lnTo>
                    <a:pt x="698" y="84"/>
                  </a:lnTo>
                  <a:lnTo>
                    <a:pt x="700" y="80"/>
                  </a:lnTo>
                  <a:lnTo>
                    <a:pt x="702" y="74"/>
                  </a:lnTo>
                  <a:lnTo>
                    <a:pt x="702" y="74"/>
                  </a:lnTo>
                  <a:lnTo>
                    <a:pt x="700" y="70"/>
                  </a:lnTo>
                  <a:lnTo>
                    <a:pt x="698" y="68"/>
                  </a:lnTo>
                  <a:lnTo>
                    <a:pt x="696" y="64"/>
                  </a:lnTo>
                  <a:lnTo>
                    <a:pt x="698" y="62"/>
                  </a:lnTo>
                  <a:lnTo>
                    <a:pt x="698" y="62"/>
                  </a:lnTo>
                  <a:lnTo>
                    <a:pt x="700" y="56"/>
                  </a:lnTo>
                  <a:lnTo>
                    <a:pt x="700" y="52"/>
                  </a:lnTo>
                  <a:lnTo>
                    <a:pt x="696" y="50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84" y="48"/>
                  </a:lnTo>
                  <a:lnTo>
                    <a:pt x="678" y="48"/>
                  </a:lnTo>
                  <a:lnTo>
                    <a:pt x="672" y="52"/>
                  </a:lnTo>
                  <a:lnTo>
                    <a:pt x="670" y="58"/>
                  </a:lnTo>
                  <a:lnTo>
                    <a:pt x="670" y="58"/>
                  </a:lnTo>
                  <a:lnTo>
                    <a:pt x="666" y="60"/>
                  </a:lnTo>
                  <a:lnTo>
                    <a:pt x="664" y="64"/>
                  </a:lnTo>
                  <a:lnTo>
                    <a:pt x="664" y="64"/>
                  </a:lnTo>
                  <a:lnTo>
                    <a:pt x="660" y="64"/>
                  </a:lnTo>
                  <a:lnTo>
                    <a:pt x="658" y="66"/>
                  </a:lnTo>
                  <a:lnTo>
                    <a:pt x="656" y="68"/>
                  </a:lnTo>
                  <a:lnTo>
                    <a:pt x="658" y="74"/>
                  </a:lnTo>
                  <a:lnTo>
                    <a:pt x="658" y="74"/>
                  </a:lnTo>
                  <a:lnTo>
                    <a:pt x="658" y="76"/>
                  </a:lnTo>
                  <a:lnTo>
                    <a:pt x="658" y="80"/>
                  </a:lnTo>
                  <a:lnTo>
                    <a:pt x="660" y="82"/>
                  </a:lnTo>
                  <a:lnTo>
                    <a:pt x="664" y="84"/>
                  </a:lnTo>
                  <a:lnTo>
                    <a:pt x="664" y="84"/>
                  </a:lnTo>
                  <a:lnTo>
                    <a:pt x="666" y="86"/>
                  </a:lnTo>
                  <a:lnTo>
                    <a:pt x="670" y="90"/>
                  </a:lnTo>
                  <a:lnTo>
                    <a:pt x="670" y="90"/>
                  </a:lnTo>
                  <a:lnTo>
                    <a:pt x="672" y="92"/>
                  </a:lnTo>
                  <a:lnTo>
                    <a:pt x="670" y="96"/>
                  </a:lnTo>
                  <a:lnTo>
                    <a:pt x="670" y="96"/>
                  </a:lnTo>
                  <a:lnTo>
                    <a:pt x="668" y="98"/>
                  </a:lnTo>
                  <a:lnTo>
                    <a:pt x="664" y="96"/>
                  </a:lnTo>
                  <a:lnTo>
                    <a:pt x="664" y="96"/>
                  </a:lnTo>
                  <a:lnTo>
                    <a:pt x="658" y="92"/>
                  </a:lnTo>
                  <a:lnTo>
                    <a:pt x="650" y="90"/>
                  </a:lnTo>
                  <a:lnTo>
                    <a:pt x="636" y="86"/>
                  </a:lnTo>
                  <a:lnTo>
                    <a:pt x="636" y="86"/>
                  </a:lnTo>
                  <a:lnTo>
                    <a:pt x="620" y="82"/>
                  </a:lnTo>
                  <a:lnTo>
                    <a:pt x="612" y="82"/>
                  </a:lnTo>
                  <a:lnTo>
                    <a:pt x="604" y="84"/>
                  </a:lnTo>
                  <a:lnTo>
                    <a:pt x="604" y="84"/>
                  </a:lnTo>
                  <a:lnTo>
                    <a:pt x="608" y="86"/>
                  </a:lnTo>
                  <a:lnTo>
                    <a:pt x="608" y="88"/>
                  </a:lnTo>
                  <a:lnTo>
                    <a:pt x="608" y="90"/>
                  </a:lnTo>
                  <a:lnTo>
                    <a:pt x="608" y="90"/>
                  </a:lnTo>
                  <a:lnTo>
                    <a:pt x="602" y="96"/>
                  </a:lnTo>
                  <a:lnTo>
                    <a:pt x="598" y="96"/>
                  </a:lnTo>
                  <a:lnTo>
                    <a:pt x="596" y="96"/>
                  </a:lnTo>
                  <a:lnTo>
                    <a:pt x="596" y="96"/>
                  </a:lnTo>
                  <a:lnTo>
                    <a:pt x="594" y="92"/>
                  </a:lnTo>
                  <a:lnTo>
                    <a:pt x="590" y="90"/>
                  </a:lnTo>
                  <a:lnTo>
                    <a:pt x="584" y="92"/>
                  </a:lnTo>
                  <a:lnTo>
                    <a:pt x="584" y="92"/>
                  </a:lnTo>
                  <a:lnTo>
                    <a:pt x="570" y="94"/>
                  </a:lnTo>
                  <a:lnTo>
                    <a:pt x="552" y="90"/>
                  </a:lnTo>
                  <a:lnTo>
                    <a:pt x="552" y="90"/>
                  </a:lnTo>
                  <a:lnTo>
                    <a:pt x="548" y="92"/>
                  </a:lnTo>
                  <a:lnTo>
                    <a:pt x="548" y="92"/>
                  </a:lnTo>
                  <a:lnTo>
                    <a:pt x="542" y="94"/>
                  </a:lnTo>
                  <a:lnTo>
                    <a:pt x="538" y="96"/>
                  </a:lnTo>
                  <a:lnTo>
                    <a:pt x="538" y="96"/>
                  </a:lnTo>
                  <a:lnTo>
                    <a:pt x="522" y="100"/>
                  </a:lnTo>
                  <a:lnTo>
                    <a:pt x="514" y="102"/>
                  </a:lnTo>
                  <a:lnTo>
                    <a:pt x="508" y="106"/>
                  </a:lnTo>
                  <a:lnTo>
                    <a:pt x="508" y="106"/>
                  </a:lnTo>
                  <a:lnTo>
                    <a:pt x="502" y="112"/>
                  </a:lnTo>
                  <a:lnTo>
                    <a:pt x="496" y="112"/>
                  </a:lnTo>
                  <a:lnTo>
                    <a:pt x="492" y="110"/>
                  </a:lnTo>
                  <a:lnTo>
                    <a:pt x="486" y="104"/>
                  </a:lnTo>
                  <a:lnTo>
                    <a:pt x="486" y="104"/>
                  </a:lnTo>
                  <a:lnTo>
                    <a:pt x="488" y="102"/>
                  </a:lnTo>
                  <a:lnTo>
                    <a:pt x="492" y="102"/>
                  </a:lnTo>
                  <a:lnTo>
                    <a:pt x="494" y="102"/>
                  </a:lnTo>
                  <a:lnTo>
                    <a:pt x="496" y="98"/>
                  </a:lnTo>
                  <a:lnTo>
                    <a:pt x="496" y="98"/>
                  </a:lnTo>
                  <a:lnTo>
                    <a:pt x="492" y="96"/>
                  </a:lnTo>
                  <a:lnTo>
                    <a:pt x="488" y="94"/>
                  </a:lnTo>
                  <a:lnTo>
                    <a:pt x="484" y="94"/>
                  </a:lnTo>
                  <a:lnTo>
                    <a:pt x="480" y="96"/>
                  </a:lnTo>
                  <a:lnTo>
                    <a:pt x="480" y="96"/>
                  </a:lnTo>
                  <a:lnTo>
                    <a:pt x="478" y="100"/>
                  </a:lnTo>
                  <a:lnTo>
                    <a:pt x="478" y="106"/>
                  </a:lnTo>
                  <a:lnTo>
                    <a:pt x="478" y="106"/>
                  </a:lnTo>
                  <a:lnTo>
                    <a:pt x="482" y="114"/>
                  </a:lnTo>
                  <a:lnTo>
                    <a:pt x="482" y="116"/>
                  </a:lnTo>
                  <a:lnTo>
                    <a:pt x="480" y="118"/>
                  </a:lnTo>
                  <a:lnTo>
                    <a:pt x="476" y="118"/>
                  </a:lnTo>
                  <a:lnTo>
                    <a:pt x="468" y="118"/>
                  </a:lnTo>
                  <a:lnTo>
                    <a:pt x="468" y="118"/>
                  </a:lnTo>
                  <a:lnTo>
                    <a:pt x="462" y="116"/>
                  </a:lnTo>
                  <a:lnTo>
                    <a:pt x="456" y="118"/>
                  </a:lnTo>
                  <a:lnTo>
                    <a:pt x="446" y="126"/>
                  </a:lnTo>
                  <a:lnTo>
                    <a:pt x="446" y="126"/>
                  </a:lnTo>
                  <a:lnTo>
                    <a:pt x="446" y="128"/>
                  </a:lnTo>
                  <a:lnTo>
                    <a:pt x="448" y="130"/>
                  </a:lnTo>
                  <a:lnTo>
                    <a:pt x="450" y="132"/>
                  </a:lnTo>
                  <a:lnTo>
                    <a:pt x="448" y="134"/>
                  </a:lnTo>
                  <a:lnTo>
                    <a:pt x="448" y="134"/>
                  </a:lnTo>
                  <a:lnTo>
                    <a:pt x="438" y="134"/>
                  </a:lnTo>
                  <a:lnTo>
                    <a:pt x="428" y="132"/>
                  </a:lnTo>
                  <a:lnTo>
                    <a:pt x="428" y="132"/>
                  </a:lnTo>
                  <a:lnTo>
                    <a:pt x="424" y="130"/>
                  </a:lnTo>
                  <a:lnTo>
                    <a:pt x="422" y="130"/>
                  </a:lnTo>
                  <a:lnTo>
                    <a:pt x="422" y="132"/>
                  </a:lnTo>
                  <a:lnTo>
                    <a:pt x="422" y="132"/>
                  </a:lnTo>
                  <a:lnTo>
                    <a:pt x="422" y="134"/>
                  </a:lnTo>
                  <a:lnTo>
                    <a:pt x="422" y="136"/>
                  </a:lnTo>
                  <a:lnTo>
                    <a:pt x="426" y="138"/>
                  </a:lnTo>
                  <a:lnTo>
                    <a:pt x="426" y="138"/>
                  </a:lnTo>
                  <a:lnTo>
                    <a:pt x="430" y="138"/>
                  </a:lnTo>
                  <a:lnTo>
                    <a:pt x="430" y="140"/>
                  </a:lnTo>
                  <a:lnTo>
                    <a:pt x="430" y="140"/>
                  </a:lnTo>
                  <a:lnTo>
                    <a:pt x="424" y="142"/>
                  </a:lnTo>
                  <a:lnTo>
                    <a:pt x="416" y="140"/>
                  </a:lnTo>
                  <a:lnTo>
                    <a:pt x="408" y="138"/>
                  </a:lnTo>
                  <a:lnTo>
                    <a:pt x="406" y="134"/>
                  </a:lnTo>
                  <a:lnTo>
                    <a:pt x="406" y="134"/>
                  </a:lnTo>
                  <a:lnTo>
                    <a:pt x="404" y="126"/>
                  </a:lnTo>
                  <a:lnTo>
                    <a:pt x="402" y="122"/>
                  </a:lnTo>
                  <a:lnTo>
                    <a:pt x="398" y="116"/>
                  </a:lnTo>
                  <a:lnTo>
                    <a:pt x="390" y="114"/>
                  </a:lnTo>
                  <a:lnTo>
                    <a:pt x="390" y="114"/>
                  </a:lnTo>
                  <a:lnTo>
                    <a:pt x="398" y="112"/>
                  </a:lnTo>
                  <a:lnTo>
                    <a:pt x="402" y="114"/>
                  </a:lnTo>
                  <a:lnTo>
                    <a:pt x="412" y="116"/>
                  </a:lnTo>
                  <a:lnTo>
                    <a:pt x="412" y="116"/>
                  </a:lnTo>
                  <a:lnTo>
                    <a:pt x="432" y="120"/>
                  </a:lnTo>
                  <a:lnTo>
                    <a:pt x="440" y="120"/>
                  </a:lnTo>
                  <a:lnTo>
                    <a:pt x="450" y="116"/>
                  </a:lnTo>
                  <a:lnTo>
                    <a:pt x="450" y="116"/>
                  </a:lnTo>
                  <a:lnTo>
                    <a:pt x="454" y="112"/>
                  </a:lnTo>
                  <a:lnTo>
                    <a:pt x="456" y="110"/>
                  </a:lnTo>
                  <a:lnTo>
                    <a:pt x="456" y="108"/>
                  </a:lnTo>
                  <a:lnTo>
                    <a:pt x="456" y="108"/>
                  </a:lnTo>
                  <a:lnTo>
                    <a:pt x="454" y="104"/>
                  </a:lnTo>
                  <a:lnTo>
                    <a:pt x="450" y="102"/>
                  </a:lnTo>
                  <a:lnTo>
                    <a:pt x="450" y="102"/>
                  </a:lnTo>
                  <a:lnTo>
                    <a:pt x="418" y="90"/>
                  </a:lnTo>
                  <a:lnTo>
                    <a:pt x="418" y="90"/>
                  </a:lnTo>
                  <a:lnTo>
                    <a:pt x="410" y="88"/>
                  </a:lnTo>
                  <a:lnTo>
                    <a:pt x="402" y="86"/>
                  </a:lnTo>
                  <a:lnTo>
                    <a:pt x="394" y="86"/>
                  </a:lnTo>
                  <a:lnTo>
                    <a:pt x="384" y="82"/>
                  </a:lnTo>
                  <a:lnTo>
                    <a:pt x="384" y="82"/>
                  </a:lnTo>
                  <a:lnTo>
                    <a:pt x="380" y="80"/>
                  </a:lnTo>
                  <a:lnTo>
                    <a:pt x="374" y="80"/>
                  </a:lnTo>
                  <a:lnTo>
                    <a:pt x="360" y="80"/>
                  </a:lnTo>
                  <a:lnTo>
                    <a:pt x="360" y="80"/>
                  </a:lnTo>
                  <a:lnTo>
                    <a:pt x="364" y="78"/>
                  </a:lnTo>
                  <a:lnTo>
                    <a:pt x="368" y="78"/>
                  </a:lnTo>
                  <a:lnTo>
                    <a:pt x="370" y="78"/>
                  </a:lnTo>
                  <a:lnTo>
                    <a:pt x="372" y="74"/>
                  </a:lnTo>
                  <a:lnTo>
                    <a:pt x="372" y="74"/>
                  </a:lnTo>
                  <a:lnTo>
                    <a:pt x="352" y="70"/>
                  </a:lnTo>
                  <a:lnTo>
                    <a:pt x="352" y="70"/>
                  </a:lnTo>
                  <a:lnTo>
                    <a:pt x="354" y="70"/>
                  </a:lnTo>
                  <a:lnTo>
                    <a:pt x="354" y="70"/>
                  </a:lnTo>
                  <a:lnTo>
                    <a:pt x="354" y="68"/>
                  </a:lnTo>
                  <a:lnTo>
                    <a:pt x="354" y="68"/>
                  </a:lnTo>
                  <a:lnTo>
                    <a:pt x="340" y="72"/>
                  </a:lnTo>
                  <a:lnTo>
                    <a:pt x="324" y="74"/>
                  </a:lnTo>
                  <a:lnTo>
                    <a:pt x="324" y="74"/>
                  </a:lnTo>
                  <a:lnTo>
                    <a:pt x="310" y="76"/>
                  </a:lnTo>
                  <a:lnTo>
                    <a:pt x="302" y="78"/>
                  </a:lnTo>
                  <a:lnTo>
                    <a:pt x="296" y="82"/>
                  </a:lnTo>
                  <a:lnTo>
                    <a:pt x="296" y="82"/>
                  </a:lnTo>
                  <a:lnTo>
                    <a:pt x="292" y="82"/>
                  </a:lnTo>
                  <a:lnTo>
                    <a:pt x="288" y="80"/>
                  </a:lnTo>
                  <a:lnTo>
                    <a:pt x="284" y="78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78" y="82"/>
                  </a:lnTo>
                  <a:lnTo>
                    <a:pt x="274" y="84"/>
                  </a:lnTo>
                  <a:lnTo>
                    <a:pt x="270" y="86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66" y="92"/>
                  </a:lnTo>
                  <a:lnTo>
                    <a:pt x="262" y="90"/>
                  </a:lnTo>
                  <a:lnTo>
                    <a:pt x="262" y="90"/>
                  </a:lnTo>
                  <a:lnTo>
                    <a:pt x="258" y="90"/>
                  </a:lnTo>
                  <a:lnTo>
                    <a:pt x="256" y="90"/>
                  </a:lnTo>
                  <a:lnTo>
                    <a:pt x="256" y="92"/>
                  </a:lnTo>
                  <a:lnTo>
                    <a:pt x="256" y="92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60" y="96"/>
                  </a:lnTo>
                  <a:lnTo>
                    <a:pt x="260" y="96"/>
                  </a:lnTo>
                  <a:lnTo>
                    <a:pt x="260" y="100"/>
                  </a:lnTo>
                  <a:lnTo>
                    <a:pt x="260" y="100"/>
                  </a:lnTo>
                  <a:lnTo>
                    <a:pt x="254" y="102"/>
                  </a:lnTo>
                  <a:lnTo>
                    <a:pt x="250" y="106"/>
                  </a:lnTo>
                  <a:lnTo>
                    <a:pt x="250" y="106"/>
                  </a:lnTo>
                  <a:lnTo>
                    <a:pt x="240" y="114"/>
                  </a:lnTo>
                  <a:lnTo>
                    <a:pt x="232" y="126"/>
                  </a:lnTo>
                  <a:lnTo>
                    <a:pt x="224" y="136"/>
                  </a:lnTo>
                  <a:lnTo>
                    <a:pt x="218" y="140"/>
                  </a:lnTo>
                  <a:lnTo>
                    <a:pt x="212" y="142"/>
                  </a:lnTo>
                  <a:lnTo>
                    <a:pt x="212" y="142"/>
                  </a:lnTo>
                  <a:lnTo>
                    <a:pt x="206" y="148"/>
                  </a:lnTo>
                  <a:lnTo>
                    <a:pt x="206" y="148"/>
                  </a:lnTo>
                  <a:lnTo>
                    <a:pt x="204" y="148"/>
                  </a:lnTo>
                  <a:lnTo>
                    <a:pt x="202" y="150"/>
                  </a:lnTo>
                  <a:lnTo>
                    <a:pt x="202" y="150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2" y="152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186" y="154"/>
                  </a:lnTo>
                  <a:lnTo>
                    <a:pt x="184" y="158"/>
                  </a:lnTo>
                  <a:lnTo>
                    <a:pt x="184" y="158"/>
                  </a:lnTo>
                  <a:lnTo>
                    <a:pt x="182" y="160"/>
                  </a:lnTo>
                  <a:lnTo>
                    <a:pt x="178" y="162"/>
                  </a:lnTo>
                  <a:lnTo>
                    <a:pt x="176" y="164"/>
                  </a:lnTo>
                  <a:lnTo>
                    <a:pt x="176" y="170"/>
                  </a:lnTo>
                  <a:lnTo>
                    <a:pt x="176" y="170"/>
                  </a:lnTo>
                  <a:lnTo>
                    <a:pt x="174" y="172"/>
                  </a:lnTo>
                  <a:lnTo>
                    <a:pt x="174" y="172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80" y="184"/>
                  </a:lnTo>
                  <a:lnTo>
                    <a:pt x="180" y="184"/>
                  </a:lnTo>
                  <a:lnTo>
                    <a:pt x="178" y="186"/>
                  </a:lnTo>
                  <a:lnTo>
                    <a:pt x="176" y="188"/>
                  </a:lnTo>
                  <a:lnTo>
                    <a:pt x="176" y="188"/>
                  </a:lnTo>
                  <a:lnTo>
                    <a:pt x="176" y="190"/>
                  </a:lnTo>
                  <a:lnTo>
                    <a:pt x="178" y="190"/>
                  </a:lnTo>
                  <a:lnTo>
                    <a:pt x="180" y="188"/>
                  </a:lnTo>
                  <a:lnTo>
                    <a:pt x="182" y="190"/>
                  </a:lnTo>
                  <a:lnTo>
                    <a:pt x="182" y="190"/>
                  </a:lnTo>
                  <a:lnTo>
                    <a:pt x="182" y="192"/>
                  </a:lnTo>
                  <a:lnTo>
                    <a:pt x="182" y="192"/>
                  </a:lnTo>
                  <a:lnTo>
                    <a:pt x="178" y="196"/>
                  </a:lnTo>
                  <a:lnTo>
                    <a:pt x="178" y="198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188" y="202"/>
                  </a:lnTo>
                  <a:lnTo>
                    <a:pt x="194" y="202"/>
                  </a:lnTo>
                  <a:lnTo>
                    <a:pt x="198" y="202"/>
                  </a:lnTo>
                  <a:lnTo>
                    <a:pt x="204" y="198"/>
                  </a:lnTo>
                  <a:lnTo>
                    <a:pt x="204" y="198"/>
                  </a:lnTo>
                  <a:lnTo>
                    <a:pt x="216" y="188"/>
                  </a:lnTo>
                  <a:lnTo>
                    <a:pt x="216" y="188"/>
                  </a:lnTo>
                  <a:lnTo>
                    <a:pt x="222" y="196"/>
                  </a:lnTo>
                  <a:lnTo>
                    <a:pt x="226" y="204"/>
                  </a:lnTo>
                  <a:lnTo>
                    <a:pt x="226" y="204"/>
                  </a:lnTo>
                  <a:lnTo>
                    <a:pt x="228" y="210"/>
                  </a:lnTo>
                  <a:lnTo>
                    <a:pt x="232" y="216"/>
                  </a:lnTo>
                  <a:lnTo>
                    <a:pt x="232" y="216"/>
                  </a:lnTo>
                  <a:lnTo>
                    <a:pt x="234" y="220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4" y="232"/>
                  </a:lnTo>
                  <a:lnTo>
                    <a:pt x="238" y="234"/>
                  </a:lnTo>
                  <a:lnTo>
                    <a:pt x="242" y="232"/>
                  </a:lnTo>
                  <a:lnTo>
                    <a:pt x="242" y="232"/>
                  </a:lnTo>
                  <a:lnTo>
                    <a:pt x="250" y="228"/>
                  </a:lnTo>
                  <a:lnTo>
                    <a:pt x="258" y="224"/>
                  </a:lnTo>
                  <a:lnTo>
                    <a:pt x="264" y="218"/>
                  </a:lnTo>
                  <a:lnTo>
                    <a:pt x="266" y="214"/>
                  </a:lnTo>
                  <a:lnTo>
                    <a:pt x="266" y="208"/>
                  </a:lnTo>
                  <a:lnTo>
                    <a:pt x="266" y="208"/>
                  </a:lnTo>
                  <a:lnTo>
                    <a:pt x="268" y="200"/>
                  </a:lnTo>
                  <a:lnTo>
                    <a:pt x="274" y="196"/>
                  </a:lnTo>
                  <a:lnTo>
                    <a:pt x="274" y="196"/>
                  </a:lnTo>
                  <a:lnTo>
                    <a:pt x="274" y="194"/>
                  </a:lnTo>
                  <a:lnTo>
                    <a:pt x="274" y="194"/>
                  </a:lnTo>
                  <a:lnTo>
                    <a:pt x="276" y="192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80" y="188"/>
                  </a:lnTo>
                  <a:lnTo>
                    <a:pt x="282" y="184"/>
                  </a:lnTo>
                  <a:lnTo>
                    <a:pt x="280" y="182"/>
                  </a:lnTo>
                  <a:lnTo>
                    <a:pt x="278" y="178"/>
                  </a:lnTo>
                  <a:lnTo>
                    <a:pt x="278" y="178"/>
                  </a:lnTo>
                  <a:lnTo>
                    <a:pt x="272" y="170"/>
                  </a:lnTo>
                  <a:lnTo>
                    <a:pt x="272" y="166"/>
                  </a:lnTo>
                  <a:lnTo>
                    <a:pt x="274" y="160"/>
                  </a:lnTo>
                  <a:lnTo>
                    <a:pt x="280" y="154"/>
                  </a:lnTo>
                  <a:lnTo>
                    <a:pt x="280" y="154"/>
                  </a:lnTo>
                  <a:lnTo>
                    <a:pt x="288" y="150"/>
                  </a:lnTo>
                  <a:lnTo>
                    <a:pt x="288" y="150"/>
                  </a:lnTo>
                  <a:lnTo>
                    <a:pt x="296" y="144"/>
                  </a:lnTo>
                  <a:lnTo>
                    <a:pt x="302" y="136"/>
                  </a:lnTo>
                  <a:lnTo>
                    <a:pt x="302" y="136"/>
                  </a:lnTo>
                  <a:lnTo>
                    <a:pt x="306" y="130"/>
                  </a:lnTo>
                  <a:lnTo>
                    <a:pt x="312" y="126"/>
                  </a:lnTo>
                  <a:lnTo>
                    <a:pt x="318" y="126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16" y="138"/>
                  </a:lnTo>
                  <a:lnTo>
                    <a:pt x="304" y="146"/>
                  </a:lnTo>
                  <a:lnTo>
                    <a:pt x="304" y="146"/>
                  </a:lnTo>
                  <a:lnTo>
                    <a:pt x="300" y="152"/>
                  </a:lnTo>
                  <a:lnTo>
                    <a:pt x="298" y="154"/>
                  </a:lnTo>
                  <a:lnTo>
                    <a:pt x="298" y="158"/>
                  </a:lnTo>
                  <a:lnTo>
                    <a:pt x="298" y="158"/>
                  </a:lnTo>
                  <a:lnTo>
                    <a:pt x="298" y="172"/>
                  </a:lnTo>
                  <a:lnTo>
                    <a:pt x="300" y="176"/>
                  </a:lnTo>
                  <a:lnTo>
                    <a:pt x="304" y="180"/>
                  </a:lnTo>
                  <a:lnTo>
                    <a:pt x="308" y="182"/>
                  </a:lnTo>
                  <a:lnTo>
                    <a:pt x="312" y="184"/>
                  </a:lnTo>
                  <a:lnTo>
                    <a:pt x="328" y="184"/>
                  </a:lnTo>
                  <a:lnTo>
                    <a:pt x="328" y="184"/>
                  </a:lnTo>
                  <a:lnTo>
                    <a:pt x="342" y="180"/>
                  </a:lnTo>
                  <a:lnTo>
                    <a:pt x="350" y="180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48" y="184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26" y="186"/>
                  </a:lnTo>
                  <a:lnTo>
                    <a:pt x="322" y="186"/>
                  </a:lnTo>
                  <a:lnTo>
                    <a:pt x="320" y="188"/>
                  </a:lnTo>
                  <a:lnTo>
                    <a:pt x="318" y="192"/>
                  </a:lnTo>
                  <a:lnTo>
                    <a:pt x="318" y="196"/>
                  </a:lnTo>
                  <a:lnTo>
                    <a:pt x="320" y="206"/>
                  </a:lnTo>
                  <a:lnTo>
                    <a:pt x="320" y="206"/>
                  </a:lnTo>
                  <a:lnTo>
                    <a:pt x="320" y="208"/>
                  </a:lnTo>
                  <a:lnTo>
                    <a:pt x="320" y="208"/>
                  </a:lnTo>
                  <a:lnTo>
                    <a:pt x="308" y="206"/>
                  </a:lnTo>
                  <a:lnTo>
                    <a:pt x="302" y="208"/>
                  </a:lnTo>
                  <a:lnTo>
                    <a:pt x="298" y="214"/>
                  </a:lnTo>
                  <a:lnTo>
                    <a:pt x="296" y="228"/>
                  </a:lnTo>
                  <a:lnTo>
                    <a:pt x="296" y="228"/>
                  </a:lnTo>
                  <a:lnTo>
                    <a:pt x="294" y="232"/>
                  </a:lnTo>
                  <a:lnTo>
                    <a:pt x="290" y="236"/>
                  </a:lnTo>
                  <a:lnTo>
                    <a:pt x="286" y="236"/>
                  </a:lnTo>
                  <a:lnTo>
                    <a:pt x="282" y="236"/>
                  </a:lnTo>
                  <a:lnTo>
                    <a:pt x="282" y="236"/>
                  </a:lnTo>
                  <a:lnTo>
                    <a:pt x="276" y="236"/>
                  </a:lnTo>
                  <a:lnTo>
                    <a:pt x="272" y="234"/>
                  </a:lnTo>
                  <a:lnTo>
                    <a:pt x="270" y="236"/>
                  </a:lnTo>
                  <a:lnTo>
                    <a:pt x="270" y="236"/>
                  </a:lnTo>
                  <a:lnTo>
                    <a:pt x="258" y="240"/>
                  </a:lnTo>
                  <a:lnTo>
                    <a:pt x="248" y="242"/>
                  </a:lnTo>
                  <a:lnTo>
                    <a:pt x="226" y="240"/>
                  </a:lnTo>
                  <a:lnTo>
                    <a:pt x="226" y="240"/>
                  </a:lnTo>
                  <a:lnTo>
                    <a:pt x="220" y="240"/>
                  </a:lnTo>
                  <a:lnTo>
                    <a:pt x="216" y="238"/>
                  </a:lnTo>
                  <a:lnTo>
                    <a:pt x="212" y="232"/>
                  </a:lnTo>
                  <a:lnTo>
                    <a:pt x="212" y="226"/>
                  </a:lnTo>
                  <a:lnTo>
                    <a:pt x="212" y="226"/>
                  </a:lnTo>
                  <a:lnTo>
                    <a:pt x="216" y="224"/>
                  </a:lnTo>
                  <a:lnTo>
                    <a:pt x="216" y="218"/>
                  </a:lnTo>
                  <a:lnTo>
                    <a:pt x="214" y="214"/>
                  </a:lnTo>
                  <a:lnTo>
                    <a:pt x="214" y="210"/>
                  </a:lnTo>
                  <a:lnTo>
                    <a:pt x="214" y="210"/>
                  </a:lnTo>
                  <a:lnTo>
                    <a:pt x="212" y="210"/>
                  </a:lnTo>
                  <a:lnTo>
                    <a:pt x="208" y="212"/>
                  </a:lnTo>
                  <a:lnTo>
                    <a:pt x="208" y="214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200" y="220"/>
                  </a:lnTo>
                  <a:lnTo>
                    <a:pt x="198" y="224"/>
                  </a:lnTo>
                  <a:lnTo>
                    <a:pt x="198" y="228"/>
                  </a:lnTo>
                  <a:lnTo>
                    <a:pt x="202" y="232"/>
                  </a:lnTo>
                  <a:lnTo>
                    <a:pt x="202" y="232"/>
                  </a:lnTo>
                  <a:lnTo>
                    <a:pt x="202" y="238"/>
                  </a:lnTo>
                  <a:lnTo>
                    <a:pt x="202" y="242"/>
                  </a:lnTo>
                  <a:lnTo>
                    <a:pt x="202" y="242"/>
                  </a:lnTo>
                  <a:lnTo>
                    <a:pt x="204" y="246"/>
                  </a:lnTo>
                  <a:lnTo>
                    <a:pt x="202" y="248"/>
                  </a:lnTo>
                  <a:lnTo>
                    <a:pt x="200" y="250"/>
                  </a:lnTo>
                  <a:lnTo>
                    <a:pt x="196" y="250"/>
                  </a:lnTo>
                  <a:lnTo>
                    <a:pt x="196" y="250"/>
                  </a:lnTo>
                  <a:lnTo>
                    <a:pt x="188" y="250"/>
                  </a:lnTo>
                  <a:lnTo>
                    <a:pt x="180" y="254"/>
                  </a:lnTo>
                  <a:lnTo>
                    <a:pt x="170" y="264"/>
                  </a:lnTo>
                  <a:lnTo>
                    <a:pt x="170" y="264"/>
                  </a:lnTo>
                  <a:lnTo>
                    <a:pt x="162" y="270"/>
                  </a:lnTo>
                  <a:lnTo>
                    <a:pt x="158" y="274"/>
                  </a:lnTo>
                  <a:lnTo>
                    <a:pt x="154" y="276"/>
                  </a:lnTo>
                  <a:lnTo>
                    <a:pt x="154" y="276"/>
                  </a:lnTo>
                  <a:lnTo>
                    <a:pt x="150" y="278"/>
                  </a:lnTo>
                  <a:lnTo>
                    <a:pt x="146" y="282"/>
                  </a:lnTo>
                  <a:lnTo>
                    <a:pt x="146" y="282"/>
                  </a:lnTo>
                  <a:lnTo>
                    <a:pt x="142" y="288"/>
                  </a:lnTo>
                  <a:lnTo>
                    <a:pt x="136" y="292"/>
                  </a:lnTo>
                  <a:lnTo>
                    <a:pt x="130" y="294"/>
                  </a:lnTo>
                  <a:lnTo>
                    <a:pt x="122" y="292"/>
                  </a:lnTo>
                  <a:lnTo>
                    <a:pt x="122" y="292"/>
                  </a:lnTo>
                  <a:lnTo>
                    <a:pt x="122" y="298"/>
                  </a:lnTo>
                  <a:lnTo>
                    <a:pt x="120" y="302"/>
                  </a:lnTo>
                  <a:lnTo>
                    <a:pt x="118" y="302"/>
                  </a:lnTo>
                  <a:lnTo>
                    <a:pt x="112" y="300"/>
                  </a:lnTo>
                  <a:lnTo>
                    <a:pt x="112" y="300"/>
                  </a:lnTo>
                  <a:lnTo>
                    <a:pt x="104" y="300"/>
                  </a:lnTo>
                  <a:lnTo>
                    <a:pt x="102" y="30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306"/>
                  </a:lnTo>
                  <a:lnTo>
                    <a:pt x="102" y="308"/>
                  </a:lnTo>
                  <a:lnTo>
                    <a:pt x="108" y="310"/>
                  </a:lnTo>
                  <a:lnTo>
                    <a:pt x="108" y="310"/>
                  </a:lnTo>
                  <a:lnTo>
                    <a:pt x="114" y="314"/>
                  </a:lnTo>
                  <a:lnTo>
                    <a:pt x="118" y="318"/>
                  </a:lnTo>
                  <a:lnTo>
                    <a:pt x="122" y="324"/>
                  </a:lnTo>
                  <a:lnTo>
                    <a:pt x="124" y="330"/>
                  </a:lnTo>
                  <a:lnTo>
                    <a:pt x="126" y="336"/>
                  </a:lnTo>
                  <a:lnTo>
                    <a:pt x="126" y="342"/>
                  </a:lnTo>
                  <a:lnTo>
                    <a:pt x="124" y="348"/>
                  </a:lnTo>
                  <a:lnTo>
                    <a:pt x="122" y="354"/>
                  </a:lnTo>
                  <a:lnTo>
                    <a:pt x="122" y="354"/>
                  </a:lnTo>
                  <a:lnTo>
                    <a:pt x="118" y="356"/>
                  </a:lnTo>
                  <a:lnTo>
                    <a:pt x="114" y="356"/>
                  </a:lnTo>
                  <a:lnTo>
                    <a:pt x="114" y="356"/>
                  </a:lnTo>
                  <a:lnTo>
                    <a:pt x="104" y="354"/>
                  </a:lnTo>
                  <a:lnTo>
                    <a:pt x="94" y="354"/>
                  </a:lnTo>
                  <a:lnTo>
                    <a:pt x="86" y="354"/>
                  </a:lnTo>
                  <a:lnTo>
                    <a:pt x="76" y="354"/>
                  </a:lnTo>
                  <a:lnTo>
                    <a:pt x="76" y="354"/>
                  </a:lnTo>
                  <a:lnTo>
                    <a:pt x="72" y="354"/>
                  </a:lnTo>
                  <a:lnTo>
                    <a:pt x="68" y="354"/>
                  </a:lnTo>
                  <a:lnTo>
                    <a:pt x="64" y="358"/>
                  </a:lnTo>
                  <a:lnTo>
                    <a:pt x="64" y="366"/>
                  </a:lnTo>
                  <a:lnTo>
                    <a:pt x="64" y="366"/>
                  </a:lnTo>
                  <a:lnTo>
                    <a:pt x="66" y="372"/>
                  </a:lnTo>
                  <a:lnTo>
                    <a:pt x="66" y="380"/>
                  </a:lnTo>
                  <a:lnTo>
                    <a:pt x="66" y="388"/>
                  </a:lnTo>
                  <a:lnTo>
                    <a:pt x="62" y="396"/>
                  </a:lnTo>
                  <a:lnTo>
                    <a:pt x="62" y="396"/>
                  </a:lnTo>
                  <a:lnTo>
                    <a:pt x="62" y="400"/>
                  </a:lnTo>
                  <a:lnTo>
                    <a:pt x="62" y="404"/>
                  </a:lnTo>
                  <a:lnTo>
                    <a:pt x="62" y="404"/>
                  </a:lnTo>
                  <a:lnTo>
                    <a:pt x="64" y="410"/>
                  </a:lnTo>
                  <a:lnTo>
                    <a:pt x="66" y="418"/>
                  </a:lnTo>
                  <a:lnTo>
                    <a:pt x="68" y="420"/>
                  </a:lnTo>
                  <a:lnTo>
                    <a:pt x="70" y="422"/>
                  </a:lnTo>
                  <a:lnTo>
                    <a:pt x="74" y="422"/>
                  </a:lnTo>
                  <a:lnTo>
                    <a:pt x="80" y="420"/>
                  </a:lnTo>
                  <a:lnTo>
                    <a:pt x="80" y="420"/>
                  </a:lnTo>
                  <a:lnTo>
                    <a:pt x="84" y="424"/>
                  </a:lnTo>
                  <a:lnTo>
                    <a:pt x="84" y="424"/>
                  </a:lnTo>
                  <a:lnTo>
                    <a:pt x="86" y="428"/>
                  </a:lnTo>
                  <a:lnTo>
                    <a:pt x="90" y="430"/>
                  </a:lnTo>
                  <a:lnTo>
                    <a:pt x="94" y="430"/>
                  </a:lnTo>
                  <a:lnTo>
                    <a:pt x="98" y="426"/>
                  </a:lnTo>
                  <a:lnTo>
                    <a:pt x="98" y="426"/>
                  </a:lnTo>
                  <a:lnTo>
                    <a:pt x="104" y="424"/>
                  </a:lnTo>
                  <a:lnTo>
                    <a:pt x="110" y="424"/>
                  </a:lnTo>
                  <a:lnTo>
                    <a:pt x="110" y="424"/>
                  </a:lnTo>
                  <a:lnTo>
                    <a:pt x="118" y="422"/>
                  </a:lnTo>
                  <a:lnTo>
                    <a:pt x="124" y="416"/>
                  </a:lnTo>
                  <a:lnTo>
                    <a:pt x="130" y="408"/>
                  </a:lnTo>
                  <a:lnTo>
                    <a:pt x="132" y="402"/>
                  </a:lnTo>
                  <a:lnTo>
                    <a:pt x="132" y="402"/>
                  </a:lnTo>
                  <a:lnTo>
                    <a:pt x="132" y="394"/>
                  </a:lnTo>
                  <a:lnTo>
                    <a:pt x="136" y="386"/>
                  </a:lnTo>
                  <a:lnTo>
                    <a:pt x="142" y="382"/>
                  </a:lnTo>
                  <a:lnTo>
                    <a:pt x="148" y="378"/>
                  </a:lnTo>
                  <a:lnTo>
                    <a:pt x="148" y="378"/>
                  </a:lnTo>
                  <a:lnTo>
                    <a:pt x="156" y="374"/>
                  </a:lnTo>
                  <a:lnTo>
                    <a:pt x="158" y="370"/>
                  </a:lnTo>
                  <a:lnTo>
                    <a:pt x="158" y="366"/>
                  </a:lnTo>
                  <a:lnTo>
                    <a:pt x="158" y="366"/>
                  </a:lnTo>
                  <a:lnTo>
                    <a:pt x="158" y="358"/>
                  </a:lnTo>
                  <a:lnTo>
                    <a:pt x="162" y="354"/>
                  </a:lnTo>
                  <a:lnTo>
                    <a:pt x="166" y="354"/>
                  </a:lnTo>
                  <a:lnTo>
                    <a:pt x="172" y="356"/>
                  </a:lnTo>
                  <a:lnTo>
                    <a:pt x="172" y="356"/>
                  </a:lnTo>
                  <a:lnTo>
                    <a:pt x="180" y="358"/>
                  </a:lnTo>
                  <a:lnTo>
                    <a:pt x="186" y="356"/>
                  </a:lnTo>
                  <a:lnTo>
                    <a:pt x="192" y="352"/>
                  </a:lnTo>
                  <a:lnTo>
                    <a:pt x="198" y="348"/>
                  </a:lnTo>
                  <a:lnTo>
                    <a:pt x="198" y="348"/>
                  </a:lnTo>
                  <a:lnTo>
                    <a:pt x="204" y="346"/>
                  </a:lnTo>
                  <a:lnTo>
                    <a:pt x="208" y="346"/>
                  </a:lnTo>
                  <a:lnTo>
                    <a:pt x="212" y="348"/>
                  </a:lnTo>
                  <a:lnTo>
                    <a:pt x="214" y="352"/>
                  </a:lnTo>
                  <a:lnTo>
                    <a:pt x="214" y="352"/>
                  </a:lnTo>
                  <a:lnTo>
                    <a:pt x="218" y="360"/>
                  </a:lnTo>
                  <a:lnTo>
                    <a:pt x="224" y="368"/>
                  </a:lnTo>
                  <a:lnTo>
                    <a:pt x="232" y="374"/>
                  </a:lnTo>
                  <a:lnTo>
                    <a:pt x="240" y="378"/>
                  </a:lnTo>
                  <a:lnTo>
                    <a:pt x="240" y="378"/>
                  </a:lnTo>
                  <a:lnTo>
                    <a:pt x="252" y="386"/>
                  </a:lnTo>
                  <a:lnTo>
                    <a:pt x="256" y="392"/>
                  </a:lnTo>
                  <a:lnTo>
                    <a:pt x="260" y="398"/>
                  </a:lnTo>
                  <a:lnTo>
                    <a:pt x="260" y="398"/>
                  </a:lnTo>
                  <a:lnTo>
                    <a:pt x="260" y="402"/>
                  </a:lnTo>
                  <a:lnTo>
                    <a:pt x="262" y="404"/>
                  </a:lnTo>
                  <a:lnTo>
                    <a:pt x="264" y="404"/>
                  </a:lnTo>
                  <a:lnTo>
                    <a:pt x="264" y="404"/>
                  </a:lnTo>
                  <a:lnTo>
                    <a:pt x="266" y="402"/>
                  </a:lnTo>
                  <a:lnTo>
                    <a:pt x="266" y="400"/>
                  </a:lnTo>
                  <a:lnTo>
                    <a:pt x="266" y="396"/>
                  </a:lnTo>
                  <a:lnTo>
                    <a:pt x="266" y="396"/>
                  </a:lnTo>
                  <a:lnTo>
                    <a:pt x="264" y="390"/>
                  </a:lnTo>
                  <a:lnTo>
                    <a:pt x="264" y="388"/>
                  </a:lnTo>
                  <a:lnTo>
                    <a:pt x="270" y="386"/>
                  </a:lnTo>
                  <a:lnTo>
                    <a:pt x="276" y="386"/>
                  </a:lnTo>
                  <a:lnTo>
                    <a:pt x="276" y="386"/>
                  </a:lnTo>
                  <a:lnTo>
                    <a:pt x="264" y="378"/>
                  </a:lnTo>
                  <a:lnTo>
                    <a:pt x="252" y="370"/>
                  </a:lnTo>
                  <a:lnTo>
                    <a:pt x="242" y="360"/>
                  </a:lnTo>
                  <a:lnTo>
                    <a:pt x="234" y="350"/>
                  </a:lnTo>
                  <a:lnTo>
                    <a:pt x="234" y="350"/>
                  </a:lnTo>
                  <a:lnTo>
                    <a:pt x="230" y="344"/>
                  </a:lnTo>
                  <a:lnTo>
                    <a:pt x="230" y="336"/>
                  </a:lnTo>
                  <a:lnTo>
                    <a:pt x="230" y="336"/>
                  </a:lnTo>
                  <a:lnTo>
                    <a:pt x="230" y="334"/>
                  </a:lnTo>
                  <a:lnTo>
                    <a:pt x="232" y="332"/>
                  </a:lnTo>
                  <a:lnTo>
                    <a:pt x="238" y="330"/>
                  </a:lnTo>
                  <a:lnTo>
                    <a:pt x="238" y="330"/>
                  </a:lnTo>
                  <a:lnTo>
                    <a:pt x="240" y="334"/>
                  </a:lnTo>
                  <a:lnTo>
                    <a:pt x="244" y="336"/>
                  </a:lnTo>
                  <a:lnTo>
                    <a:pt x="248" y="338"/>
                  </a:lnTo>
                  <a:lnTo>
                    <a:pt x="250" y="342"/>
                  </a:lnTo>
                  <a:lnTo>
                    <a:pt x="250" y="342"/>
                  </a:lnTo>
                  <a:lnTo>
                    <a:pt x="252" y="346"/>
                  </a:lnTo>
                  <a:lnTo>
                    <a:pt x="256" y="350"/>
                  </a:lnTo>
                  <a:lnTo>
                    <a:pt x="264" y="356"/>
                  </a:lnTo>
                  <a:lnTo>
                    <a:pt x="264" y="356"/>
                  </a:lnTo>
                  <a:lnTo>
                    <a:pt x="278" y="364"/>
                  </a:lnTo>
                  <a:lnTo>
                    <a:pt x="284" y="368"/>
                  </a:lnTo>
                  <a:lnTo>
                    <a:pt x="286" y="374"/>
                  </a:lnTo>
                  <a:lnTo>
                    <a:pt x="286" y="374"/>
                  </a:lnTo>
                  <a:lnTo>
                    <a:pt x="286" y="382"/>
                  </a:lnTo>
                  <a:lnTo>
                    <a:pt x="290" y="392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300" y="412"/>
                  </a:lnTo>
                  <a:lnTo>
                    <a:pt x="300" y="412"/>
                  </a:lnTo>
                  <a:lnTo>
                    <a:pt x="302" y="416"/>
                  </a:lnTo>
                  <a:lnTo>
                    <a:pt x="302" y="416"/>
                  </a:lnTo>
                  <a:lnTo>
                    <a:pt x="304" y="422"/>
                  </a:lnTo>
                  <a:lnTo>
                    <a:pt x="306" y="424"/>
                  </a:lnTo>
                  <a:lnTo>
                    <a:pt x="310" y="424"/>
                  </a:lnTo>
                  <a:lnTo>
                    <a:pt x="310" y="424"/>
                  </a:lnTo>
                  <a:lnTo>
                    <a:pt x="312" y="424"/>
                  </a:lnTo>
                  <a:lnTo>
                    <a:pt x="312" y="422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4" y="416"/>
                  </a:lnTo>
                  <a:lnTo>
                    <a:pt x="314" y="414"/>
                  </a:lnTo>
                  <a:lnTo>
                    <a:pt x="316" y="412"/>
                  </a:lnTo>
                  <a:lnTo>
                    <a:pt x="318" y="412"/>
                  </a:lnTo>
                  <a:lnTo>
                    <a:pt x="318" y="412"/>
                  </a:lnTo>
                  <a:lnTo>
                    <a:pt x="322" y="412"/>
                  </a:lnTo>
                  <a:lnTo>
                    <a:pt x="322" y="412"/>
                  </a:lnTo>
                  <a:lnTo>
                    <a:pt x="324" y="410"/>
                  </a:lnTo>
                  <a:lnTo>
                    <a:pt x="324" y="410"/>
                  </a:lnTo>
                  <a:lnTo>
                    <a:pt x="324" y="406"/>
                  </a:lnTo>
                  <a:lnTo>
                    <a:pt x="320" y="404"/>
                  </a:lnTo>
                  <a:lnTo>
                    <a:pt x="320" y="404"/>
                  </a:lnTo>
                  <a:lnTo>
                    <a:pt x="318" y="406"/>
                  </a:lnTo>
                  <a:lnTo>
                    <a:pt x="318" y="408"/>
                  </a:lnTo>
                  <a:lnTo>
                    <a:pt x="318" y="408"/>
                  </a:lnTo>
                  <a:lnTo>
                    <a:pt x="314" y="406"/>
                  </a:lnTo>
                  <a:lnTo>
                    <a:pt x="314" y="406"/>
                  </a:lnTo>
                  <a:lnTo>
                    <a:pt x="312" y="398"/>
                  </a:lnTo>
                  <a:lnTo>
                    <a:pt x="312" y="392"/>
                  </a:lnTo>
                  <a:lnTo>
                    <a:pt x="316" y="388"/>
                  </a:lnTo>
                  <a:lnTo>
                    <a:pt x="320" y="384"/>
                  </a:lnTo>
                  <a:lnTo>
                    <a:pt x="320" y="384"/>
                  </a:lnTo>
                  <a:lnTo>
                    <a:pt x="324" y="382"/>
                  </a:lnTo>
                  <a:lnTo>
                    <a:pt x="330" y="380"/>
                  </a:lnTo>
                  <a:lnTo>
                    <a:pt x="336" y="382"/>
                  </a:lnTo>
                  <a:lnTo>
                    <a:pt x="340" y="386"/>
                  </a:lnTo>
                  <a:lnTo>
                    <a:pt x="340" y="386"/>
                  </a:lnTo>
                  <a:lnTo>
                    <a:pt x="358" y="376"/>
                  </a:lnTo>
                  <a:lnTo>
                    <a:pt x="358" y="376"/>
                  </a:lnTo>
                  <a:lnTo>
                    <a:pt x="354" y="374"/>
                  </a:lnTo>
                  <a:lnTo>
                    <a:pt x="350" y="370"/>
                  </a:lnTo>
                  <a:lnTo>
                    <a:pt x="350" y="366"/>
                  </a:lnTo>
                  <a:lnTo>
                    <a:pt x="350" y="360"/>
                  </a:lnTo>
                  <a:lnTo>
                    <a:pt x="350" y="360"/>
                  </a:lnTo>
                  <a:lnTo>
                    <a:pt x="362" y="340"/>
                  </a:lnTo>
                  <a:lnTo>
                    <a:pt x="368" y="330"/>
                  </a:lnTo>
                  <a:lnTo>
                    <a:pt x="378" y="322"/>
                  </a:lnTo>
                  <a:lnTo>
                    <a:pt x="378" y="322"/>
                  </a:lnTo>
                  <a:lnTo>
                    <a:pt x="380" y="322"/>
                  </a:lnTo>
                  <a:lnTo>
                    <a:pt x="382" y="324"/>
                  </a:lnTo>
                  <a:lnTo>
                    <a:pt x="384" y="326"/>
                  </a:lnTo>
                  <a:lnTo>
                    <a:pt x="388" y="328"/>
                  </a:lnTo>
                  <a:lnTo>
                    <a:pt x="388" y="328"/>
                  </a:lnTo>
                  <a:lnTo>
                    <a:pt x="392" y="328"/>
                  </a:lnTo>
                  <a:lnTo>
                    <a:pt x="396" y="328"/>
                  </a:lnTo>
                  <a:lnTo>
                    <a:pt x="396" y="328"/>
                  </a:lnTo>
                  <a:lnTo>
                    <a:pt x="392" y="330"/>
                  </a:lnTo>
                  <a:lnTo>
                    <a:pt x="390" y="332"/>
                  </a:lnTo>
                  <a:lnTo>
                    <a:pt x="390" y="334"/>
                  </a:lnTo>
                  <a:lnTo>
                    <a:pt x="392" y="336"/>
                  </a:lnTo>
                  <a:lnTo>
                    <a:pt x="398" y="342"/>
                  </a:lnTo>
                  <a:lnTo>
                    <a:pt x="398" y="342"/>
                  </a:lnTo>
                  <a:lnTo>
                    <a:pt x="400" y="344"/>
                  </a:lnTo>
                  <a:lnTo>
                    <a:pt x="402" y="344"/>
                  </a:lnTo>
                  <a:lnTo>
                    <a:pt x="404" y="342"/>
                  </a:lnTo>
                  <a:lnTo>
                    <a:pt x="406" y="340"/>
                  </a:lnTo>
                  <a:lnTo>
                    <a:pt x="406" y="340"/>
                  </a:lnTo>
                  <a:lnTo>
                    <a:pt x="410" y="338"/>
                  </a:lnTo>
                  <a:lnTo>
                    <a:pt x="408" y="336"/>
                  </a:lnTo>
                  <a:lnTo>
                    <a:pt x="408" y="336"/>
                  </a:lnTo>
                  <a:lnTo>
                    <a:pt x="406" y="328"/>
                  </a:lnTo>
                  <a:lnTo>
                    <a:pt x="406" y="326"/>
                  </a:lnTo>
                  <a:lnTo>
                    <a:pt x="408" y="324"/>
                  </a:lnTo>
                  <a:lnTo>
                    <a:pt x="412" y="322"/>
                  </a:lnTo>
                  <a:lnTo>
                    <a:pt x="418" y="320"/>
                  </a:lnTo>
                  <a:lnTo>
                    <a:pt x="418" y="320"/>
                  </a:lnTo>
                  <a:lnTo>
                    <a:pt x="440" y="314"/>
                  </a:lnTo>
                  <a:lnTo>
                    <a:pt x="440" y="314"/>
                  </a:lnTo>
                  <a:lnTo>
                    <a:pt x="438" y="318"/>
                  </a:lnTo>
                  <a:lnTo>
                    <a:pt x="434" y="320"/>
                  </a:lnTo>
                  <a:lnTo>
                    <a:pt x="432" y="322"/>
                  </a:lnTo>
                  <a:lnTo>
                    <a:pt x="432" y="324"/>
                  </a:lnTo>
                  <a:lnTo>
                    <a:pt x="432" y="324"/>
                  </a:lnTo>
                  <a:lnTo>
                    <a:pt x="432" y="328"/>
                  </a:lnTo>
                  <a:lnTo>
                    <a:pt x="430" y="330"/>
                  </a:lnTo>
                  <a:lnTo>
                    <a:pt x="426" y="336"/>
                  </a:lnTo>
                  <a:lnTo>
                    <a:pt x="426" y="336"/>
                  </a:lnTo>
                  <a:lnTo>
                    <a:pt x="424" y="338"/>
                  </a:lnTo>
                  <a:lnTo>
                    <a:pt x="426" y="340"/>
                  </a:lnTo>
                  <a:lnTo>
                    <a:pt x="426" y="340"/>
                  </a:lnTo>
                  <a:lnTo>
                    <a:pt x="428" y="342"/>
                  </a:lnTo>
                  <a:lnTo>
                    <a:pt x="428" y="342"/>
                  </a:lnTo>
                  <a:lnTo>
                    <a:pt x="448" y="356"/>
                  </a:lnTo>
                  <a:lnTo>
                    <a:pt x="448" y="356"/>
                  </a:lnTo>
                  <a:lnTo>
                    <a:pt x="456" y="362"/>
                  </a:lnTo>
                  <a:lnTo>
                    <a:pt x="460" y="368"/>
                  </a:lnTo>
                  <a:lnTo>
                    <a:pt x="458" y="374"/>
                  </a:lnTo>
                  <a:lnTo>
                    <a:pt x="458" y="374"/>
                  </a:lnTo>
                  <a:lnTo>
                    <a:pt x="456" y="378"/>
                  </a:lnTo>
                  <a:lnTo>
                    <a:pt x="452" y="380"/>
                  </a:lnTo>
                  <a:lnTo>
                    <a:pt x="440" y="380"/>
                  </a:lnTo>
                  <a:lnTo>
                    <a:pt x="440" y="380"/>
                  </a:lnTo>
                  <a:lnTo>
                    <a:pt x="432" y="380"/>
                  </a:lnTo>
                  <a:lnTo>
                    <a:pt x="424" y="380"/>
                  </a:lnTo>
                  <a:lnTo>
                    <a:pt x="412" y="374"/>
                  </a:lnTo>
                  <a:lnTo>
                    <a:pt x="412" y="374"/>
                  </a:lnTo>
                  <a:lnTo>
                    <a:pt x="404" y="372"/>
                  </a:lnTo>
                  <a:lnTo>
                    <a:pt x="398" y="370"/>
                  </a:lnTo>
                  <a:lnTo>
                    <a:pt x="390" y="372"/>
                  </a:lnTo>
                  <a:lnTo>
                    <a:pt x="384" y="374"/>
                  </a:lnTo>
                  <a:lnTo>
                    <a:pt x="384" y="374"/>
                  </a:lnTo>
                  <a:lnTo>
                    <a:pt x="374" y="378"/>
                  </a:lnTo>
                  <a:lnTo>
                    <a:pt x="364" y="378"/>
                  </a:lnTo>
                  <a:lnTo>
                    <a:pt x="364" y="378"/>
                  </a:lnTo>
                  <a:lnTo>
                    <a:pt x="360" y="386"/>
                  </a:lnTo>
                  <a:lnTo>
                    <a:pt x="354" y="388"/>
                  </a:lnTo>
                  <a:lnTo>
                    <a:pt x="340" y="388"/>
                  </a:lnTo>
                  <a:lnTo>
                    <a:pt x="340" y="388"/>
                  </a:lnTo>
                  <a:lnTo>
                    <a:pt x="338" y="394"/>
                  </a:lnTo>
                  <a:lnTo>
                    <a:pt x="340" y="398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4"/>
                  </a:lnTo>
                  <a:lnTo>
                    <a:pt x="340" y="406"/>
                  </a:lnTo>
                  <a:lnTo>
                    <a:pt x="338" y="410"/>
                  </a:lnTo>
                  <a:lnTo>
                    <a:pt x="344" y="412"/>
                  </a:lnTo>
                  <a:lnTo>
                    <a:pt x="344" y="412"/>
                  </a:lnTo>
                  <a:lnTo>
                    <a:pt x="346" y="418"/>
                  </a:lnTo>
                  <a:lnTo>
                    <a:pt x="352" y="422"/>
                  </a:lnTo>
                  <a:lnTo>
                    <a:pt x="364" y="430"/>
                  </a:lnTo>
                  <a:lnTo>
                    <a:pt x="364" y="430"/>
                  </a:lnTo>
                  <a:lnTo>
                    <a:pt x="366" y="430"/>
                  </a:lnTo>
                  <a:lnTo>
                    <a:pt x="368" y="430"/>
                  </a:lnTo>
                  <a:lnTo>
                    <a:pt x="372" y="428"/>
                  </a:lnTo>
                  <a:lnTo>
                    <a:pt x="372" y="428"/>
                  </a:lnTo>
                  <a:lnTo>
                    <a:pt x="374" y="424"/>
                  </a:lnTo>
                  <a:lnTo>
                    <a:pt x="378" y="424"/>
                  </a:lnTo>
                  <a:lnTo>
                    <a:pt x="380" y="424"/>
                  </a:lnTo>
                  <a:lnTo>
                    <a:pt x="384" y="428"/>
                  </a:lnTo>
                  <a:lnTo>
                    <a:pt x="384" y="428"/>
                  </a:lnTo>
                  <a:lnTo>
                    <a:pt x="388" y="430"/>
                  </a:lnTo>
                  <a:lnTo>
                    <a:pt x="392" y="432"/>
                  </a:lnTo>
                  <a:lnTo>
                    <a:pt x="396" y="430"/>
                  </a:lnTo>
                  <a:lnTo>
                    <a:pt x="400" y="426"/>
                  </a:lnTo>
                  <a:lnTo>
                    <a:pt x="400" y="426"/>
                  </a:lnTo>
                  <a:lnTo>
                    <a:pt x="404" y="424"/>
                  </a:lnTo>
                  <a:lnTo>
                    <a:pt x="406" y="424"/>
                  </a:lnTo>
                  <a:lnTo>
                    <a:pt x="412" y="426"/>
                  </a:lnTo>
                  <a:lnTo>
                    <a:pt x="412" y="426"/>
                  </a:lnTo>
                  <a:lnTo>
                    <a:pt x="414" y="428"/>
                  </a:lnTo>
                  <a:lnTo>
                    <a:pt x="414" y="430"/>
                  </a:lnTo>
                  <a:lnTo>
                    <a:pt x="414" y="434"/>
                  </a:lnTo>
                  <a:lnTo>
                    <a:pt x="414" y="434"/>
                  </a:lnTo>
                  <a:lnTo>
                    <a:pt x="414" y="444"/>
                  </a:lnTo>
                  <a:lnTo>
                    <a:pt x="412" y="452"/>
                  </a:lnTo>
                  <a:lnTo>
                    <a:pt x="406" y="470"/>
                  </a:lnTo>
                  <a:lnTo>
                    <a:pt x="406" y="470"/>
                  </a:lnTo>
                  <a:lnTo>
                    <a:pt x="404" y="478"/>
                  </a:lnTo>
                  <a:lnTo>
                    <a:pt x="398" y="482"/>
                  </a:lnTo>
                  <a:lnTo>
                    <a:pt x="392" y="484"/>
                  </a:lnTo>
                  <a:lnTo>
                    <a:pt x="382" y="482"/>
                  </a:lnTo>
                  <a:lnTo>
                    <a:pt x="382" y="482"/>
                  </a:lnTo>
                  <a:lnTo>
                    <a:pt x="376" y="480"/>
                  </a:lnTo>
                  <a:lnTo>
                    <a:pt x="368" y="482"/>
                  </a:lnTo>
                  <a:lnTo>
                    <a:pt x="368" y="482"/>
                  </a:lnTo>
                  <a:lnTo>
                    <a:pt x="364" y="486"/>
                  </a:lnTo>
                  <a:lnTo>
                    <a:pt x="360" y="486"/>
                  </a:lnTo>
                  <a:lnTo>
                    <a:pt x="360" y="486"/>
                  </a:lnTo>
                  <a:lnTo>
                    <a:pt x="338" y="480"/>
                  </a:lnTo>
                  <a:lnTo>
                    <a:pt x="326" y="476"/>
                  </a:lnTo>
                  <a:lnTo>
                    <a:pt x="316" y="472"/>
                  </a:lnTo>
                  <a:lnTo>
                    <a:pt x="316" y="472"/>
                  </a:lnTo>
                  <a:lnTo>
                    <a:pt x="306" y="466"/>
                  </a:lnTo>
                  <a:lnTo>
                    <a:pt x="300" y="466"/>
                  </a:lnTo>
                  <a:lnTo>
                    <a:pt x="298" y="466"/>
                  </a:lnTo>
                  <a:lnTo>
                    <a:pt x="294" y="468"/>
                  </a:lnTo>
                  <a:lnTo>
                    <a:pt x="294" y="472"/>
                  </a:lnTo>
                  <a:lnTo>
                    <a:pt x="292" y="482"/>
                  </a:lnTo>
                  <a:lnTo>
                    <a:pt x="292" y="482"/>
                  </a:lnTo>
                  <a:lnTo>
                    <a:pt x="290" y="488"/>
                  </a:lnTo>
                  <a:lnTo>
                    <a:pt x="286" y="492"/>
                  </a:lnTo>
                  <a:lnTo>
                    <a:pt x="286" y="492"/>
                  </a:lnTo>
                  <a:lnTo>
                    <a:pt x="284" y="492"/>
                  </a:lnTo>
                  <a:lnTo>
                    <a:pt x="280" y="492"/>
                  </a:lnTo>
                  <a:lnTo>
                    <a:pt x="278" y="488"/>
                  </a:lnTo>
                  <a:lnTo>
                    <a:pt x="278" y="488"/>
                  </a:lnTo>
                  <a:lnTo>
                    <a:pt x="270" y="484"/>
                  </a:lnTo>
                  <a:lnTo>
                    <a:pt x="262" y="482"/>
                  </a:lnTo>
                  <a:lnTo>
                    <a:pt x="262" y="482"/>
                  </a:lnTo>
                  <a:lnTo>
                    <a:pt x="258" y="482"/>
                  </a:lnTo>
                  <a:lnTo>
                    <a:pt x="254" y="476"/>
                  </a:lnTo>
                  <a:lnTo>
                    <a:pt x="254" y="476"/>
                  </a:lnTo>
                  <a:lnTo>
                    <a:pt x="252" y="472"/>
                  </a:lnTo>
                  <a:lnTo>
                    <a:pt x="248" y="468"/>
                  </a:lnTo>
                  <a:lnTo>
                    <a:pt x="244" y="466"/>
                  </a:lnTo>
                  <a:lnTo>
                    <a:pt x="238" y="466"/>
                  </a:lnTo>
                  <a:lnTo>
                    <a:pt x="238" y="466"/>
                  </a:lnTo>
                  <a:lnTo>
                    <a:pt x="232" y="466"/>
                  </a:lnTo>
                  <a:lnTo>
                    <a:pt x="226" y="464"/>
                  </a:lnTo>
                  <a:lnTo>
                    <a:pt x="216" y="458"/>
                  </a:lnTo>
                  <a:lnTo>
                    <a:pt x="216" y="458"/>
                  </a:lnTo>
                  <a:lnTo>
                    <a:pt x="212" y="454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6" y="446"/>
                  </a:lnTo>
                  <a:lnTo>
                    <a:pt x="218" y="442"/>
                  </a:lnTo>
                  <a:lnTo>
                    <a:pt x="216" y="430"/>
                  </a:lnTo>
                  <a:lnTo>
                    <a:pt x="216" y="430"/>
                  </a:lnTo>
                  <a:lnTo>
                    <a:pt x="214" y="426"/>
                  </a:lnTo>
                  <a:lnTo>
                    <a:pt x="212" y="422"/>
                  </a:lnTo>
                  <a:lnTo>
                    <a:pt x="210" y="420"/>
                  </a:lnTo>
                  <a:lnTo>
                    <a:pt x="204" y="422"/>
                  </a:lnTo>
                  <a:lnTo>
                    <a:pt x="204" y="422"/>
                  </a:lnTo>
                  <a:lnTo>
                    <a:pt x="196" y="424"/>
                  </a:lnTo>
                  <a:lnTo>
                    <a:pt x="188" y="424"/>
                  </a:lnTo>
                  <a:lnTo>
                    <a:pt x="172" y="424"/>
                  </a:lnTo>
                  <a:lnTo>
                    <a:pt x="172" y="424"/>
                  </a:lnTo>
                  <a:lnTo>
                    <a:pt x="154" y="426"/>
                  </a:lnTo>
                  <a:lnTo>
                    <a:pt x="144" y="428"/>
                  </a:lnTo>
                  <a:lnTo>
                    <a:pt x="136" y="432"/>
                  </a:lnTo>
                  <a:lnTo>
                    <a:pt x="136" y="432"/>
                  </a:lnTo>
                  <a:lnTo>
                    <a:pt x="122" y="440"/>
                  </a:lnTo>
                  <a:lnTo>
                    <a:pt x="110" y="442"/>
                  </a:lnTo>
                  <a:lnTo>
                    <a:pt x="98" y="440"/>
                  </a:lnTo>
                  <a:lnTo>
                    <a:pt x="88" y="434"/>
                  </a:lnTo>
                  <a:lnTo>
                    <a:pt x="88" y="434"/>
                  </a:lnTo>
                  <a:lnTo>
                    <a:pt x="86" y="442"/>
                  </a:lnTo>
                  <a:lnTo>
                    <a:pt x="82" y="450"/>
                  </a:lnTo>
                  <a:lnTo>
                    <a:pt x="76" y="456"/>
                  </a:lnTo>
                  <a:lnTo>
                    <a:pt x="68" y="462"/>
                  </a:lnTo>
                  <a:lnTo>
                    <a:pt x="68" y="462"/>
                  </a:lnTo>
                  <a:lnTo>
                    <a:pt x="64" y="466"/>
                  </a:lnTo>
                  <a:lnTo>
                    <a:pt x="60" y="472"/>
                  </a:lnTo>
                  <a:lnTo>
                    <a:pt x="58" y="478"/>
                  </a:lnTo>
                  <a:lnTo>
                    <a:pt x="58" y="486"/>
                  </a:lnTo>
                  <a:lnTo>
                    <a:pt x="58" y="486"/>
                  </a:lnTo>
                  <a:lnTo>
                    <a:pt x="58" y="496"/>
                  </a:lnTo>
                  <a:lnTo>
                    <a:pt x="54" y="504"/>
                  </a:lnTo>
                  <a:lnTo>
                    <a:pt x="48" y="508"/>
                  </a:lnTo>
                  <a:lnTo>
                    <a:pt x="40" y="514"/>
                  </a:lnTo>
                  <a:lnTo>
                    <a:pt x="40" y="514"/>
                  </a:lnTo>
                  <a:lnTo>
                    <a:pt x="34" y="520"/>
                  </a:lnTo>
                  <a:lnTo>
                    <a:pt x="28" y="526"/>
                  </a:lnTo>
                  <a:lnTo>
                    <a:pt x="28" y="526"/>
                  </a:lnTo>
                  <a:lnTo>
                    <a:pt x="24" y="534"/>
                  </a:lnTo>
                  <a:lnTo>
                    <a:pt x="20" y="542"/>
                  </a:lnTo>
                  <a:lnTo>
                    <a:pt x="16" y="550"/>
                  </a:lnTo>
                  <a:lnTo>
                    <a:pt x="12" y="560"/>
                  </a:lnTo>
                  <a:lnTo>
                    <a:pt x="12" y="560"/>
                  </a:lnTo>
                  <a:lnTo>
                    <a:pt x="4" y="572"/>
                  </a:lnTo>
                  <a:lnTo>
                    <a:pt x="2" y="580"/>
                  </a:lnTo>
                  <a:lnTo>
                    <a:pt x="2" y="588"/>
                  </a:lnTo>
                  <a:lnTo>
                    <a:pt x="2" y="588"/>
                  </a:lnTo>
                  <a:lnTo>
                    <a:pt x="8" y="604"/>
                  </a:lnTo>
                  <a:lnTo>
                    <a:pt x="8" y="620"/>
                  </a:lnTo>
                  <a:lnTo>
                    <a:pt x="6" y="634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0" y="654"/>
                  </a:lnTo>
                  <a:lnTo>
                    <a:pt x="2" y="656"/>
                  </a:lnTo>
                  <a:lnTo>
                    <a:pt x="4" y="662"/>
                  </a:lnTo>
                  <a:lnTo>
                    <a:pt x="4" y="662"/>
                  </a:lnTo>
                  <a:lnTo>
                    <a:pt x="4" y="668"/>
                  </a:lnTo>
                  <a:lnTo>
                    <a:pt x="4" y="668"/>
                  </a:lnTo>
                  <a:lnTo>
                    <a:pt x="4" y="676"/>
                  </a:lnTo>
                  <a:lnTo>
                    <a:pt x="6" y="682"/>
                  </a:lnTo>
                  <a:lnTo>
                    <a:pt x="6" y="682"/>
                  </a:lnTo>
                  <a:lnTo>
                    <a:pt x="16" y="690"/>
                  </a:lnTo>
                  <a:lnTo>
                    <a:pt x="22" y="700"/>
                  </a:lnTo>
                  <a:lnTo>
                    <a:pt x="28" y="710"/>
                  </a:lnTo>
                  <a:lnTo>
                    <a:pt x="32" y="722"/>
                  </a:lnTo>
                  <a:lnTo>
                    <a:pt x="32" y="722"/>
                  </a:lnTo>
                  <a:lnTo>
                    <a:pt x="34" y="726"/>
                  </a:lnTo>
                  <a:lnTo>
                    <a:pt x="38" y="730"/>
                  </a:lnTo>
                  <a:lnTo>
                    <a:pt x="38" y="730"/>
                  </a:lnTo>
                  <a:lnTo>
                    <a:pt x="50" y="742"/>
                  </a:lnTo>
                  <a:lnTo>
                    <a:pt x="64" y="754"/>
                  </a:lnTo>
                  <a:lnTo>
                    <a:pt x="64" y="754"/>
                  </a:lnTo>
                  <a:lnTo>
                    <a:pt x="68" y="758"/>
                  </a:lnTo>
                  <a:lnTo>
                    <a:pt x="72" y="760"/>
                  </a:lnTo>
                  <a:lnTo>
                    <a:pt x="78" y="760"/>
                  </a:lnTo>
                  <a:lnTo>
                    <a:pt x="84" y="756"/>
                  </a:lnTo>
                  <a:lnTo>
                    <a:pt x="84" y="756"/>
                  </a:lnTo>
                  <a:lnTo>
                    <a:pt x="90" y="754"/>
                  </a:lnTo>
                  <a:lnTo>
                    <a:pt x="96" y="752"/>
                  </a:lnTo>
                  <a:lnTo>
                    <a:pt x="102" y="752"/>
                  </a:lnTo>
                  <a:lnTo>
                    <a:pt x="108" y="754"/>
                  </a:lnTo>
                  <a:lnTo>
                    <a:pt x="108" y="754"/>
                  </a:lnTo>
                  <a:lnTo>
                    <a:pt x="114" y="754"/>
                  </a:lnTo>
                  <a:lnTo>
                    <a:pt x="120" y="754"/>
                  </a:lnTo>
                  <a:lnTo>
                    <a:pt x="130" y="750"/>
                  </a:lnTo>
                  <a:lnTo>
                    <a:pt x="130" y="750"/>
                  </a:lnTo>
                  <a:lnTo>
                    <a:pt x="144" y="744"/>
                  </a:lnTo>
                  <a:lnTo>
                    <a:pt x="150" y="742"/>
                  </a:lnTo>
                  <a:lnTo>
                    <a:pt x="158" y="740"/>
                  </a:lnTo>
                  <a:lnTo>
                    <a:pt x="158" y="740"/>
                  </a:lnTo>
                  <a:lnTo>
                    <a:pt x="164" y="740"/>
                  </a:lnTo>
                  <a:lnTo>
                    <a:pt x="170" y="742"/>
                  </a:lnTo>
                  <a:lnTo>
                    <a:pt x="174" y="744"/>
                  </a:lnTo>
                  <a:lnTo>
                    <a:pt x="176" y="750"/>
                  </a:lnTo>
                  <a:lnTo>
                    <a:pt x="176" y="750"/>
                  </a:lnTo>
                  <a:lnTo>
                    <a:pt x="178" y="756"/>
                  </a:lnTo>
                  <a:lnTo>
                    <a:pt x="182" y="758"/>
                  </a:lnTo>
                  <a:lnTo>
                    <a:pt x="186" y="760"/>
                  </a:lnTo>
                  <a:lnTo>
                    <a:pt x="192" y="760"/>
                  </a:lnTo>
                  <a:lnTo>
                    <a:pt x="192" y="760"/>
                  </a:lnTo>
                  <a:lnTo>
                    <a:pt x="200" y="760"/>
                  </a:lnTo>
                  <a:lnTo>
                    <a:pt x="206" y="764"/>
                  </a:lnTo>
                  <a:lnTo>
                    <a:pt x="210" y="770"/>
                  </a:lnTo>
                  <a:lnTo>
                    <a:pt x="212" y="778"/>
                  </a:lnTo>
                  <a:lnTo>
                    <a:pt x="212" y="778"/>
                  </a:lnTo>
                  <a:lnTo>
                    <a:pt x="210" y="792"/>
                  </a:lnTo>
                  <a:lnTo>
                    <a:pt x="208" y="806"/>
                  </a:lnTo>
                  <a:lnTo>
                    <a:pt x="208" y="806"/>
                  </a:lnTo>
                  <a:lnTo>
                    <a:pt x="206" y="816"/>
                  </a:lnTo>
                  <a:lnTo>
                    <a:pt x="206" y="824"/>
                  </a:lnTo>
                  <a:lnTo>
                    <a:pt x="210" y="830"/>
                  </a:lnTo>
                  <a:lnTo>
                    <a:pt x="214" y="836"/>
                  </a:lnTo>
                  <a:lnTo>
                    <a:pt x="214" y="836"/>
                  </a:lnTo>
                  <a:lnTo>
                    <a:pt x="222" y="846"/>
                  </a:lnTo>
                  <a:lnTo>
                    <a:pt x="226" y="858"/>
                  </a:lnTo>
                  <a:lnTo>
                    <a:pt x="230" y="868"/>
                  </a:lnTo>
                  <a:lnTo>
                    <a:pt x="234" y="878"/>
                  </a:lnTo>
                  <a:lnTo>
                    <a:pt x="242" y="924"/>
                  </a:lnTo>
                  <a:lnTo>
                    <a:pt x="242" y="924"/>
                  </a:lnTo>
                  <a:lnTo>
                    <a:pt x="242" y="930"/>
                  </a:lnTo>
                  <a:lnTo>
                    <a:pt x="240" y="936"/>
                  </a:lnTo>
                  <a:lnTo>
                    <a:pt x="240" y="936"/>
                  </a:lnTo>
                  <a:lnTo>
                    <a:pt x="234" y="946"/>
                  </a:lnTo>
                  <a:lnTo>
                    <a:pt x="230" y="956"/>
                  </a:lnTo>
                  <a:lnTo>
                    <a:pt x="226" y="976"/>
                  </a:lnTo>
                  <a:lnTo>
                    <a:pt x="226" y="976"/>
                  </a:lnTo>
                  <a:lnTo>
                    <a:pt x="226" y="984"/>
                  </a:lnTo>
                  <a:lnTo>
                    <a:pt x="226" y="992"/>
                  </a:lnTo>
                  <a:lnTo>
                    <a:pt x="232" y="1006"/>
                  </a:lnTo>
                  <a:lnTo>
                    <a:pt x="232" y="1006"/>
                  </a:lnTo>
                  <a:lnTo>
                    <a:pt x="242" y="1030"/>
                  </a:lnTo>
                  <a:lnTo>
                    <a:pt x="246" y="1042"/>
                  </a:lnTo>
                  <a:lnTo>
                    <a:pt x="248" y="1056"/>
                  </a:lnTo>
                  <a:lnTo>
                    <a:pt x="248" y="1056"/>
                  </a:lnTo>
                  <a:lnTo>
                    <a:pt x="250" y="1068"/>
                  </a:lnTo>
                  <a:lnTo>
                    <a:pt x="252" y="1082"/>
                  </a:lnTo>
                  <a:lnTo>
                    <a:pt x="256" y="1094"/>
                  </a:lnTo>
                  <a:lnTo>
                    <a:pt x="262" y="1106"/>
                  </a:lnTo>
                  <a:lnTo>
                    <a:pt x="262" y="1106"/>
                  </a:lnTo>
                  <a:lnTo>
                    <a:pt x="268" y="1116"/>
                  </a:lnTo>
                  <a:lnTo>
                    <a:pt x="274" y="1126"/>
                  </a:lnTo>
                  <a:lnTo>
                    <a:pt x="276" y="1138"/>
                  </a:lnTo>
                  <a:lnTo>
                    <a:pt x="274" y="1150"/>
                  </a:lnTo>
                  <a:lnTo>
                    <a:pt x="274" y="1150"/>
                  </a:lnTo>
                  <a:lnTo>
                    <a:pt x="274" y="1154"/>
                  </a:lnTo>
                  <a:lnTo>
                    <a:pt x="276" y="1156"/>
                  </a:lnTo>
                  <a:lnTo>
                    <a:pt x="280" y="1162"/>
                  </a:lnTo>
                  <a:lnTo>
                    <a:pt x="288" y="1164"/>
                  </a:lnTo>
                  <a:lnTo>
                    <a:pt x="296" y="1166"/>
                  </a:lnTo>
                  <a:lnTo>
                    <a:pt x="296" y="1166"/>
                  </a:lnTo>
                  <a:lnTo>
                    <a:pt x="306" y="1162"/>
                  </a:lnTo>
                  <a:lnTo>
                    <a:pt x="310" y="1160"/>
                  </a:lnTo>
                  <a:lnTo>
                    <a:pt x="316" y="1160"/>
                  </a:lnTo>
                  <a:lnTo>
                    <a:pt x="316" y="1160"/>
                  </a:lnTo>
                  <a:lnTo>
                    <a:pt x="330" y="1160"/>
                  </a:lnTo>
                  <a:lnTo>
                    <a:pt x="342" y="1156"/>
                  </a:lnTo>
                  <a:lnTo>
                    <a:pt x="352" y="1148"/>
                  </a:lnTo>
                  <a:lnTo>
                    <a:pt x="362" y="1138"/>
                  </a:lnTo>
                  <a:lnTo>
                    <a:pt x="362" y="1138"/>
                  </a:lnTo>
                  <a:lnTo>
                    <a:pt x="372" y="1124"/>
                  </a:lnTo>
                  <a:lnTo>
                    <a:pt x="376" y="1116"/>
                  </a:lnTo>
                  <a:lnTo>
                    <a:pt x="380" y="1110"/>
                  </a:lnTo>
                  <a:lnTo>
                    <a:pt x="380" y="1110"/>
                  </a:lnTo>
                  <a:lnTo>
                    <a:pt x="386" y="1104"/>
                  </a:lnTo>
                  <a:lnTo>
                    <a:pt x="388" y="1096"/>
                  </a:lnTo>
                  <a:lnTo>
                    <a:pt x="390" y="1088"/>
                  </a:lnTo>
                  <a:lnTo>
                    <a:pt x="390" y="1080"/>
                  </a:lnTo>
                  <a:lnTo>
                    <a:pt x="390" y="1080"/>
                  </a:lnTo>
                  <a:lnTo>
                    <a:pt x="390" y="1076"/>
                  </a:lnTo>
                  <a:lnTo>
                    <a:pt x="390" y="1072"/>
                  </a:lnTo>
                  <a:lnTo>
                    <a:pt x="392" y="1070"/>
                  </a:lnTo>
                  <a:lnTo>
                    <a:pt x="396" y="1068"/>
                  </a:lnTo>
                  <a:lnTo>
                    <a:pt x="396" y="1068"/>
                  </a:lnTo>
                  <a:lnTo>
                    <a:pt x="404" y="1064"/>
                  </a:lnTo>
                  <a:lnTo>
                    <a:pt x="408" y="1058"/>
                  </a:lnTo>
                  <a:lnTo>
                    <a:pt x="410" y="1052"/>
                  </a:lnTo>
                  <a:lnTo>
                    <a:pt x="410" y="1042"/>
                  </a:lnTo>
                  <a:lnTo>
                    <a:pt x="410" y="1042"/>
                  </a:lnTo>
                  <a:lnTo>
                    <a:pt x="406" y="1022"/>
                  </a:lnTo>
                  <a:lnTo>
                    <a:pt x="406" y="1022"/>
                  </a:lnTo>
                  <a:lnTo>
                    <a:pt x="404" y="1018"/>
                  </a:lnTo>
                  <a:lnTo>
                    <a:pt x="404" y="1016"/>
                  </a:lnTo>
                  <a:lnTo>
                    <a:pt x="406" y="1014"/>
                  </a:lnTo>
                  <a:lnTo>
                    <a:pt x="406" y="1014"/>
                  </a:lnTo>
                  <a:lnTo>
                    <a:pt x="412" y="1006"/>
                  </a:lnTo>
                  <a:lnTo>
                    <a:pt x="420" y="998"/>
                  </a:lnTo>
                  <a:lnTo>
                    <a:pt x="426" y="990"/>
                  </a:lnTo>
                  <a:lnTo>
                    <a:pt x="436" y="984"/>
                  </a:lnTo>
                  <a:lnTo>
                    <a:pt x="436" y="984"/>
                  </a:lnTo>
                  <a:lnTo>
                    <a:pt x="442" y="980"/>
                  </a:lnTo>
                  <a:lnTo>
                    <a:pt x="448" y="974"/>
                  </a:lnTo>
                  <a:lnTo>
                    <a:pt x="450" y="966"/>
                  </a:lnTo>
                  <a:lnTo>
                    <a:pt x="452" y="958"/>
                  </a:lnTo>
                  <a:lnTo>
                    <a:pt x="452" y="958"/>
                  </a:lnTo>
                  <a:lnTo>
                    <a:pt x="450" y="938"/>
                  </a:lnTo>
                  <a:lnTo>
                    <a:pt x="448" y="918"/>
                  </a:lnTo>
                  <a:lnTo>
                    <a:pt x="440" y="880"/>
                  </a:lnTo>
                  <a:lnTo>
                    <a:pt x="440" y="880"/>
                  </a:lnTo>
                  <a:lnTo>
                    <a:pt x="438" y="866"/>
                  </a:lnTo>
                  <a:lnTo>
                    <a:pt x="442" y="852"/>
                  </a:lnTo>
                  <a:lnTo>
                    <a:pt x="448" y="840"/>
                  </a:lnTo>
                  <a:lnTo>
                    <a:pt x="454" y="828"/>
                  </a:lnTo>
                  <a:lnTo>
                    <a:pt x="454" y="828"/>
                  </a:lnTo>
                  <a:lnTo>
                    <a:pt x="464" y="814"/>
                  </a:lnTo>
                  <a:lnTo>
                    <a:pt x="474" y="800"/>
                  </a:lnTo>
                  <a:lnTo>
                    <a:pt x="496" y="776"/>
                  </a:lnTo>
                  <a:lnTo>
                    <a:pt x="496" y="776"/>
                  </a:lnTo>
                  <a:lnTo>
                    <a:pt x="502" y="768"/>
                  </a:lnTo>
                  <a:lnTo>
                    <a:pt x="508" y="760"/>
                  </a:lnTo>
                  <a:lnTo>
                    <a:pt x="516" y="744"/>
                  </a:lnTo>
                  <a:lnTo>
                    <a:pt x="530" y="708"/>
                  </a:lnTo>
                  <a:lnTo>
                    <a:pt x="530" y="708"/>
                  </a:lnTo>
                  <a:lnTo>
                    <a:pt x="532" y="696"/>
                  </a:lnTo>
                  <a:lnTo>
                    <a:pt x="532" y="690"/>
                  </a:lnTo>
                  <a:lnTo>
                    <a:pt x="532" y="682"/>
                  </a:lnTo>
                  <a:lnTo>
                    <a:pt x="532" y="682"/>
                  </a:lnTo>
                  <a:lnTo>
                    <a:pt x="524" y="688"/>
                  </a:lnTo>
                  <a:lnTo>
                    <a:pt x="514" y="690"/>
                  </a:lnTo>
                  <a:lnTo>
                    <a:pt x="504" y="692"/>
                  </a:lnTo>
                  <a:lnTo>
                    <a:pt x="496" y="696"/>
                  </a:lnTo>
                  <a:lnTo>
                    <a:pt x="496" y="696"/>
                  </a:lnTo>
                  <a:lnTo>
                    <a:pt x="490" y="698"/>
                  </a:lnTo>
                  <a:lnTo>
                    <a:pt x="482" y="698"/>
                  </a:lnTo>
                  <a:lnTo>
                    <a:pt x="476" y="696"/>
                  </a:lnTo>
                  <a:lnTo>
                    <a:pt x="470" y="688"/>
                  </a:lnTo>
                  <a:lnTo>
                    <a:pt x="470" y="688"/>
                  </a:lnTo>
                  <a:lnTo>
                    <a:pt x="470" y="684"/>
                  </a:lnTo>
                  <a:lnTo>
                    <a:pt x="472" y="682"/>
                  </a:lnTo>
                  <a:lnTo>
                    <a:pt x="472" y="678"/>
                  </a:lnTo>
                  <a:lnTo>
                    <a:pt x="472" y="676"/>
                  </a:lnTo>
                  <a:lnTo>
                    <a:pt x="472" y="676"/>
                  </a:lnTo>
                  <a:lnTo>
                    <a:pt x="458" y="660"/>
                  </a:lnTo>
                  <a:lnTo>
                    <a:pt x="452" y="654"/>
                  </a:lnTo>
                  <a:lnTo>
                    <a:pt x="444" y="646"/>
                  </a:lnTo>
                  <a:lnTo>
                    <a:pt x="444" y="646"/>
                  </a:lnTo>
                  <a:lnTo>
                    <a:pt x="442" y="644"/>
                  </a:lnTo>
                  <a:lnTo>
                    <a:pt x="440" y="642"/>
                  </a:lnTo>
                  <a:lnTo>
                    <a:pt x="440" y="634"/>
                  </a:lnTo>
                  <a:lnTo>
                    <a:pt x="440" y="634"/>
                  </a:lnTo>
                  <a:lnTo>
                    <a:pt x="438" y="628"/>
                  </a:lnTo>
                  <a:lnTo>
                    <a:pt x="436" y="624"/>
                  </a:lnTo>
                  <a:lnTo>
                    <a:pt x="434" y="622"/>
                  </a:lnTo>
                  <a:lnTo>
                    <a:pt x="434" y="622"/>
                  </a:lnTo>
                  <a:lnTo>
                    <a:pt x="428" y="614"/>
                  </a:lnTo>
                  <a:lnTo>
                    <a:pt x="426" y="606"/>
                  </a:lnTo>
                  <a:lnTo>
                    <a:pt x="424" y="598"/>
                  </a:lnTo>
                  <a:lnTo>
                    <a:pt x="424" y="590"/>
                  </a:lnTo>
                  <a:lnTo>
                    <a:pt x="424" y="590"/>
                  </a:lnTo>
                  <a:lnTo>
                    <a:pt x="422" y="582"/>
                  </a:lnTo>
                  <a:lnTo>
                    <a:pt x="418" y="578"/>
                  </a:lnTo>
                  <a:lnTo>
                    <a:pt x="414" y="572"/>
                  </a:lnTo>
                  <a:lnTo>
                    <a:pt x="412" y="566"/>
                  </a:lnTo>
                  <a:lnTo>
                    <a:pt x="412" y="566"/>
                  </a:lnTo>
                  <a:lnTo>
                    <a:pt x="408" y="556"/>
                  </a:lnTo>
                  <a:lnTo>
                    <a:pt x="404" y="544"/>
                  </a:lnTo>
                  <a:lnTo>
                    <a:pt x="400" y="532"/>
                  </a:lnTo>
                  <a:lnTo>
                    <a:pt x="396" y="522"/>
                  </a:lnTo>
                  <a:lnTo>
                    <a:pt x="396" y="522"/>
                  </a:lnTo>
                  <a:lnTo>
                    <a:pt x="392" y="510"/>
                  </a:lnTo>
                  <a:lnTo>
                    <a:pt x="392" y="510"/>
                  </a:lnTo>
                  <a:lnTo>
                    <a:pt x="394" y="512"/>
                  </a:lnTo>
                  <a:lnTo>
                    <a:pt x="396" y="514"/>
                  </a:lnTo>
                  <a:lnTo>
                    <a:pt x="400" y="518"/>
                  </a:lnTo>
                  <a:lnTo>
                    <a:pt x="400" y="518"/>
                  </a:lnTo>
                  <a:lnTo>
                    <a:pt x="402" y="516"/>
                  </a:lnTo>
                  <a:lnTo>
                    <a:pt x="402" y="516"/>
                  </a:lnTo>
                  <a:lnTo>
                    <a:pt x="402" y="508"/>
                  </a:lnTo>
                  <a:lnTo>
                    <a:pt x="406" y="502"/>
                  </a:lnTo>
                  <a:lnTo>
                    <a:pt x="406" y="502"/>
                  </a:lnTo>
                  <a:lnTo>
                    <a:pt x="408" y="516"/>
                  </a:lnTo>
                  <a:lnTo>
                    <a:pt x="408" y="516"/>
                  </a:lnTo>
                  <a:lnTo>
                    <a:pt x="410" y="518"/>
                  </a:lnTo>
                  <a:lnTo>
                    <a:pt x="412" y="522"/>
                  </a:lnTo>
                  <a:lnTo>
                    <a:pt x="416" y="530"/>
                  </a:lnTo>
                  <a:lnTo>
                    <a:pt x="416" y="530"/>
                  </a:lnTo>
                  <a:lnTo>
                    <a:pt x="420" y="538"/>
                  </a:lnTo>
                  <a:lnTo>
                    <a:pt x="424" y="546"/>
                  </a:lnTo>
                  <a:lnTo>
                    <a:pt x="428" y="554"/>
                  </a:lnTo>
                  <a:lnTo>
                    <a:pt x="434" y="560"/>
                  </a:lnTo>
                  <a:lnTo>
                    <a:pt x="434" y="560"/>
                  </a:lnTo>
                  <a:lnTo>
                    <a:pt x="436" y="564"/>
                  </a:lnTo>
                  <a:lnTo>
                    <a:pt x="436" y="564"/>
                  </a:lnTo>
                  <a:lnTo>
                    <a:pt x="438" y="574"/>
                  </a:lnTo>
                  <a:lnTo>
                    <a:pt x="440" y="582"/>
                  </a:lnTo>
                  <a:lnTo>
                    <a:pt x="448" y="598"/>
                  </a:lnTo>
                  <a:lnTo>
                    <a:pt x="458" y="614"/>
                  </a:lnTo>
                  <a:lnTo>
                    <a:pt x="466" y="632"/>
                  </a:lnTo>
                  <a:lnTo>
                    <a:pt x="466" y="632"/>
                  </a:lnTo>
                  <a:lnTo>
                    <a:pt x="470" y="648"/>
                  </a:lnTo>
                  <a:lnTo>
                    <a:pt x="472" y="666"/>
                  </a:lnTo>
                  <a:lnTo>
                    <a:pt x="472" y="666"/>
                  </a:lnTo>
                  <a:lnTo>
                    <a:pt x="474" y="674"/>
                  </a:lnTo>
                  <a:lnTo>
                    <a:pt x="474" y="674"/>
                  </a:lnTo>
                  <a:lnTo>
                    <a:pt x="476" y="674"/>
                  </a:lnTo>
                  <a:lnTo>
                    <a:pt x="480" y="676"/>
                  </a:lnTo>
                  <a:lnTo>
                    <a:pt x="484" y="672"/>
                  </a:lnTo>
                  <a:lnTo>
                    <a:pt x="488" y="670"/>
                  </a:lnTo>
                  <a:lnTo>
                    <a:pt x="494" y="668"/>
                  </a:lnTo>
                  <a:lnTo>
                    <a:pt x="494" y="668"/>
                  </a:lnTo>
                  <a:lnTo>
                    <a:pt x="506" y="664"/>
                  </a:lnTo>
                  <a:lnTo>
                    <a:pt x="516" y="658"/>
                  </a:lnTo>
                  <a:lnTo>
                    <a:pt x="526" y="652"/>
                  </a:lnTo>
                  <a:lnTo>
                    <a:pt x="536" y="646"/>
                  </a:lnTo>
                  <a:lnTo>
                    <a:pt x="536" y="646"/>
                  </a:lnTo>
                  <a:lnTo>
                    <a:pt x="540" y="644"/>
                  </a:lnTo>
                  <a:lnTo>
                    <a:pt x="540" y="644"/>
                  </a:lnTo>
                  <a:lnTo>
                    <a:pt x="542" y="638"/>
                  </a:lnTo>
                  <a:lnTo>
                    <a:pt x="544" y="634"/>
                  </a:lnTo>
                  <a:lnTo>
                    <a:pt x="554" y="632"/>
                  </a:lnTo>
                  <a:lnTo>
                    <a:pt x="554" y="632"/>
                  </a:lnTo>
                  <a:lnTo>
                    <a:pt x="560" y="628"/>
                  </a:lnTo>
                  <a:lnTo>
                    <a:pt x="566" y="624"/>
                  </a:lnTo>
                  <a:lnTo>
                    <a:pt x="576" y="614"/>
                  </a:lnTo>
                  <a:lnTo>
                    <a:pt x="576" y="614"/>
                  </a:lnTo>
                  <a:lnTo>
                    <a:pt x="582" y="608"/>
                  </a:lnTo>
                  <a:lnTo>
                    <a:pt x="586" y="600"/>
                  </a:lnTo>
                  <a:lnTo>
                    <a:pt x="590" y="592"/>
                  </a:lnTo>
                  <a:lnTo>
                    <a:pt x="594" y="586"/>
                  </a:lnTo>
                  <a:lnTo>
                    <a:pt x="594" y="586"/>
                  </a:lnTo>
                  <a:lnTo>
                    <a:pt x="598" y="578"/>
                  </a:lnTo>
                  <a:lnTo>
                    <a:pt x="598" y="572"/>
                  </a:lnTo>
                  <a:lnTo>
                    <a:pt x="596" y="566"/>
                  </a:lnTo>
                  <a:lnTo>
                    <a:pt x="590" y="562"/>
                  </a:lnTo>
                  <a:lnTo>
                    <a:pt x="590" y="562"/>
                  </a:lnTo>
                  <a:lnTo>
                    <a:pt x="582" y="558"/>
                  </a:lnTo>
                  <a:lnTo>
                    <a:pt x="576" y="554"/>
                  </a:lnTo>
                  <a:lnTo>
                    <a:pt x="574" y="546"/>
                  </a:lnTo>
                  <a:lnTo>
                    <a:pt x="572" y="538"/>
                  </a:lnTo>
                  <a:lnTo>
                    <a:pt x="572" y="538"/>
                  </a:lnTo>
                  <a:lnTo>
                    <a:pt x="564" y="548"/>
                  </a:lnTo>
                  <a:lnTo>
                    <a:pt x="556" y="554"/>
                  </a:lnTo>
                  <a:lnTo>
                    <a:pt x="552" y="556"/>
                  </a:lnTo>
                  <a:lnTo>
                    <a:pt x="546" y="558"/>
                  </a:lnTo>
                  <a:lnTo>
                    <a:pt x="542" y="558"/>
                  </a:lnTo>
                  <a:lnTo>
                    <a:pt x="536" y="554"/>
                  </a:lnTo>
                  <a:lnTo>
                    <a:pt x="536" y="554"/>
                  </a:lnTo>
                  <a:lnTo>
                    <a:pt x="536" y="546"/>
                  </a:lnTo>
                  <a:lnTo>
                    <a:pt x="536" y="542"/>
                  </a:lnTo>
                  <a:lnTo>
                    <a:pt x="534" y="538"/>
                  </a:lnTo>
                  <a:lnTo>
                    <a:pt x="534" y="538"/>
                  </a:lnTo>
                  <a:lnTo>
                    <a:pt x="532" y="540"/>
                  </a:lnTo>
                  <a:lnTo>
                    <a:pt x="530" y="542"/>
                  </a:lnTo>
                  <a:lnTo>
                    <a:pt x="530" y="544"/>
                  </a:lnTo>
                  <a:lnTo>
                    <a:pt x="528" y="546"/>
                  </a:lnTo>
                  <a:lnTo>
                    <a:pt x="528" y="546"/>
                  </a:lnTo>
                  <a:lnTo>
                    <a:pt x="526" y="542"/>
                  </a:lnTo>
                  <a:lnTo>
                    <a:pt x="526" y="536"/>
                  </a:lnTo>
                  <a:lnTo>
                    <a:pt x="524" y="530"/>
                  </a:lnTo>
                  <a:lnTo>
                    <a:pt x="520" y="526"/>
                  </a:lnTo>
                  <a:lnTo>
                    <a:pt x="520" y="526"/>
                  </a:lnTo>
                  <a:lnTo>
                    <a:pt x="516" y="520"/>
                  </a:lnTo>
                  <a:lnTo>
                    <a:pt x="514" y="516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8" y="500"/>
                  </a:lnTo>
                  <a:lnTo>
                    <a:pt x="508" y="498"/>
                  </a:lnTo>
                  <a:lnTo>
                    <a:pt x="514" y="494"/>
                  </a:lnTo>
                  <a:lnTo>
                    <a:pt x="514" y="494"/>
                  </a:lnTo>
                  <a:lnTo>
                    <a:pt x="518" y="492"/>
                  </a:lnTo>
                  <a:lnTo>
                    <a:pt x="522" y="494"/>
                  </a:lnTo>
                  <a:lnTo>
                    <a:pt x="526" y="496"/>
                  </a:lnTo>
                  <a:lnTo>
                    <a:pt x="528" y="500"/>
                  </a:lnTo>
                  <a:lnTo>
                    <a:pt x="528" y="500"/>
                  </a:lnTo>
                  <a:lnTo>
                    <a:pt x="532" y="508"/>
                  </a:lnTo>
                  <a:lnTo>
                    <a:pt x="536" y="514"/>
                  </a:lnTo>
                  <a:lnTo>
                    <a:pt x="548" y="524"/>
                  </a:lnTo>
                  <a:lnTo>
                    <a:pt x="548" y="524"/>
                  </a:lnTo>
                  <a:lnTo>
                    <a:pt x="552" y="528"/>
                  </a:lnTo>
                  <a:lnTo>
                    <a:pt x="558" y="530"/>
                  </a:lnTo>
                  <a:lnTo>
                    <a:pt x="562" y="530"/>
                  </a:lnTo>
                  <a:lnTo>
                    <a:pt x="568" y="526"/>
                  </a:lnTo>
                  <a:lnTo>
                    <a:pt x="568" y="526"/>
                  </a:lnTo>
                  <a:lnTo>
                    <a:pt x="572" y="524"/>
                  </a:lnTo>
                  <a:lnTo>
                    <a:pt x="576" y="524"/>
                  </a:lnTo>
                  <a:lnTo>
                    <a:pt x="578" y="526"/>
                  </a:lnTo>
                  <a:lnTo>
                    <a:pt x="580" y="532"/>
                  </a:lnTo>
                  <a:lnTo>
                    <a:pt x="580" y="532"/>
                  </a:lnTo>
                  <a:lnTo>
                    <a:pt x="582" y="538"/>
                  </a:lnTo>
                  <a:lnTo>
                    <a:pt x="584" y="540"/>
                  </a:lnTo>
                  <a:lnTo>
                    <a:pt x="588" y="540"/>
                  </a:lnTo>
                  <a:lnTo>
                    <a:pt x="588" y="540"/>
                  </a:lnTo>
                  <a:lnTo>
                    <a:pt x="608" y="544"/>
                  </a:lnTo>
                  <a:lnTo>
                    <a:pt x="620" y="544"/>
                  </a:lnTo>
                  <a:lnTo>
                    <a:pt x="630" y="544"/>
                  </a:lnTo>
                  <a:lnTo>
                    <a:pt x="630" y="544"/>
                  </a:lnTo>
                  <a:lnTo>
                    <a:pt x="638" y="542"/>
                  </a:lnTo>
                  <a:lnTo>
                    <a:pt x="648" y="542"/>
                  </a:lnTo>
                  <a:lnTo>
                    <a:pt x="652" y="544"/>
                  </a:lnTo>
                  <a:lnTo>
                    <a:pt x="656" y="546"/>
                  </a:lnTo>
                  <a:lnTo>
                    <a:pt x="658" y="550"/>
                  </a:lnTo>
                  <a:lnTo>
                    <a:pt x="662" y="556"/>
                  </a:lnTo>
                  <a:lnTo>
                    <a:pt x="662" y="556"/>
                  </a:lnTo>
                  <a:lnTo>
                    <a:pt x="664" y="560"/>
                  </a:lnTo>
                  <a:lnTo>
                    <a:pt x="668" y="566"/>
                  </a:lnTo>
                  <a:lnTo>
                    <a:pt x="674" y="570"/>
                  </a:lnTo>
                  <a:lnTo>
                    <a:pt x="678" y="570"/>
                  </a:lnTo>
                  <a:lnTo>
                    <a:pt x="684" y="570"/>
                  </a:lnTo>
                  <a:lnTo>
                    <a:pt x="684" y="570"/>
                  </a:lnTo>
                  <a:lnTo>
                    <a:pt x="680" y="572"/>
                  </a:lnTo>
                  <a:lnTo>
                    <a:pt x="678" y="574"/>
                  </a:lnTo>
                  <a:lnTo>
                    <a:pt x="674" y="576"/>
                  </a:lnTo>
                  <a:lnTo>
                    <a:pt x="674" y="576"/>
                  </a:lnTo>
                  <a:lnTo>
                    <a:pt x="680" y="586"/>
                  </a:lnTo>
                  <a:lnTo>
                    <a:pt x="682" y="588"/>
                  </a:lnTo>
                  <a:lnTo>
                    <a:pt x="688" y="590"/>
                  </a:lnTo>
                  <a:lnTo>
                    <a:pt x="688" y="590"/>
                  </a:lnTo>
                  <a:lnTo>
                    <a:pt x="692" y="590"/>
                  </a:lnTo>
                  <a:lnTo>
                    <a:pt x="696" y="586"/>
                  </a:lnTo>
                  <a:lnTo>
                    <a:pt x="700" y="576"/>
                  </a:lnTo>
                  <a:lnTo>
                    <a:pt x="700" y="576"/>
                  </a:lnTo>
                  <a:lnTo>
                    <a:pt x="702" y="586"/>
                  </a:lnTo>
                  <a:lnTo>
                    <a:pt x="702" y="594"/>
                  </a:lnTo>
                  <a:lnTo>
                    <a:pt x="702" y="594"/>
                  </a:lnTo>
                  <a:lnTo>
                    <a:pt x="704" y="618"/>
                  </a:lnTo>
                  <a:lnTo>
                    <a:pt x="708" y="642"/>
                  </a:lnTo>
                  <a:lnTo>
                    <a:pt x="708" y="642"/>
                  </a:lnTo>
                  <a:lnTo>
                    <a:pt x="730" y="702"/>
                  </a:lnTo>
                  <a:lnTo>
                    <a:pt x="730" y="702"/>
                  </a:lnTo>
                  <a:lnTo>
                    <a:pt x="732" y="712"/>
                  </a:lnTo>
                  <a:lnTo>
                    <a:pt x="732" y="716"/>
                  </a:lnTo>
                  <a:lnTo>
                    <a:pt x="736" y="720"/>
                  </a:lnTo>
                  <a:lnTo>
                    <a:pt x="736" y="720"/>
                  </a:lnTo>
                  <a:lnTo>
                    <a:pt x="738" y="722"/>
                  </a:lnTo>
                  <a:lnTo>
                    <a:pt x="740" y="722"/>
                  </a:lnTo>
                  <a:lnTo>
                    <a:pt x="742" y="720"/>
                  </a:lnTo>
                  <a:lnTo>
                    <a:pt x="742" y="720"/>
                  </a:lnTo>
                  <a:lnTo>
                    <a:pt x="750" y="708"/>
                  </a:lnTo>
                  <a:lnTo>
                    <a:pt x="756" y="694"/>
                  </a:lnTo>
                  <a:lnTo>
                    <a:pt x="758" y="678"/>
                  </a:lnTo>
                  <a:lnTo>
                    <a:pt x="758" y="664"/>
                  </a:lnTo>
                  <a:lnTo>
                    <a:pt x="758" y="664"/>
                  </a:lnTo>
                  <a:lnTo>
                    <a:pt x="758" y="654"/>
                  </a:lnTo>
                  <a:lnTo>
                    <a:pt x="760" y="646"/>
                  </a:lnTo>
                  <a:lnTo>
                    <a:pt x="764" y="640"/>
                  </a:lnTo>
                  <a:lnTo>
                    <a:pt x="772" y="636"/>
                  </a:lnTo>
                  <a:lnTo>
                    <a:pt x="772" y="636"/>
                  </a:lnTo>
                  <a:lnTo>
                    <a:pt x="774" y="634"/>
                  </a:lnTo>
                  <a:lnTo>
                    <a:pt x="774" y="634"/>
                  </a:lnTo>
                  <a:lnTo>
                    <a:pt x="790" y="614"/>
                  </a:lnTo>
                  <a:lnTo>
                    <a:pt x="798" y="606"/>
                  </a:lnTo>
                  <a:lnTo>
                    <a:pt x="808" y="598"/>
                  </a:lnTo>
                  <a:lnTo>
                    <a:pt x="808" y="598"/>
                  </a:lnTo>
                  <a:lnTo>
                    <a:pt x="810" y="594"/>
                  </a:lnTo>
                  <a:lnTo>
                    <a:pt x="812" y="590"/>
                  </a:lnTo>
                  <a:lnTo>
                    <a:pt x="812" y="590"/>
                  </a:lnTo>
                  <a:lnTo>
                    <a:pt x="812" y="584"/>
                  </a:lnTo>
                  <a:lnTo>
                    <a:pt x="816" y="582"/>
                  </a:lnTo>
                  <a:lnTo>
                    <a:pt x="820" y="580"/>
                  </a:lnTo>
                  <a:lnTo>
                    <a:pt x="824" y="580"/>
                  </a:lnTo>
                  <a:lnTo>
                    <a:pt x="824" y="580"/>
                  </a:lnTo>
                  <a:lnTo>
                    <a:pt x="832" y="580"/>
                  </a:lnTo>
                  <a:lnTo>
                    <a:pt x="838" y="578"/>
                  </a:lnTo>
                  <a:lnTo>
                    <a:pt x="840" y="574"/>
                  </a:lnTo>
                  <a:lnTo>
                    <a:pt x="840" y="566"/>
                  </a:lnTo>
                  <a:lnTo>
                    <a:pt x="840" y="566"/>
                  </a:lnTo>
                  <a:lnTo>
                    <a:pt x="846" y="570"/>
                  </a:lnTo>
                  <a:lnTo>
                    <a:pt x="850" y="574"/>
                  </a:lnTo>
                  <a:lnTo>
                    <a:pt x="852" y="578"/>
                  </a:lnTo>
                  <a:lnTo>
                    <a:pt x="852" y="584"/>
                  </a:lnTo>
                  <a:lnTo>
                    <a:pt x="852" y="584"/>
                  </a:lnTo>
                  <a:lnTo>
                    <a:pt x="854" y="590"/>
                  </a:lnTo>
                  <a:lnTo>
                    <a:pt x="858" y="594"/>
                  </a:lnTo>
                  <a:lnTo>
                    <a:pt x="858" y="594"/>
                  </a:lnTo>
                  <a:lnTo>
                    <a:pt x="864" y="602"/>
                  </a:lnTo>
                  <a:lnTo>
                    <a:pt x="870" y="612"/>
                  </a:lnTo>
                  <a:lnTo>
                    <a:pt x="872" y="622"/>
                  </a:lnTo>
                  <a:lnTo>
                    <a:pt x="872" y="632"/>
                  </a:lnTo>
                  <a:lnTo>
                    <a:pt x="872" y="632"/>
                  </a:lnTo>
                  <a:lnTo>
                    <a:pt x="872" y="638"/>
                  </a:lnTo>
                  <a:lnTo>
                    <a:pt x="874" y="640"/>
                  </a:lnTo>
                  <a:lnTo>
                    <a:pt x="874" y="640"/>
                  </a:lnTo>
                  <a:lnTo>
                    <a:pt x="878" y="640"/>
                  </a:lnTo>
                  <a:lnTo>
                    <a:pt x="882" y="638"/>
                  </a:lnTo>
                  <a:lnTo>
                    <a:pt x="882" y="638"/>
                  </a:lnTo>
                  <a:lnTo>
                    <a:pt x="888" y="632"/>
                  </a:lnTo>
                  <a:lnTo>
                    <a:pt x="888" y="632"/>
                  </a:lnTo>
                  <a:lnTo>
                    <a:pt x="894" y="634"/>
                  </a:lnTo>
                  <a:lnTo>
                    <a:pt x="894" y="634"/>
                  </a:lnTo>
                  <a:lnTo>
                    <a:pt x="896" y="642"/>
                  </a:lnTo>
                  <a:lnTo>
                    <a:pt x="898" y="652"/>
                  </a:lnTo>
                  <a:lnTo>
                    <a:pt x="900" y="660"/>
                  </a:lnTo>
                  <a:lnTo>
                    <a:pt x="904" y="668"/>
                  </a:lnTo>
                  <a:lnTo>
                    <a:pt x="904" y="668"/>
                  </a:lnTo>
                  <a:lnTo>
                    <a:pt x="904" y="686"/>
                  </a:lnTo>
                  <a:lnTo>
                    <a:pt x="902" y="702"/>
                  </a:lnTo>
                  <a:lnTo>
                    <a:pt x="902" y="702"/>
                  </a:lnTo>
                  <a:lnTo>
                    <a:pt x="902" y="710"/>
                  </a:lnTo>
                  <a:lnTo>
                    <a:pt x="902" y="716"/>
                  </a:lnTo>
                  <a:lnTo>
                    <a:pt x="906" y="722"/>
                  </a:lnTo>
                  <a:lnTo>
                    <a:pt x="910" y="730"/>
                  </a:lnTo>
                  <a:lnTo>
                    <a:pt x="910" y="730"/>
                  </a:lnTo>
                  <a:lnTo>
                    <a:pt x="916" y="742"/>
                  </a:lnTo>
                  <a:lnTo>
                    <a:pt x="918" y="756"/>
                  </a:lnTo>
                  <a:lnTo>
                    <a:pt x="918" y="756"/>
                  </a:lnTo>
                  <a:lnTo>
                    <a:pt x="920" y="766"/>
                  </a:lnTo>
                  <a:lnTo>
                    <a:pt x="924" y="774"/>
                  </a:lnTo>
                  <a:lnTo>
                    <a:pt x="930" y="782"/>
                  </a:lnTo>
                  <a:lnTo>
                    <a:pt x="938" y="790"/>
                  </a:lnTo>
                  <a:lnTo>
                    <a:pt x="938" y="790"/>
                  </a:lnTo>
                  <a:lnTo>
                    <a:pt x="942" y="792"/>
                  </a:lnTo>
                  <a:lnTo>
                    <a:pt x="946" y="792"/>
                  </a:lnTo>
                  <a:lnTo>
                    <a:pt x="946" y="792"/>
                  </a:lnTo>
                  <a:lnTo>
                    <a:pt x="946" y="790"/>
                  </a:lnTo>
                  <a:lnTo>
                    <a:pt x="946" y="788"/>
                  </a:lnTo>
                  <a:lnTo>
                    <a:pt x="946" y="784"/>
                  </a:lnTo>
                  <a:lnTo>
                    <a:pt x="946" y="784"/>
                  </a:lnTo>
                  <a:lnTo>
                    <a:pt x="942" y="776"/>
                  </a:lnTo>
                  <a:lnTo>
                    <a:pt x="940" y="772"/>
                  </a:lnTo>
                  <a:lnTo>
                    <a:pt x="940" y="768"/>
                  </a:lnTo>
                  <a:lnTo>
                    <a:pt x="940" y="768"/>
                  </a:lnTo>
                  <a:lnTo>
                    <a:pt x="940" y="758"/>
                  </a:lnTo>
                  <a:lnTo>
                    <a:pt x="938" y="750"/>
                  </a:lnTo>
                  <a:lnTo>
                    <a:pt x="932" y="744"/>
                  </a:lnTo>
                  <a:lnTo>
                    <a:pt x="926" y="738"/>
                  </a:lnTo>
                  <a:lnTo>
                    <a:pt x="926" y="738"/>
                  </a:lnTo>
                  <a:lnTo>
                    <a:pt x="918" y="728"/>
                  </a:lnTo>
                  <a:lnTo>
                    <a:pt x="912" y="718"/>
                  </a:lnTo>
                  <a:lnTo>
                    <a:pt x="910" y="708"/>
                  </a:lnTo>
                  <a:lnTo>
                    <a:pt x="908" y="696"/>
                  </a:lnTo>
                  <a:lnTo>
                    <a:pt x="908" y="696"/>
                  </a:lnTo>
                  <a:lnTo>
                    <a:pt x="912" y="684"/>
                  </a:lnTo>
                  <a:lnTo>
                    <a:pt x="914" y="672"/>
                  </a:lnTo>
                  <a:lnTo>
                    <a:pt x="914" y="672"/>
                  </a:lnTo>
                  <a:lnTo>
                    <a:pt x="914" y="668"/>
                  </a:lnTo>
                  <a:lnTo>
                    <a:pt x="918" y="666"/>
                  </a:lnTo>
                  <a:lnTo>
                    <a:pt x="918" y="666"/>
                  </a:lnTo>
                  <a:lnTo>
                    <a:pt x="920" y="666"/>
                  </a:lnTo>
                  <a:lnTo>
                    <a:pt x="922" y="668"/>
                  </a:lnTo>
                  <a:lnTo>
                    <a:pt x="922" y="668"/>
                  </a:lnTo>
                  <a:lnTo>
                    <a:pt x="926" y="676"/>
                  </a:lnTo>
                  <a:lnTo>
                    <a:pt x="932" y="682"/>
                  </a:lnTo>
                  <a:lnTo>
                    <a:pt x="944" y="694"/>
                  </a:lnTo>
                  <a:lnTo>
                    <a:pt x="944" y="694"/>
                  </a:lnTo>
                  <a:lnTo>
                    <a:pt x="952" y="704"/>
                  </a:lnTo>
                  <a:lnTo>
                    <a:pt x="954" y="710"/>
                  </a:lnTo>
                  <a:lnTo>
                    <a:pt x="954" y="716"/>
                  </a:lnTo>
                  <a:lnTo>
                    <a:pt x="954" y="716"/>
                  </a:lnTo>
                  <a:lnTo>
                    <a:pt x="960" y="708"/>
                  </a:lnTo>
                  <a:lnTo>
                    <a:pt x="966" y="702"/>
                  </a:lnTo>
                  <a:lnTo>
                    <a:pt x="982" y="690"/>
                  </a:lnTo>
                  <a:lnTo>
                    <a:pt x="982" y="690"/>
                  </a:lnTo>
                  <a:lnTo>
                    <a:pt x="984" y="686"/>
                  </a:lnTo>
                  <a:lnTo>
                    <a:pt x="984" y="686"/>
                  </a:lnTo>
                  <a:lnTo>
                    <a:pt x="986" y="672"/>
                  </a:lnTo>
                  <a:lnTo>
                    <a:pt x="986" y="660"/>
                  </a:lnTo>
                  <a:lnTo>
                    <a:pt x="982" y="648"/>
                  </a:lnTo>
                  <a:lnTo>
                    <a:pt x="974" y="636"/>
                  </a:lnTo>
                  <a:lnTo>
                    <a:pt x="974" y="636"/>
                  </a:lnTo>
                  <a:lnTo>
                    <a:pt x="964" y="620"/>
                  </a:lnTo>
                  <a:lnTo>
                    <a:pt x="964" y="620"/>
                  </a:lnTo>
                  <a:lnTo>
                    <a:pt x="958" y="612"/>
                  </a:lnTo>
                  <a:lnTo>
                    <a:pt x="958" y="606"/>
                  </a:lnTo>
                  <a:lnTo>
                    <a:pt x="962" y="598"/>
                  </a:lnTo>
                  <a:lnTo>
                    <a:pt x="966" y="592"/>
                  </a:lnTo>
                  <a:lnTo>
                    <a:pt x="966" y="592"/>
                  </a:lnTo>
                  <a:lnTo>
                    <a:pt x="970" y="586"/>
                  </a:lnTo>
                  <a:lnTo>
                    <a:pt x="976" y="582"/>
                  </a:lnTo>
                  <a:lnTo>
                    <a:pt x="982" y="582"/>
                  </a:lnTo>
                  <a:lnTo>
                    <a:pt x="990" y="582"/>
                  </a:lnTo>
                  <a:lnTo>
                    <a:pt x="990" y="582"/>
                  </a:lnTo>
                  <a:lnTo>
                    <a:pt x="990" y="588"/>
                  </a:lnTo>
                  <a:lnTo>
                    <a:pt x="990" y="592"/>
                  </a:lnTo>
                  <a:lnTo>
                    <a:pt x="992" y="592"/>
                  </a:lnTo>
                  <a:lnTo>
                    <a:pt x="992" y="592"/>
                  </a:lnTo>
                  <a:lnTo>
                    <a:pt x="994" y="592"/>
                  </a:lnTo>
                  <a:lnTo>
                    <a:pt x="994" y="592"/>
                  </a:lnTo>
                  <a:lnTo>
                    <a:pt x="994" y="586"/>
                  </a:lnTo>
                  <a:lnTo>
                    <a:pt x="994" y="586"/>
                  </a:lnTo>
                  <a:lnTo>
                    <a:pt x="1000" y="584"/>
                  </a:lnTo>
                  <a:lnTo>
                    <a:pt x="1008" y="580"/>
                  </a:lnTo>
                  <a:lnTo>
                    <a:pt x="1014" y="578"/>
                  </a:lnTo>
                  <a:lnTo>
                    <a:pt x="1020" y="574"/>
                  </a:lnTo>
                  <a:lnTo>
                    <a:pt x="1020" y="574"/>
                  </a:lnTo>
                  <a:lnTo>
                    <a:pt x="1022" y="574"/>
                  </a:lnTo>
                  <a:lnTo>
                    <a:pt x="1026" y="574"/>
                  </a:lnTo>
                  <a:lnTo>
                    <a:pt x="1026" y="574"/>
                  </a:lnTo>
                  <a:lnTo>
                    <a:pt x="1026" y="572"/>
                  </a:lnTo>
                  <a:lnTo>
                    <a:pt x="1026" y="572"/>
                  </a:lnTo>
                  <a:lnTo>
                    <a:pt x="1038" y="568"/>
                  </a:lnTo>
                  <a:lnTo>
                    <a:pt x="1048" y="562"/>
                  </a:lnTo>
                  <a:lnTo>
                    <a:pt x="1056" y="552"/>
                  </a:lnTo>
                  <a:lnTo>
                    <a:pt x="1064" y="544"/>
                  </a:lnTo>
                  <a:lnTo>
                    <a:pt x="1064" y="544"/>
                  </a:lnTo>
                  <a:lnTo>
                    <a:pt x="1072" y="526"/>
                  </a:lnTo>
                  <a:lnTo>
                    <a:pt x="1076" y="518"/>
                  </a:lnTo>
                  <a:lnTo>
                    <a:pt x="1080" y="510"/>
                  </a:lnTo>
                  <a:lnTo>
                    <a:pt x="1080" y="510"/>
                  </a:lnTo>
                  <a:lnTo>
                    <a:pt x="1084" y="502"/>
                  </a:lnTo>
                  <a:lnTo>
                    <a:pt x="1084" y="498"/>
                  </a:lnTo>
                  <a:lnTo>
                    <a:pt x="1082" y="494"/>
                  </a:lnTo>
                  <a:lnTo>
                    <a:pt x="1082" y="494"/>
                  </a:lnTo>
                  <a:lnTo>
                    <a:pt x="1078" y="488"/>
                  </a:lnTo>
                  <a:lnTo>
                    <a:pt x="1078" y="488"/>
                  </a:lnTo>
                  <a:lnTo>
                    <a:pt x="1082" y="488"/>
                  </a:lnTo>
                  <a:lnTo>
                    <a:pt x="1082" y="486"/>
                  </a:lnTo>
                  <a:lnTo>
                    <a:pt x="1082" y="482"/>
                  </a:lnTo>
                  <a:lnTo>
                    <a:pt x="1080" y="476"/>
                  </a:lnTo>
                  <a:lnTo>
                    <a:pt x="1080" y="476"/>
                  </a:lnTo>
                  <a:lnTo>
                    <a:pt x="1082" y="474"/>
                  </a:lnTo>
                  <a:lnTo>
                    <a:pt x="1082" y="474"/>
                  </a:lnTo>
                  <a:lnTo>
                    <a:pt x="1078" y="468"/>
                  </a:lnTo>
                  <a:lnTo>
                    <a:pt x="1076" y="462"/>
                  </a:lnTo>
                  <a:lnTo>
                    <a:pt x="1074" y="454"/>
                  </a:lnTo>
                  <a:lnTo>
                    <a:pt x="1068" y="448"/>
                  </a:lnTo>
                  <a:lnTo>
                    <a:pt x="1068" y="448"/>
                  </a:lnTo>
                  <a:lnTo>
                    <a:pt x="1064" y="446"/>
                  </a:lnTo>
                  <a:lnTo>
                    <a:pt x="1064" y="442"/>
                  </a:lnTo>
                  <a:lnTo>
                    <a:pt x="1068" y="436"/>
                  </a:lnTo>
                  <a:lnTo>
                    <a:pt x="1068" y="436"/>
                  </a:lnTo>
                  <a:lnTo>
                    <a:pt x="1078" y="426"/>
                  </a:lnTo>
                  <a:lnTo>
                    <a:pt x="1090" y="420"/>
                  </a:lnTo>
                  <a:lnTo>
                    <a:pt x="1090" y="420"/>
                  </a:lnTo>
                  <a:lnTo>
                    <a:pt x="1078" y="416"/>
                  </a:lnTo>
                  <a:lnTo>
                    <a:pt x="1074" y="416"/>
                  </a:lnTo>
                  <a:lnTo>
                    <a:pt x="1068" y="420"/>
                  </a:lnTo>
                  <a:lnTo>
                    <a:pt x="1068" y="420"/>
                  </a:lnTo>
                  <a:lnTo>
                    <a:pt x="1066" y="420"/>
                  </a:lnTo>
                  <a:lnTo>
                    <a:pt x="1064" y="420"/>
                  </a:lnTo>
                  <a:lnTo>
                    <a:pt x="1062" y="416"/>
                  </a:lnTo>
                  <a:lnTo>
                    <a:pt x="1058" y="410"/>
                  </a:lnTo>
                  <a:lnTo>
                    <a:pt x="1056" y="408"/>
                  </a:lnTo>
                  <a:lnTo>
                    <a:pt x="1052" y="408"/>
                  </a:lnTo>
                  <a:lnTo>
                    <a:pt x="1052" y="408"/>
                  </a:lnTo>
                  <a:lnTo>
                    <a:pt x="1052" y="406"/>
                  </a:lnTo>
                  <a:lnTo>
                    <a:pt x="1052" y="402"/>
                  </a:lnTo>
                  <a:lnTo>
                    <a:pt x="1052" y="402"/>
                  </a:lnTo>
                  <a:lnTo>
                    <a:pt x="1054" y="400"/>
                  </a:lnTo>
                  <a:lnTo>
                    <a:pt x="1054" y="400"/>
                  </a:lnTo>
                  <a:lnTo>
                    <a:pt x="1060" y="398"/>
                  </a:lnTo>
                  <a:lnTo>
                    <a:pt x="1066" y="394"/>
                  </a:lnTo>
                  <a:lnTo>
                    <a:pt x="1070" y="390"/>
                  </a:lnTo>
                  <a:lnTo>
                    <a:pt x="1074" y="386"/>
                  </a:lnTo>
                  <a:lnTo>
                    <a:pt x="1074" y="386"/>
                  </a:lnTo>
                  <a:lnTo>
                    <a:pt x="1080" y="382"/>
                  </a:lnTo>
                  <a:lnTo>
                    <a:pt x="1082" y="382"/>
                  </a:lnTo>
                  <a:lnTo>
                    <a:pt x="1086" y="382"/>
                  </a:lnTo>
                  <a:lnTo>
                    <a:pt x="1086" y="382"/>
                  </a:lnTo>
                  <a:lnTo>
                    <a:pt x="1088" y="386"/>
                  </a:lnTo>
                  <a:lnTo>
                    <a:pt x="1088" y="388"/>
                  </a:lnTo>
                  <a:lnTo>
                    <a:pt x="1084" y="392"/>
                  </a:lnTo>
                  <a:lnTo>
                    <a:pt x="1084" y="392"/>
                  </a:lnTo>
                  <a:lnTo>
                    <a:pt x="1082" y="394"/>
                  </a:lnTo>
                  <a:lnTo>
                    <a:pt x="1082" y="396"/>
                  </a:lnTo>
                  <a:lnTo>
                    <a:pt x="1084" y="400"/>
                  </a:lnTo>
                  <a:lnTo>
                    <a:pt x="1084" y="400"/>
                  </a:lnTo>
                  <a:lnTo>
                    <a:pt x="1086" y="400"/>
                  </a:lnTo>
                  <a:lnTo>
                    <a:pt x="1086" y="400"/>
                  </a:lnTo>
                  <a:lnTo>
                    <a:pt x="1090" y="396"/>
                  </a:lnTo>
                  <a:lnTo>
                    <a:pt x="1090" y="396"/>
                  </a:lnTo>
                  <a:lnTo>
                    <a:pt x="1096" y="394"/>
                  </a:lnTo>
                  <a:lnTo>
                    <a:pt x="1096" y="394"/>
                  </a:lnTo>
                  <a:lnTo>
                    <a:pt x="1100" y="392"/>
                  </a:lnTo>
                  <a:lnTo>
                    <a:pt x="1102" y="392"/>
                  </a:lnTo>
                  <a:lnTo>
                    <a:pt x="1110" y="394"/>
                  </a:lnTo>
                  <a:lnTo>
                    <a:pt x="1110" y="394"/>
                  </a:lnTo>
                  <a:lnTo>
                    <a:pt x="1112" y="398"/>
                  </a:lnTo>
                  <a:lnTo>
                    <a:pt x="1112" y="400"/>
                  </a:lnTo>
                  <a:lnTo>
                    <a:pt x="1110" y="406"/>
                  </a:lnTo>
                  <a:lnTo>
                    <a:pt x="1110" y="406"/>
                  </a:lnTo>
                  <a:lnTo>
                    <a:pt x="1110" y="410"/>
                  </a:lnTo>
                  <a:lnTo>
                    <a:pt x="1110" y="412"/>
                  </a:lnTo>
                  <a:lnTo>
                    <a:pt x="1112" y="412"/>
                  </a:lnTo>
                  <a:lnTo>
                    <a:pt x="1116" y="412"/>
                  </a:lnTo>
                  <a:lnTo>
                    <a:pt x="1116" y="412"/>
                  </a:lnTo>
                  <a:lnTo>
                    <a:pt x="1120" y="414"/>
                  </a:lnTo>
                  <a:lnTo>
                    <a:pt x="1122" y="416"/>
                  </a:lnTo>
                  <a:lnTo>
                    <a:pt x="1124" y="418"/>
                  </a:lnTo>
                  <a:lnTo>
                    <a:pt x="1124" y="422"/>
                  </a:lnTo>
                  <a:lnTo>
                    <a:pt x="1124" y="422"/>
                  </a:lnTo>
                  <a:lnTo>
                    <a:pt x="1120" y="448"/>
                  </a:lnTo>
                  <a:lnTo>
                    <a:pt x="1120" y="448"/>
                  </a:lnTo>
                  <a:lnTo>
                    <a:pt x="1132" y="444"/>
                  </a:lnTo>
                  <a:lnTo>
                    <a:pt x="1140" y="440"/>
                  </a:lnTo>
                  <a:lnTo>
                    <a:pt x="1140" y="440"/>
                  </a:lnTo>
                  <a:lnTo>
                    <a:pt x="1144" y="436"/>
                  </a:lnTo>
                  <a:lnTo>
                    <a:pt x="1144" y="432"/>
                  </a:lnTo>
                  <a:lnTo>
                    <a:pt x="1142" y="422"/>
                  </a:lnTo>
                  <a:lnTo>
                    <a:pt x="1142" y="422"/>
                  </a:lnTo>
                  <a:lnTo>
                    <a:pt x="1138" y="412"/>
                  </a:lnTo>
                  <a:lnTo>
                    <a:pt x="1132" y="402"/>
                  </a:lnTo>
                  <a:lnTo>
                    <a:pt x="1132" y="402"/>
                  </a:lnTo>
                  <a:lnTo>
                    <a:pt x="1128" y="398"/>
                  </a:lnTo>
                  <a:lnTo>
                    <a:pt x="1128" y="396"/>
                  </a:lnTo>
                  <a:lnTo>
                    <a:pt x="1130" y="392"/>
                  </a:lnTo>
                  <a:lnTo>
                    <a:pt x="1134" y="390"/>
                  </a:lnTo>
                  <a:lnTo>
                    <a:pt x="1134" y="390"/>
                  </a:lnTo>
                  <a:lnTo>
                    <a:pt x="1142" y="384"/>
                  </a:lnTo>
                  <a:lnTo>
                    <a:pt x="1146" y="374"/>
                  </a:lnTo>
                  <a:lnTo>
                    <a:pt x="1146" y="374"/>
                  </a:lnTo>
                  <a:lnTo>
                    <a:pt x="1150" y="368"/>
                  </a:lnTo>
                  <a:lnTo>
                    <a:pt x="1154" y="362"/>
                  </a:lnTo>
                  <a:lnTo>
                    <a:pt x="1160" y="360"/>
                  </a:lnTo>
                  <a:lnTo>
                    <a:pt x="1162" y="358"/>
                  </a:lnTo>
                  <a:lnTo>
                    <a:pt x="1166" y="360"/>
                  </a:lnTo>
                  <a:lnTo>
                    <a:pt x="1166" y="360"/>
                  </a:lnTo>
                  <a:lnTo>
                    <a:pt x="1172" y="362"/>
                  </a:lnTo>
                  <a:lnTo>
                    <a:pt x="1178" y="360"/>
                  </a:lnTo>
                  <a:lnTo>
                    <a:pt x="1184" y="358"/>
                  </a:lnTo>
                  <a:lnTo>
                    <a:pt x="1188" y="354"/>
                  </a:lnTo>
                  <a:lnTo>
                    <a:pt x="1188" y="354"/>
                  </a:lnTo>
                  <a:lnTo>
                    <a:pt x="1202" y="336"/>
                  </a:lnTo>
                  <a:lnTo>
                    <a:pt x="1216" y="320"/>
                  </a:lnTo>
                  <a:lnTo>
                    <a:pt x="1222" y="310"/>
                  </a:lnTo>
                  <a:lnTo>
                    <a:pt x="1226" y="300"/>
                  </a:lnTo>
                  <a:lnTo>
                    <a:pt x="1230" y="290"/>
                  </a:lnTo>
                  <a:lnTo>
                    <a:pt x="1230" y="278"/>
                  </a:lnTo>
                  <a:lnTo>
                    <a:pt x="1230" y="278"/>
                  </a:lnTo>
                  <a:lnTo>
                    <a:pt x="1232" y="274"/>
                  </a:lnTo>
                  <a:lnTo>
                    <a:pt x="1232" y="272"/>
                  </a:lnTo>
                  <a:lnTo>
                    <a:pt x="1232" y="272"/>
                  </a:lnTo>
                  <a:lnTo>
                    <a:pt x="1236" y="268"/>
                  </a:lnTo>
                  <a:lnTo>
                    <a:pt x="1236" y="264"/>
                  </a:lnTo>
                  <a:lnTo>
                    <a:pt x="1236" y="254"/>
                  </a:lnTo>
                  <a:lnTo>
                    <a:pt x="1236" y="254"/>
                  </a:lnTo>
                  <a:lnTo>
                    <a:pt x="1232" y="250"/>
                  </a:lnTo>
                  <a:lnTo>
                    <a:pt x="1228" y="246"/>
                  </a:lnTo>
                  <a:lnTo>
                    <a:pt x="1220" y="246"/>
                  </a:lnTo>
                  <a:lnTo>
                    <a:pt x="1216" y="248"/>
                  </a:lnTo>
                  <a:lnTo>
                    <a:pt x="1216" y="248"/>
                  </a:lnTo>
                  <a:lnTo>
                    <a:pt x="1210" y="250"/>
                  </a:lnTo>
                  <a:lnTo>
                    <a:pt x="1206" y="250"/>
                  </a:lnTo>
                  <a:lnTo>
                    <a:pt x="1204" y="248"/>
                  </a:lnTo>
                  <a:lnTo>
                    <a:pt x="1202" y="248"/>
                  </a:lnTo>
                  <a:lnTo>
                    <a:pt x="1202" y="248"/>
                  </a:lnTo>
                  <a:lnTo>
                    <a:pt x="1200" y="242"/>
                  </a:lnTo>
                  <a:lnTo>
                    <a:pt x="1196" y="240"/>
                  </a:lnTo>
                  <a:lnTo>
                    <a:pt x="1186" y="236"/>
                  </a:lnTo>
                  <a:lnTo>
                    <a:pt x="1186" y="236"/>
                  </a:lnTo>
                  <a:lnTo>
                    <a:pt x="1202" y="228"/>
                  </a:lnTo>
                  <a:lnTo>
                    <a:pt x="1214" y="218"/>
                  </a:lnTo>
                  <a:lnTo>
                    <a:pt x="1238" y="196"/>
                  </a:lnTo>
                  <a:lnTo>
                    <a:pt x="1238" y="196"/>
                  </a:lnTo>
                  <a:lnTo>
                    <a:pt x="1248" y="190"/>
                  </a:lnTo>
                  <a:lnTo>
                    <a:pt x="1260" y="190"/>
                  </a:lnTo>
                  <a:lnTo>
                    <a:pt x="1260" y="190"/>
                  </a:lnTo>
                  <a:lnTo>
                    <a:pt x="1280" y="190"/>
                  </a:lnTo>
                  <a:lnTo>
                    <a:pt x="1290" y="190"/>
                  </a:lnTo>
                  <a:lnTo>
                    <a:pt x="1300" y="186"/>
                  </a:lnTo>
                  <a:lnTo>
                    <a:pt x="1300" y="186"/>
                  </a:lnTo>
                  <a:lnTo>
                    <a:pt x="1304" y="184"/>
                  </a:lnTo>
                  <a:lnTo>
                    <a:pt x="1308" y="186"/>
                  </a:lnTo>
                  <a:lnTo>
                    <a:pt x="1316" y="188"/>
                  </a:lnTo>
                  <a:lnTo>
                    <a:pt x="1316" y="188"/>
                  </a:lnTo>
                  <a:lnTo>
                    <a:pt x="1322" y="192"/>
                  </a:lnTo>
                  <a:lnTo>
                    <a:pt x="1328" y="192"/>
                  </a:lnTo>
                  <a:lnTo>
                    <a:pt x="1328" y="192"/>
                  </a:lnTo>
                  <a:lnTo>
                    <a:pt x="1342" y="192"/>
                  </a:lnTo>
                  <a:lnTo>
                    <a:pt x="1342" y="192"/>
                  </a:lnTo>
                  <a:lnTo>
                    <a:pt x="1340" y="188"/>
                  </a:lnTo>
                  <a:lnTo>
                    <a:pt x="1338" y="186"/>
                  </a:lnTo>
                  <a:lnTo>
                    <a:pt x="1338" y="186"/>
                  </a:lnTo>
                  <a:lnTo>
                    <a:pt x="1338" y="184"/>
                  </a:lnTo>
                  <a:lnTo>
                    <a:pt x="1338" y="184"/>
                  </a:lnTo>
                  <a:lnTo>
                    <a:pt x="1340" y="182"/>
                  </a:lnTo>
                  <a:lnTo>
                    <a:pt x="1340" y="182"/>
                  </a:lnTo>
                  <a:lnTo>
                    <a:pt x="1348" y="174"/>
                  </a:lnTo>
                  <a:lnTo>
                    <a:pt x="1358" y="168"/>
                  </a:lnTo>
                  <a:lnTo>
                    <a:pt x="1368" y="164"/>
                  </a:lnTo>
                  <a:lnTo>
                    <a:pt x="1374" y="164"/>
                  </a:lnTo>
                  <a:lnTo>
                    <a:pt x="1380" y="164"/>
                  </a:lnTo>
                  <a:lnTo>
                    <a:pt x="1380" y="164"/>
                  </a:lnTo>
                  <a:lnTo>
                    <a:pt x="1382" y="164"/>
                  </a:lnTo>
                  <a:lnTo>
                    <a:pt x="1384" y="166"/>
                  </a:lnTo>
                  <a:lnTo>
                    <a:pt x="1384" y="166"/>
                  </a:lnTo>
                  <a:lnTo>
                    <a:pt x="1386" y="170"/>
                  </a:lnTo>
                  <a:lnTo>
                    <a:pt x="1388" y="172"/>
                  </a:lnTo>
                  <a:lnTo>
                    <a:pt x="1396" y="170"/>
                  </a:lnTo>
                  <a:lnTo>
                    <a:pt x="1396" y="170"/>
                  </a:lnTo>
                  <a:lnTo>
                    <a:pt x="1402" y="164"/>
                  </a:lnTo>
                  <a:lnTo>
                    <a:pt x="1406" y="160"/>
                  </a:lnTo>
                  <a:lnTo>
                    <a:pt x="1412" y="156"/>
                  </a:lnTo>
                  <a:lnTo>
                    <a:pt x="1416" y="154"/>
                  </a:lnTo>
                  <a:lnTo>
                    <a:pt x="1420" y="154"/>
                  </a:lnTo>
                  <a:lnTo>
                    <a:pt x="1420" y="154"/>
                  </a:lnTo>
                  <a:lnTo>
                    <a:pt x="1416" y="164"/>
                  </a:lnTo>
                  <a:lnTo>
                    <a:pt x="1410" y="172"/>
                  </a:lnTo>
                  <a:lnTo>
                    <a:pt x="1402" y="178"/>
                  </a:lnTo>
                  <a:lnTo>
                    <a:pt x="1394" y="182"/>
                  </a:lnTo>
                  <a:lnTo>
                    <a:pt x="1394" y="182"/>
                  </a:lnTo>
                  <a:lnTo>
                    <a:pt x="1382" y="194"/>
                  </a:lnTo>
                  <a:lnTo>
                    <a:pt x="1368" y="204"/>
                  </a:lnTo>
                  <a:lnTo>
                    <a:pt x="1368" y="204"/>
                  </a:lnTo>
                  <a:lnTo>
                    <a:pt x="1358" y="212"/>
                  </a:lnTo>
                  <a:lnTo>
                    <a:pt x="1350" y="222"/>
                  </a:lnTo>
                  <a:lnTo>
                    <a:pt x="1348" y="230"/>
                  </a:lnTo>
                  <a:lnTo>
                    <a:pt x="1350" y="242"/>
                  </a:lnTo>
                  <a:lnTo>
                    <a:pt x="1350" y="242"/>
                  </a:lnTo>
                  <a:lnTo>
                    <a:pt x="1356" y="270"/>
                  </a:lnTo>
                  <a:lnTo>
                    <a:pt x="1356" y="270"/>
                  </a:lnTo>
                  <a:lnTo>
                    <a:pt x="1358" y="274"/>
                  </a:lnTo>
                  <a:lnTo>
                    <a:pt x="1360" y="272"/>
                  </a:lnTo>
                  <a:lnTo>
                    <a:pt x="1360" y="272"/>
                  </a:lnTo>
                  <a:lnTo>
                    <a:pt x="1366" y="270"/>
                  </a:lnTo>
                  <a:lnTo>
                    <a:pt x="1368" y="266"/>
                  </a:lnTo>
                  <a:lnTo>
                    <a:pt x="1370" y="262"/>
                  </a:lnTo>
                  <a:lnTo>
                    <a:pt x="1370" y="256"/>
                  </a:lnTo>
                  <a:lnTo>
                    <a:pt x="1370" y="256"/>
                  </a:lnTo>
                  <a:lnTo>
                    <a:pt x="1376" y="254"/>
                  </a:lnTo>
                  <a:lnTo>
                    <a:pt x="1378" y="254"/>
                  </a:lnTo>
                  <a:lnTo>
                    <a:pt x="1380" y="250"/>
                  </a:lnTo>
                  <a:lnTo>
                    <a:pt x="1380" y="250"/>
                  </a:lnTo>
                  <a:lnTo>
                    <a:pt x="1380" y="248"/>
                  </a:lnTo>
                  <a:lnTo>
                    <a:pt x="1380" y="246"/>
                  </a:lnTo>
                  <a:lnTo>
                    <a:pt x="1382" y="244"/>
                  </a:lnTo>
                  <a:lnTo>
                    <a:pt x="1382" y="244"/>
                  </a:lnTo>
                  <a:lnTo>
                    <a:pt x="1394" y="238"/>
                  </a:lnTo>
                  <a:lnTo>
                    <a:pt x="1396" y="234"/>
                  </a:lnTo>
                  <a:lnTo>
                    <a:pt x="1398" y="232"/>
                  </a:lnTo>
                  <a:lnTo>
                    <a:pt x="1396" y="226"/>
                  </a:lnTo>
                  <a:lnTo>
                    <a:pt x="1396" y="226"/>
                  </a:lnTo>
                  <a:lnTo>
                    <a:pt x="1398" y="224"/>
                  </a:lnTo>
                  <a:lnTo>
                    <a:pt x="1402" y="222"/>
                  </a:lnTo>
                  <a:lnTo>
                    <a:pt x="1402" y="222"/>
                  </a:lnTo>
                  <a:lnTo>
                    <a:pt x="1406" y="222"/>
                  </a:lnTo>
                  <a:lnTo>
                    <a:pt x="1408" y="222"/>
                  </a:lnTo>
                  <a:lnTo>
                    <a:pt x="1404" y="216"/>
                  </a:lnTo>
                  <a:lnTo>
                    <a:pt x="1404" y="216"/>
                  </a:lnTo>
                  <a:lnTo>
                    <a:pt x="1404" y="212"/>
                  </a:lnTo>
                  <a:lnTo>
                    <a:pt x="1404" y="208"/>
                  </a:lnTo>
                  <a:lnTo>
                    <a:pt x="1404" y="208"/>
                  </a:lnTo>
                  <a:lnTo>
                    <a:pt x="1406" y="208"/>
                  </a:lnTo>
                  <a:lnTo>
                    <a:pt x="1406" y="206"/>
                  </a:lnTo>
                  <a:lnTo>
                    <a:pt x="1404" y="206"/>
                  </a:lnTo>
                  <a:lnTo>
                    <a:pt x="1404" y="206"/>
                  </a:lnTo>
                  <a:lnTo>
                    <a:pt x="1400" y="206"/>
                  </a:lnTo>
                  <a:lnTo>
                    <a:pt x="1398" y="204"/>
                  </a:lnTo>
                  <a:lnTo>
                    <a:pt x="1398" y="200"/>
                  </a:lnTo>
                  <a:lnTo>
                    <a:pt x="1398" y="200"/>
                  </a:lnTo>
                  <a:lnTo>
                    <a:pt x="1410" y="188"/>
                  </a:lnTo>
                  <a:lnTo>
                    <a:pt x="1416" y="182"/>
                  </a:lnTo>
                  <a:lnTo>
                    <a:pt x="1424" y="180"/>
                  </a:lnTo>
                  <a:lnTo>
                    <a:pt x="1424" y="180"/>
                  </a:lnTo>
                  <a:lnTo>
                    <a:pt x="1430" y="182"/>
                  </a:lnTo>
                  <a:lnTo>
                    <a:pt x="1434" y="182"/>
                  </a:lnTo>
                  <a:lnTo>
                    <a:pt x="1436" y="180"/>
                  </a:lnTo>
                  <a:lnTo>
                    <a:pt x="1436" y="180"/>
                  </a:lnTo>
                  <a:lnTo>
                    <a:pt x="1446" y="176"/>
                  </a:lnTo>
                  <a:lnTo>
                    <a:pt x="1450" y="176"/>
                  </a:lnTo>
                  <a:lnTo>
                    <a:pt x="1454" y="178"/>
                  </a:lnTo>
                  <a:lnTo>
                    <a:pt x="1454" y="178"/>
                  </a:lnTo>
                  <a:lnTo>
                    <a:pt x="1460" y="180"/>
                  </a:lnTo>
                  <a:lnTo>
                    <a:pt x="1464" y="180"/>
                  </a:lnTo>
                  <a:lnTo>
                    <a:pt x="1474" y="174"/>
                  </a:lnTo>
                  <a:lnTo>
                    <a:pt x="1474" y="174"/>
                  </a:lnTo>
                  <a:lnTo>
                    <a:pt x="1484" y="168"/>
                  </a:lnTo>
                  <a:lnTo>
                    <a:pt x="1496" y="162"/>
                  </a:lnTo>
                  <a:lnTo>
                    <a:pt x="1496" y="162"/>
                  </a:lnTo>
                  <a:lnTo>
                    <a:pt x="1504" y="160"/>
                  </a:lnTo>
                  <a:lnTo>
                    <a:pt x="1512" y="156"/>
                  </a:lnTo>
                  <a:lnTo>
                    <a:pt x="1520" y="156"/>
                  </a:lnTo>
                  <a:lnTo>
                    <a:pt x="1528" y="156"/>
                  </a:lnTo>
                  <a:lnTo>
                    <a:pt x="1528" y="156"/>
                  </a:lnTo>
                  <a:lnTo>
                    <a:pt x="1532" y="156"/>
                  </a:lnTo>
                  <a:lnTo>
                    <a:pt x="1534" y="154"/>
                  </a:lnTo>
                  <a:lnTo>
                    <a:pt x="1534" y="152"/>
                  </a:lnTo>
                  <a:lnTo>
                    <a:pt x="1532" y="150"/>
                  </a:lnTo>
                  <a:lnTo>
                    <a:pt x="1532" y="150"/>
                  </a:lnTo>
                  <a:lnTo>
                    <a:pt x="1526" y="142"/>
                  </a:lnTo>
                  <a:lnTo>
                    <a:pt x="1522" y="138"/>
                  </a:lnTo>
                  <a:lnTo>
                    <a:pt x="1518" y="134"/>
                  </a:lnTo>
                  <a:lnTo>
                    <a:pt x="1518" y="134"/>
                  </a:lnTo>
                  <a:lnTo>
                    <a:pt x="1524" y="134"/>
                  </a:lnTo>
                  <a:lnTo>
                    <a:pt x="1524" y="134"/>
                  </a:lnTo>
                  <a:lnTo>
                    <a:pt x="1536" y="132"/>
                  </a:lnTo>
                  <a:lnTo>
                    <a:pt x="1540" y="128"/>
                  </a:lnTo>
                  <a:lnTo>
                    <a:pt x="1540" y="126"/>
                  </a:lnTo>
                  <a:lnTo>
                    <a:pt x="1540" y="122"/>
                  </a:lnTo>
                  <a:lnTo>
                    <a:pt x="1540" y="122"/>
                  </a:lnTo>
                  <a:lnTo>
                    <a:pt x="1542" y="118"/>
                  </a:lnTo>
                  <a:lnTo>
                    <a:pt x="1544" y="118"/>
                  </a:lnTo>
                  <a:lnTo>
                    <a:pt x="1544" y="118"/>
                  </a:lnTo>
                  <a:lnTo>
                    <a:pt x="1548" y="118"/>
                  </a:lnTo>
                  <a:lnTo>
                    <a:pt x="1548" y="118"/>
                  </a:lnTo>
                  <a:lnTo>
                    <a:pt x="1548" y="120"/>
                  </a:lnTo>
                  <a:lnTo>
                    <a:pt x="1548" y="120"/>
                  </a:lnTo>
                  <a:lnTo>
                    <a:pt x="1550" y="124"/>
                  </a:lnTo>
                  <a:lnTo>
                    <a:pt x="1552" y="124"/>
                  </a:lnTo>
                  <a:lnTo>
                    <a:pt x="1552" y="124"/>
                  </a:lnTo>
                  <a:lnTo>
                    <a:pt x="1562" y="124"/>
                  </a:lnTo>
                  <a:lnTo>
                    <a:pt x="1570" y="128"/>
                  </a:lnTo>
                  <a:lnTo>
                    <a:pt x="1578" y="132"/>
                  </a:lnTo>
                  <a:lnTo>
                    <a:pt x="1586" y="136"/>
                  </a:lnTo>
                  <a:lnTo>
                    <a:pt x="1586" y="136"/>
                  </a:lnTo>
                  <a:lnTo>
                    <a:pt x="1590" y="138"/>
                  </a:lnTo>
                  <a:lnTo>
                    <a:pt x="1592" y="138"/>
                  </a:lnTo>
                  <a:lnTo>
                    <a:pt x="1594" y="134"/>
                  </a:lnTo>
                  <a:lnTo>
                    <a:pt x="1594" y="134"/>
                  </a:lnTo>
                  <a:lnTo>
                    <a:pt x="1596" y="130"/>
                  </a:lnTo>
                  <a:lnTo>
                    <a:pt x="1598" y="126"/>
                  </a:lnTo>
                  <a:lnTo>
                    <a:pt x="1602" y="124"/>
                  </a:lnTo>
                  <a:lnTo>
                    <a:pt x="1608" y="124"/>
                  </a:lnTo>
                  <a:lnTo>
                    <a:pt x="1608" y="124"/>
                  </a:lnTo>
                  <a:lnTo>
                    <a:pt x="1612" y="122"/>
                  </a:lnTo>
                  <a:lnTo>
                    <a:pt x="1612" y="120"/>
                  </a:lnTo>
                  <a:lnTo>
                    <a:pt x="1612" y="118"/>
                  </a:lnTo>
                  <a:lnTo>
                    <a:pt x="1612" y="118"/>
                  </a:lnTo>
                  <a:close/>
                  <a:moveTo>
                    <a:pt x="350" y="152"/>
                  </a:moveTo>
                  <a:lnTo>
                    <a:pt x="350" y="152"/>
                  </a:lnTo>
                  <a:lnTo>
                    <a:pt x="352" y="152"/>
                  </a:lnTo>
                  <a:lnTo>
                    <a:pt x="352" y="152"/>
                  </a:lnTo>
                  <a:lnTo>
                    <a:pt x="354" y="154"/>
                  </a:lnTo>
                  <a:lnTo>
                    <a:pt x="354" y="156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50" y="156"/>
                  </a:lnTo>
                  <a:lnTo>
                    <a:pt x="348" y="154"/>
                  </a:lnTo>
                  <a:lnTo>
                    <a:pt x="350" y="152"/>
                  </a:lnTo>
                  <a:lnTo>
                    <a:pt x="350" y="152"/>
                  </a:lnTo>
                  <a:close/>
                  <a:moveTo>
                    <a:pt x="348" y="168"/>
                  </a:moveTo>
                  <a:lnTo>
                    <a:pt x="348" y="168"/>
                  </a:lnTo>
                  <a:lnTo>
                    <a:pt x="348" y="168"/>
                  </a:lnTo>
                  <a:lnTo>
                    <a:pt x="348" y="166"/>
                  </a:lnTo>
                  <a:lnTo>
                    <a:pt x="352" y="166"/>
                  </a:lnTo>
                  <a:lnTo>
                    <a:pt x="356" y="164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60" y="158"/>
                  </a:lnTo>
                  <a:lnTo>
                    <a:pt x="364" y="158"/>
                  </a:lnTo>
                  <a:lnTo>
                    <a:pt x="368" y="156"/>
                  </a:lnTo>
                  <a:lnTo>
                    <a:pt x="368" y="156"/>
                  </a:lnTo>
                  <a:lnTo>
                    <a:pt x="364" y="164"/>
                  </a:lnTo>
                  <a:lnTo>
                    <a:pt x="360" y="170"/>
                  </a:lnTo>
                  <a:lnTo>
                    <a:pt x="354" y="170"/>
                  </a:lnTo>
                  <a:lnTo>
                    <a:pt x="348" y="168"/>
                  </a:lnTo>
                  <a:lnTo>
                    <a:pt x="348" y="168"/>
                  </a:lnTo>
                  <a:close/>
                  <a:moveTo>
                    <a:pt x="380" y="184"/>
                  </a:moveTo>
                  <a:lnTo>
                    <a:pt x="380" y="184"/>
                  </a:lnTo>
                  <a:lnTo>
                    <a:pt x="376" y="182"/>
                  </a:lnTo>
                  <a:lnTo>
                    <a:pt x="372" y="178"/>
                  </a:lnTo>
                  <a:lnTo>
                    <a:pt x="368" y="170"/>
                  </a:lnTo>
                  <a:lnTo>
                    <a:pt x="368" y="170"/>
                  </a:lnTo>
                  <a:lnTo>
                    <a:pt x="372" y="166"/>
                  </a:lnTo>
                  <a:lnTo>
                    <a:pt x="374" y="166"/>
                  </a:lnTo>
                  <a:lnTo>
                    <a:pt x="376" y="166"/>
                  </a:lnTo>
                  <a:lnTo>
                    <a:pt x="376" y="166"/>
                  </a:lnTo>
                  <a:lnTo>
                    <a:pt x="384" y="168"/>
                  </a:lnTo>
                  <a:lnTo>
                    <a:pt x="388" y="17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388" y="180"/>
                  </a:lnTo>
                  <a:lnTo>
                    <a:pt x="386" y="182"/>
                  </a:lnTo>
                  <a:lnTo>
                    <a:pt x="380" y="184"/>
                  </a:lnTo>
                  <a:lnTo>
                    <a:pt x="380" y="184"/>
                  </a:lnTo>
                  <a:close/>
                  <a:moveTo>
                    <a:pt x="410" y="174"/>
                  </a:moveTo>
                  <a:lnTo>
                    <a:pt x="410" y="174"/>
                  </a:lnTo>
                  <a:lnTo>
                    <a:pt x="406" y="172"/>
                  </a:lnTo>
                  <a:lnTo>
                    <a:pt x="406" y="170"/>
                  </a:lnTo>
                  <a:lnTo>
                    <a:pt x="406" y="168"/>
                  </a:lnTo>
                  <a:lnTo>
                    <a:pt x="406" y="168"/>
                  </a:lnTo>
                  <a:lnTo>
                    <a:pt x="404" y="166"/>
                  </a:lnTo>
                  <a:lnTo>
                    <a:pt x="402" y="164"/>
                  </a:lnTo>
                  <a:lnTo>
                    <a:pt x="402" y="160"/>
                  </a:lnTo>
                  <a:lnTo>
                    <a:pt x="404" y="156"/>
                  </a:lnTo>
                  <a:lnTo>
                    <a:pt x="404" y="156"/>
                  </a:lnTo>
                  <a:lnTo>
                    <a:pt x="404" y="154"/>
                  </a:lnTo>
                  <a:lnTo>
                    <a:pt x="404" y="154"/>
                  </a:lnTo>
                  <a:lnTo>
                    <a:pt x="406" y="154"/>
                  </a:lnTo>
                  <a:lnTo>
                    <a:pt x="406" y="154"/>
                  </a:lnTo>
                  <a:lnTo>
                    <a:pt x="412" y="156"/>
                  </a:lnTo>
                  <a:lnTo>
                    <a:pt x="414" y="162"/>
                  </a:lnTo>
                  <a:lnTo>
                    <a:pt x="414" y="162"/>
                  </a:lnTo>
                  <a:lnTo>
                    <a:pt x="418" y="170"/>
                  </a:lnTo>
                  <a:lnTo>
                    <a:pt x="416" y="172"/>
                  </a:lnTo>
                  <a:lnTo>
                    <a:pt x="410" y="174"/>
                  </a:lnTo>
                  <a:lnTo>
                    <a:pt x="410" y="174"/>
                  </a:lnTo>
                  <a:close/>
                  <a:moveTo>
                    <a:pt x="432" y="202"/>
                  </a:moveTo>
                  <a:lnTo>
                    <a:pt x="432" y="202"/>
                  </a:lnTo>
                  <a:lnTo>
                    <a:pt x="428" y="200"/>
                  </a:lnTo>
                  <a:lnTo>
                    <a:pt x="428" y="198"/>
                  </a:lnTo>
                  <a:lnTo>
                    <a:pt x="426" y="196"/>
                  </a:lnTo>
                  <a:lnTo>
                    <a:pt x="426" y="196"/>
                  </a:lnTo>
                  <a:lnTo>
                    <a:pt x="428" y="192"/>
                  </a:lnTo>
                  <a:lnTo>
                    <a:pt x="428" y="192"/>
                  </a:lnTo>
                  <a:lnTo>
                    <a:pt x="430" y="192"/>
                  </a:lnTo>
                  <a:lnTo>
                    <a:pt x="430" y="192"/>
                  </a:lnTo>
                  <a:lnTo>
                    <a:pt x="434" y="194"/>
                  </a:lnTo>
                  <a:lnTo>
                    <a:pt x="436" y="198"/>
                  </a:lnTo>
                  <a:lnTo>
                    <a:pt x="436" y="198"/>
                  </a:lnTo>
                  <a:lnTo>
                    <a:pt x="436" y="202"/>
                  </a:lnTo>
                  <a:lnTo>
                    <a:pt x="432" y="202"/>
                  </a:lnTo>
                  <a:lnTo>
                    <a:pt x="432" y="202"/>
                  </a:lnTo>
                  <a:close/>
                  <a:moveTo>
                    <a:pt x="470" y="218"/>
                  </a:moveTo>
                  <a:lnTo>
                    <a:pt x="470" y="218"/>
                  </a:lnTo>
                  <a:lnTo>
                    <a:pt x="468" y="212"/>
                  </a:lnTo>
                  <a:lnTo>
                    <a:pt x="470" y="210"/>
                  </a:lnTo>
                  <a:lnTo>
                    <a:pt x="472" y="208"/>
                  </a:lnTo>
                  <a:lnTo>
                    <a:pt x="472" y="208"/>
                  </a:lnTo>
                  <a:lnTo>
                    <a:pt x="474" y="214"/>
                  </a:lnTo>
                  <a:lnTo>
                    <a:pt x="472" y="216"/>
                  </a:lnTo>
                  <a:lnTo>
                    <a:pt x="470" y="218"/>
                  </a:lnTo>
                  <a:lnTo>
                    <a:pt x="470" y="218"/>
                  </a:lnTo>
                  <a:close/>
                  <a:moveTo>
                    <a:pt x="518" y="232"/>
                  </a:moveTo>
                  <a:lnTo>
                    <a:pt x="518" y="232"/>
                  </a:lnTo>
                  <a:lnTo>
                    <a:pt x="522" y="232"/>
                  </a:lnTo>
                  <a:lnTo>
                    <a:pt x="522" y="234"/>
                  </a:lnTo>
                  <a:lnTo>
                    <a:pt x="522" y="234"/>
                  </a:lnTo>
                  <a:lnTo>
                    <a:pt x="516" y="238"/>
                  </a:lnTo>
                  <a:lnTo>
                    <a:pt x="516" y="238"/>
                  </a:lnTo>
                  <a:lnTo>
                    <a:pt x="512" y="238"/>
                  </a:lnTo>
                  <a:lnTo>
                    <a:pt x="512" y="238"/>
                  </a:lnTo>
                  <a:lnTo>
                    <a:pt x="518" y="232"/>
                  </a:lnTo>
                  <a:lnTo>
                    <a:pt x="518" y="232"/>
                  </a:lnTo>
                  <a:close/>
                  <a:moveTo>
                    <a:pt x="552" y="384"/>
                  </a:moveTo>
                  <a:lnTo>
                    <a:pt x="552" y="384"/>
                  </a:lnTo>
                  <a:lnTo>
                    <a:pt x="548" y="384"/>
                  </a:lnTo>
                  <a:lnTo>
                    <a:pt x="546" y="386"/>
                  </a:lnTo>
                  <a:lnTo>
                    <a:pt x="546" y="386"/>
                  </a:lnTo>
                  <a:lnTo>
                    <a:pt x="546" y="388"/>
                  </a:lnTo>
                  <a:lnTo>
                    <a:pt x="548" y="392"/>
                  </a:lnTo>
                  <a:lnTo>
                    <a:pt x="548" y="392"/>
                  </a:lnTo>
                  <a:lnTo>
                    <a:pt x="554" y="398"/>
                  </a:lnTo>
                  <a:lnTo>
                    <a:pt x="554" y="406"/>
                  </a:lnTo>
                  <a:lnTo>
                    <a:pt x="554" y="420"/>
                  </a:lnTo>
                  <a:lnTo>
                    <a:pt x="554" y="420"/>
                  </a:lnTo>
                  <a:lnTo>
                    <a:pt x="552" y="424"/>
                  </a:lnTo>
                  <a:lnTo>
                    <a:pt x="546" y="426"/>
                  </a:lnTo>
                  <a:lnTo>
                    <a:pt x="538" y="426"/>
                  </a:lnTo>
                  <a:lnTo>
                    <a:pt x="532" y="424"/>
                  </a:lnTo>
                  <a:lnTo>
                    <a:pt x="532" y="424"/>
                  </a:lnTo>
                  <a:lnTo>
                    <a:pt x="520" y="418"/>
                  </a:lnTo>
                  <a:lnTo>
                    <a:pt x="518" y="416"/>
                  </a:lnTo>
                  <a:lnTo>
                    <a:pt x="516" y="412"/>
                  </a:lnTo>
                  <a:lnTo>
                    <a:pt x="514" y="408"/>
                  </a:lnTo>
                  <a:lnTo>
                    <a:pt x="516" y="404"/>
                  </a:lnTo>
                  <a:lnTo>
                    <a:pt x="520" y="390"/>
                  </a:lnTo>
                  <a:lnTo>
                    <a:pt x="520" y="390"/>
                  </a:lnTo>
                  <a:lnTo>
                    <a:pt x="520" y="386"/>
                  </a:lnTo>
                  <a:lnTo>
                    <a:pt x="518" y="382"/>
                  </a:lnTo>
                  <a:lnTo>
                    <a:pt x="518" y="382"/>
                  </a:lnTo>
                  <a:lnTo>
                    <a:pt x="508" y="364"/>
                  </a:lnTo>
                  <a:lnTo>
                    <a:pt x="500" y="346"/>
                  </a:lnTo>
                  <a:lnTo>
                    <a:pt x="500" y="346"/>
                  </a:lnTo>
                  <a:lnTo>
                    <a:pt x="500" y="342"/>
                  </a:lnTo>
                  <a:lnTo>
                    <a:pt x="500" y="338"/>
                  </a:lnTo>
                  <a:lnTo>
                    <a:pt x="504" y="334"/>
                  </a:lnTo>
                  <a:lnTo>
                    <a:pt x="504" y="334"/>
                  </a:lnTo>
                  <a:lnTo>
                    <a:pt x="512" y="328"/>
                  </a:lnTo>
                  <a:lnTo>
                    <a:pt x="522" y="322"/>
                  </a:lnTo>
                  <a:lnTo>
                    <a:pt x="530" y="318"/>
                  </a:lnTo>
                  <a:lnTo>
                    <a:pt x="536" y="318"/>
                  </a:lnTo>
                  <a:lnTo>
                    <a:pt x="542" y="318"/>
                  </a:lnTo>
                  <a:lnTo>
                    <a:pt x="542" y="318"/>
                  </a:lnTo>
                  <a:lnTo>
                    <a:pt x="546" y="320"/>
                  </a:lnTo>
                  <a:lnTo>
                    <a:pt x="548" y="322"/>
                  </a:lnTo>
                  <a:lnTo>
                    <a:pt x="548" y="324"/>
                  </a:lnTo>
                  <a:lnTo>
                    <a:pt x="548" y="324"/>
                  </a:lnTo>
                  <a:lnTo>
                    <a:pt x="548" y="332"/>
                  </a:lnTo>
                  <a:lnTo>
                    <a:pt x="546" y="334"/>
                  </a:lnTo>
                  <a:lnTo>
                    <a:pt x="544" y="334"/>
                  </a:lnTo>
                  <a:lnTo>
                    <a:pt x="544" y="334"/>
                  </a:lnTo>
                  <a:lnTo>
                    <a:pt x="538" y="336"/>
                  </a:lnTo>
                  <a:lnTo>
                    <a:pt x="534" y="338"/>
                  </a:lnTo>
                  <a:lnTo>
                    <a:pt x="532" y="342"/>
                  </a:lnTo>
                  <a:lnTo>
                    <a:pt x="528" y="346"/>
                  </a:lnTo>
                  <a:lnTo>
                    <a:pt x="528" y="346"/>
                  </a:lnTo>
                  <a:lnTo>
                    <a:pt x="534" y="354"/>
                  </a:lnTo>
                  <a:lnTo>
                    <a:pt x="536" y="356"/>
                  </a:lnTo>
                  <a:lnTo>
                    <a:pt x="540" y="360"/>
                  </a:lnTo>
                  <a:lnTo>
                    <a:pt x="540" y="360"/>
                  </a:lnTo>
                  <a:lnTo>
                    <a:pt x="542" y="362"/>
                  </a:lnTo>
                  <a:lnTo>
                    <a:pt x="544" y="366"/>
                  </a:lnTo>
                  <a:lnTo>
                    <a:pt x="544" y="370"/>
                  </a:lnTo>
                  <a:lnTo>
                    <a:pt x="542" y="376"/>
                  </a:lnTo>
                  <a:lnTo>
                    <a:pt x="542" y="376"/>
                  </a:lnTo>
                  <a:lnTo>
                    <a:pt x="550" y="370"/>
                  </a:lnTo>
                  <a:lnTo>
                    <a:pt x="552" y="370"/>
                  </a:lnTo>
                  <a:lnTo>
                    <a:pt x="554" y="370"/>
                  </a:lnTo>
                  <a:lnTo>
                    <a:pt x="558" y="374"/>
                  </a:lnTo>
                  <a:lnTo>
                    <a:pt x="560" y="378"/>
                  </a:lnTo>
                  <a:lnTo>
                    <a:pt x="560" y="378"/>
                  </a:lnTo>
                  <a:lnTo>
                    <a:pt x="560" y="382"/>
                  </a:lnTo>
                  <a:lnTo>
                    <a:pt x="558" y="384"/>
                  </a:lnTo>
                  <a:lnTo>
                    <a:pt x="552" y="384"/>
                  </a:lnTo>
                  <a:lnTo>
                    <a:pt x="552" y="384"/>
                  </a:lnTo>
                  <a:close/>
                  <a:moveTo>
                    <a:pt x="604" y="354"/>
                  </a:moveTo>
                  <a:lnTo>
                    <a:pt x="604" y="354"/>
                  </a:lnTo>
                  <a:lnTo>
                    <a:pt x="596" y="354"/>
                  </a:lnTo>
                  <a:lnTo>
                    <a:pt x="592" y="352"/>
                  </a:lnTo>
                  <a:lnTo>
                    <a:pt x="590" y="350"/>
                  </a:lnTo>
                  <a:lnTo>
                    <a:pt x="590" y="350"/>
                  </a:lnTo>
                  <a:lnTo>
                    <a:pt x="588" y="344"/>
                  </a:lnTo>
                  <a:lnTo>
                    <a:pt x="588" y="338"/>
                  </a:lnTo>
                  <a:lnTo>
                    <a:pt x="590" y="334"/>
                  </a:lnTo>
                  <a:lnTo>
                    <a:pt x="592" y="330"/>
                  </a:lnTo>
                  <a:lnTo>
                    <a:pt x="592" y="330"/>
                  </a:lnTo>
                  <a:lnTo>
                    <a:pt x="602" y="322"/>
                  </a:lnTo>
                  <a:lnTo>
                    <a:pt x="608" y="320"/>
                  </a:lnTo>
                  <a:lnTo>
                    <a:pt x="614" y="322"/>
                  </a:lnTo>
                  <a:lnTo>
                    <a:pt x="614" y="322"/>
                  </a:lnTo>
                  <a:lnTo>
                    <a:pt x="612" y="326"/>
                  </a:lnTo>
                  <a:lnTo>
                    <a:pt x="610" y="330"/>
                  </a:lnTo>
                  <a:lnTo>
                    <a:pt x="612" y="334"/>
                  </a:lnTo>
                  <a:lnTo>
                    <a:pt x="616" y="338"/>
                  </a:lnTo>
                  <a:lnTo>
                    <a:pt x="616" y="338"/>
                  </a:lnTo>
                  <a:lnTo>
                    <a:pt x="612" y="342"/>
                  </a:lnTo>
                  <a:lnTo>
                    <a:pt x="610" y="348"/>
                  </a:lnTo>
                  <a:lnTo>
                    <a:pt x="608" y="352"/>
                  </a:lnTo>
                  <a:lnTo>
                    <a:pt x="604" y="354"/>
                  </a:lnTo>
                  <a:lnTo>
                    <a:pt x="604" y="354"/>
                  </a:lnTo>
                  <a:close/>
                  <a:moveTo>
                    <a:pt x="784" y="76"/>
                  </a:moveTo>
                  <a:lnTo>
                    <a:pt x="784" y="76"/>
                  </a:lnTo>
                  <a:lnTo>
                    <a:pt x="778" y="78"/>
                  </a:lnTo>
                  <a:lnTo>
                    <a:pt x="778" y="74"/>
                  </a:lnTo>
                  <a:lnTo>
                    <a:pt x="778" y="74"/>
                  </a:lnTo>
                  <a:lnTo>
                    <a:pt x="784" y="68"/>
                  </a:lnTo>
                  <a:lnTo>
                    <a:pt x="784" y="68"/>
                  </a:lnTo>
                  <a:lnTo>
                    <a:pt x="786" y="70"/>
                  </a:lnTo>
                  <a:lnTo>
                    <a:pt x="788" y="74"/>
                  </a:lnTo>
                  <a:lnTo>
                    <a:pt x="786" y="76"/>
                  </a:lnTo>
                  <a:lnTo>
                    <a:pt x="784" y="76"/>
                  </a:lnTo>
                  <a:lnTo>
                    <a:pt x="784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72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73"/>
            <p:cNvSpPr/>
            <p:nvPr/>
          </p:nvSpPr>
          <p:spPr bwMode="auto">
            <a:xfrm>
              <a:off x="4886325" y="71437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74"/>
            <p:cNvSpPr>
              <a:spLocks noEditPoints="1"/>
            </p:cNvSpPr>
            <p:nvPr/>
          </p:nvSpPr>
          <p:spPr bwMode="auto">
            <a:xfrm>
              <a:off x="4391025" y="336550"/>
              <a:ext cx="1644650" cy="2139950"/>
            </a:xfrm>
            <a:custGeom>
              <a:avLst/>
              <a:gdLst/>
              <a:ahLst/>
              <a:cxnLst>
                <a:cxn ang="0">
                  <a:pos x="924" y="772"/>
                </a:cxn>
                <a:cxn ang="0">
                  <a:pos x="872" y="710"/>
                </a:cxn>
                <a:cxn ang="0">
                  <a:pos x="776" y="662"/>
                </a:cxn>
                <a:cxn ang="0">
                  <a:pos x="708" y="686"/>
                </a:cxn>
                <a:cxn ang="0">
                  <a:pos x="618" y="592"/>
                </a:cxn>
                <a:cxn ang="0">
                  <a:pos x="544" y="532"/>
                </a:cxn>
                <a:cxn ang="0">
                  <a:pos x="646" y="462"/>
                </a:cxn>
                <a:cxn ang="0">
                  <a:pos x="712" y="378"/>
                </a:cxn>
                <a:cxn ang="0">
                  <a:pos x="734" y="344"/>
                </a:cxn>
                <a:cxn ang="0">
                  <a:pos x="798" y="318"/>
                </a:cxn>
                <a:cxn ang="0">
                  <a:pos x="806" y="264"/>
                </a:cxn>
                <a:cxn ang="0">
                  <a:pos x="854" y="208"/>
                </a:cxn>
                <a:cxn ang="0">
                  <a:pos x="776" y="164"/>
                </a:cxn>
                <a:cxn ang="0">
                  <a:pos x="698" y="160"/>
                </a:cxn>
                <a:cxn ang="0">
                  <a:pos x="666" y="212"/>
                </a:cxn>
                <a:cxn ang="0">
                  <a:pos x="610" y="104"/>
                </a:cxn>
                <a:cxn ang="0">
                  <a:pos x="672" y="54"/>
                </a:cxn>
                <a:cxn ang="0">
                  <a:pos x="734" y="80"/>
                </a:cxn>
                <a:cxn ang="0">
                  <a:pos x="792" y="126"/>
                </a:cxn>
                <a:cxn ang="0">
                  <a:pos x="782" y="80"/>
                </a:cxn>
                <a:cxn ang="0">
                  <a:pos x="774" y="54"/>
                </a:cxn>
                <a:cxn ang="0">
                  <a:pos x="732" y="28"/>
                </a:cxn>
                <a:cxn ang="0">
                  <a:pos x="640" y="24"/>
                </a:cxn>
                <a:cxn ang="0">
                  <a:pos x="618" y="30"/>
                </a:cxn>
                <a:cxn ang="0">
                  <a:pos x="630" y="70"/>
                </a:cxn>
                <a:cxn ang="0">
                  <a:pos x="570" y="24"/>
                </a:cxn>
                <a:cxn ang="0">
                  <a:pos x="574" y="60"/>
                </a:cxn>
                <a:cxn ang="0">
                  <a:pos x="536" y="52"/>
                </a:cxn>
                <a:cxn ang="0">
                  <a:pos x="468" y="68"/>
                </a:cxn>
                <a:cxn ang="0">
                  <a:pos x="338" y="48"/>
                </a:cxn>
                <a:cxn ang="0">
                  <a:pos x="258" y="48"/>
                </a:cxn>
                <a:cxn ang="0">
                  <a:pos x="12" y="56"/>
                </a:cxn>
                <a:cxn ang="0">
                  <a:pos x="52" y="100"/>
                </a:cxn>
                <a:cxn ang="0">
                  <a:pos x="78" y="160"/>
                </a:cxn>
                <a:cxn ang="0">
                  <a:pos x="128" y="136"/>
                </a:cxn>
                <a:cxn ang="0">
                  <a:pos x="200" y="146"/>
                </a:cxn>
                <a:cxn ang="0">
                  <a:pos x="282" y="194"/>
                </a:cxn>
                <a:cxn ang="0">
                  <a:pos x="338" y="252"/>
                </a:cxn>
                <a:cxn ang="0">
                  <a:pos x="354" y="380"/>
                </a:cxn>
                <a:cxn ang="0">
                  <a:pos x="448" y="528"/>
                </a:cxn>
                <a:cxn ang="0">
                  <a:pos x="442" y="480"/>
                </a:cxn>
                <a:cxn ang="0">
                  <a:pos x="582" y="612"/>
                </a:cxn>
                <a:cxn ang="0">
                  <a:pos x="692" y="678"/>
                </a:cxn>
                <a:cxn ang="0">
                  <a:pos x="676" y="826"/>
                </a:cxn>
                <a:cxn ang="0">
                  <a:pos x="746" y="1130"/>
                </a:cxn>
                <a:cxn ang="0">
                  <a:pos x="730" y="1262"/>
                </a:cxn>
                <a:cxn ang="0">
                  <a:pos x="748" y="1336"/>
                </a:cxn>
                <a:cxn ang="0">
                  <a:pos x="770" y="1310"/>
                </a:cxn>
                <a:cxn ang="0">
                  <a:pos x="800" y="1196"/>
                </a:cxn>
                <a:cxn ang="0">
                  <a:pos x="884" y="1132"/>
                </a:cxn>
                <a:cxn ang="0">
                  <a:pos x="968" y="1010"/>
                </a:cxn>
                <a:cxn ang="0">
                  <a:pos x="796" y="210"/>
                </a:cxn>
                <a:cxn ang="0">
                  <a:pos x="738" y="240"/>
                </a:cxn>
                <a:cxn ang="0">
                  <a:pos x="688" y="318"/>
                </a:cxn>
                <a:cxn ang="0">
                  <a:pos x="670" y="316"/>
                </a:cxn>
                <a:cxn ang="0">
                  <a:pos x="624" y="336"/>
                </a:cxn>
                <a:cxn ang="0">
                  <a:pos x="682" y="10"/>
                </a:cxn>
                <a:cxn ang="0">
                  <a:pos x="564" y="260"/>
                </a:cxn>
                <a:cxn ang="0">
                  <a:pos x="374" y="80"/>
                </a:cxn>
                <a:cxn ang="0">
                  <a:pos x="426" y="126"/>
                </a:cxn>
                <a:cxn ang="0">
                  <a:pos x="508" y="180"/>
                </a:cxn>
                <a:cxn ang="0">
                  <a:pos x="530" y="214"/>
                </a:cxn>
                <a:cxn ang="0">
                  <a:pos x="542" y="208"/>
                </a:cxn>
              </a:cxnLst>
              <a:rect l="0" t="0" r="r" b="b"/>
              <a:pathLst>
                <a:path w="1036" h="1348">
                  <a:moveTo>
                    <a:pt x="1028" y="824"/>
                  </a:moveTo>
                  <a:lnTo>
                    <a:pt x="1028" y="824"/>
                  </a:lnTo>
                  <a:lnTo>
                    <a:pt x="1022" y="824"/>
                  </a:lnTo>
                  <a:lnTo>
                    <a:pt x="1016" y="820"/>
                  </a:lnTo>
                  <a:lnTo>
                    <a:pt x="1008" y="812"/>
                  </a:lnTo>
                  <a:lnTo>
                    <a:pt x="1008" y="812"/>
                  </a:lnTo>
                  <a:lnTo>
                    <a:pt x="1004" y="808"/>
                  </a:lnTo>
                  <a:lnTo>
                    <a:pt x="998" y="804"/>
                  </a:lnTo>
                  <a:lnTo>
                    <a:pt x="992" y="800"/>
                  </a:lnTo>
                  <a:lnTo>
                    <a:pt x="984" y="800"/>
                  </a:lnTo>
                  <a:lnTo>
                    <a:pt x="984" y="800"/>
                  </a:lnTo>
                  <a:lnTo>
                    <a:pt x="970" y="800"/>
                  </a:lnTo>
                  <a:lnTo>
                    <a:pt x="964" y="798"/>
                  </a:lnTo>
                  <a:lnTo>
                    <a:pt x="962" y="796"/>
                  </a:lnTo>
                  <a:lnTo>
                    <a:pt x="962" y="796"/>
                  </a:lnTo>
                  <a:lnTo>
                    <a:pt x="956" y="788"/>
                  </a:lnTo>
                  <a:lnTo>
                    <a:pt x="950" y="784"/>
                  </a:lnTo>
                  <a:lnTo>
                    <a:pt x="934" y="778"/>
                  </a:lnTo>
                  <a:lnTo>
                    <a:pt x="934" y="778"/>
                  </a:lnTo>
                  <a:lnTo>
                    <a:pt x="930" y="786"/>
                  </a:lnTo>
                  <a:lnTo>
                    <a:pt x="928" y="788"/>
                  </a:lnTo>
                  <a:lnTo>
                    <a:pt x="922" y="790"/>
                  </a:lnTo>
                  <a:lnTo>
                    <a:pt x="922" y="790"/>
                  </a:lnTo>
                  <a:lnTo>
                    <a:pt x="928" y="782"/>
                  </a:lnTo>
                  <a:lnTo>
                    <a:pt x="928" y="778"/>
                  </a:lnTo>
                  <a:lnTo>
                    <a:pt x="928" y="774"/>
                  </a:lnTo>
                  <a:lnTo>
                    <a:pt x="928" y="774"/>
                  </a:lnTo>
                  <a:lnTo>
                    <a:pt x="924" y="772"/>
                  </a:lnTo>
                  <a:lnTo>
                    <a:pt x="924" y="772"/>
                  </a:lnTo>
                  <a:lnTo>
                    <a:pt x="914" y="774"/>
                  </a:lnTo>
                  <a:lnTo>
                    <a:pt x="914" y="774"/>
                  </a:lnTo>
                  <a:lnTo>
                    <a:pt x="912" y="778"/>
                  </a:lnTo>
                  <a:lnTo>
                    <a:pt x="912" y="782"/>
                  </a:lnTo>
                  <a:lnTo>
                    <a:pt x="910" y="784"/>
                  </a:lnTo>
                  <a:lnTo>
                    <a:pt x="910" y="784"/>
                  </a:lnTo>
                  <a:lnTo>
                    <a:pt x="906" y="782"/>
                  </a:lnTo>
                  <a:lnTo>
                    <a:pt x="906" y="782"/>
                  </a:lnTo>
                  <a:lnTo>
                    <a:pt x="906" y="774"/>
                  </a:lnTo>
                  <a:lnTo>
                    <a:pt x="908" y="770"/>
                  </a:lnTo>
                  <a:lnTo>
                    <a:pt x="912" y="768"/>
                  </a:lnTo>
                  <a:lnTo>
                    <a:pt x="912" y="768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8" y="756"/>
                  </a:lnTo>
                  <a:lnTo>
                    <a:pt x="918" y="754"/>
                  </a:lnTo>
                  <a:lnTo>
                    <a:pt x="916" y="752"/>
                  </a:lnTo>
                  <a:lnTo>
                    <a:pt x="916" y="752"/>
                  </a:lnTo>
                  <a:lnTo>
                    <a:pt x="912" y="750"/>
                  </a:lnTo>
                  <a:lnTo>
                    <a:pt x="912" y="746"/>
                  </a:lnTo>
                  <a:lnTo>
                    <a:pt x="910" y="738"/>
                  </a:lnTo>
                  <a:lnTo>
                    <a:pt x="910" y="738"/>
                  </a:lnTo>
                  <a:lnTo>
                    <a:pt x="904" y="726"/>
                  </a:lnTo>
                  <a:lnTo>
                    <a:pt x="896" y="716"/>
                  </a:lnTo>
                  <a:lnTo>
                    <a:pt x="886" y="710"/>
                  </a:lnTo>
                  <a:lnTo>
                    <a:pt x="880" y="710"/>
                  </a:lnTo>
                  <a:lnTo>
                    <a:pt x="872" y="710"/>
                  </a:lnTo>
                  <a:lnTo>
                    <a:pt x="872" y="710"/>
                  </a:lnTo>
                  <a:lnTo>
                    <a:pt x="866" y="710"/>
                  </a:lnTo>
                  <a:lnTo>
                    <a:pt x="860" y="706"/>
                  </a:lnTo>
                  <a:lnTo>
                    <a:pt x="854" y="702"/>
                  </a:lnTo>
                  <a:lnTo>
                    <a:pt x="852" y="698"/>
                  </a:lnTo>
                  <a:lnTo>
                    <a:pt x="852" y="698"/>
                  </a:lnTo>
                  <a:lnTo>
                    <a:pt x="848" y="690"/>
                  </a:lnTo>
                  <a:lnTo>
                    <a:pt x="842" y="686"/>
                  </a:lnTo>
                  <a:lnTo>
                    <a:pt x="836" y="682"/>
                  </a:lnTo>
                  <a:lnTo>
                    <a:pt x="828" y="682"/>
                  </a:lnTo>
                  <a:lnTo>
                    <a:pt x="828" y="682"/>
                  </a:lnTo>
                  <a:lnTo>
                    <a:pt x="830" y="678"/>
                  </a:lnTo>
                  <a:lnTo>
                    <a:pt x="832" y="674"/>
                  </a:lnTo>
                  <a:lnTo>
                    <a:pt x="830" y="672"/>
                  </a:lnTo>
                  <a:lnTo>
                    <a:pt x="826" y="668"/>
                  </a:lnTo>
                  <a:lnTo>
                    <a:pt x="826" y="668"/>
                  </a:lnTo>
                  <a:lnTo>
                    <a:pt x="820" y="664"/>
                  </a:lnTo>
                  <a:lnTo>
                    <a:pt x="814" y="662"/>
                  </a:lnTo>
                  <a:lnTo>
                    <a:pt x="808" y="662"/>
                  </a:lnTo>
                  <a:lnTo>
                    <a:pt x="800" y="666"/>
                  </a:lnTo>
                  <a:lnTo>
                    <a:pt x="800" y="666"/>
                  </a:lnTo>
                  <a:lnTo>
                    <a:pt x="798" y="666"/>
                  </a:lnTo>
                  <a:lnTo>
                    <a:pt x="796" y="664"/>
                  </a:lnTo>
                  <a:lnTo>
                    <a:pt x="796" y="664"/>
                  </a:lnTo>
                  <a:lnTo>
                    <a:pt x="790" y="662"/>
                  </a:lnTo>
                  <a:lnTo>
                    <a:pt x="782" y="662"/>
                  </a:lnTo>
                  <a:lnTo>
                    <a:pt x="782" y="662"/>
                  </a:lnTo>
                  <a:lnTo>
                    <a:pt x="778" y="662"/>
                  </a:lnTo>
                  <a:lnTo>
                    <a:pt x="776" y="662"/>
                  </a:lnTo>
                  <a:lnTo>
                    <a:pt x="776" y="660"/>
                  </a:lnTo>
                  <a:lnTo>
                    <a:pt x="776" y="660"/>
                  </a:lnTo>
                  <a:lnTo>
                    <a:pt x="770" y="652"/>
                  </a:lnTo>
                  <a:lnTo>
                    <a:pt x="766" y="652"/>
                  </a:lnTo>
                  <a:lnTo>
                    <a:pt x="760" y="654"/>
                  </a:lnTo>
                  <a:lnTo>
                    <a:pt x="754" y="656"/>
                  </a:lnTo>
                  <a:lnTo>
                    <a:pt x="754" y="656"/>
                  </a:lnTo>
                  <a:lnTo>
                    <a:pt x="752" y="658"/>
                  </a:lnTo>
                  <a:lnTo>
                    <a:pt x="750" y="658"/>
                  </a:lnTo>
                  <a:lnTo>
                    <a:pt x="748" y="656"/>
                  </a:lnTo>
                  <a:lnTo>
                    <a:pt x="748" y="656"/>
                  </a:lnTo>
                  <a:lnTo>
                    <a:pt x="746" y="652"/>
                  </a:lnTo>
                  <a:lnTo>
                    <a:pt x="746" y="650"/>
                  </a:lnTo>
                  <a:lnTo>
                    <a:pt x="750" y="648"/>
                  </a:lnTo>
                  <a:lnTo>
                    <a:pt x="750" y="648"/>
                  </a:lnTo>
                  <a:lnTo>
                    <a:pt x="752" y="646"/>
                  </a:lnTo>
                  <a:lnTo>
                    <a:pt x="750" y="642"/>
                  </a:lnTo>
                  <a:lnTo>
                    <a:pt x="750" y="642"/>
                  </a:lnTo>
                  <a:lnTo>
                    <a:pt x="738" y="652"/>
                  </a:lnTo>
                  <a:lnTo>
                    <a:pt x="730" y="656"/>
                  </a:lnTo>
                  <a:lnTo>
                    <a:pt x="722" y="658"/>
                  </a:lnTo>
                  <a:lnTo>
                    <a:pt x="722" y="658"/>
                  </a:lnTo>
                  <a:lnTo>
                    <a:pt x="720" y="662"/>
                  </a:lnTo>
                  <a:lnTo>
                    <a:pt x="720" y="662"/>
                  </a:lnTo>
                  <a:lnTo>
                    <a:pt x="718" y="668"/>
                  </a:lnTo>
                  <a:lnTo>
                    <a:pt x="716" y="674"/>
                  </a:lnTo>
                  <a:lnTo>
                    <a:pt x="710" y="680"/>
                  </a:lnTo>
                  <a:lnTo>
                    <a:pt x="708" y="686"/>
                  </a:lnTo>
                  <a:lnTo>
                    <a:pt x="708" y="686"/>
                  </a:lnTo>
                  <a:lnTo>
                    <a:pt x="698" y="676"/>
                  </a:lnTo>
                  <a:lnTo>
                    <a:pt x="692" y="672"/>
                  </a:lnTo>
                  <a:lnTo>
                    <a:pt x="688" y="674"/>
                  </a:lnTo>
                  <a:lnTo>
                    <a:pt x="684" y="674"/>
                  </a:lnTo>
                  <a:lnTo>
                    <a:pt x="684" y="674"/>
                  </a:lnTo>
                  <a:lnTo>
                    <a:pt x="678" y="678"/>
                  </a:lnTo>
                  <a:lnTo>
                    <a:pt x="672" y="678"/>
                  </a:lnTo>
                  <a:lnTo>
                    <a:pt x="666" y="676"/>
                  </a:lnTo>
                  <a:lnTo>
                    <a:pt x="662" y="670"/>
                  </a:lnTo>
                  <a:lnTo>
                    <a:pt x="662" y="670"/>
                  </a:lnTo>
                  <a:lnTo>
                    <a:pt x="658" y="664"/>
                  </a:lnTo>
                  <a:lnTo>
                    <a:pt x="656" y="660"/>
                  </a:lnTo>
                  <a:lnTo>
                    <a:pt x="654" y="648"/>
                  </a:lnTo>
                  <a:lnTo>
                    <a:pt x="658" y="626"/>
                  </a:lnTo>
                  <a:lnTo>
                    <a:pt x="658" y="626"/>
                  </a:lnTo>
                  <a:lnTo>
                    <a:pt x="656" y="616"/>
                  </a:lnTo>
                  <a:lnTo>
                    <a:pt x="652" y="610"/>
                  </a:lnTo>
                  <a:lnTo>
                    <a:pt x="646" y="606"/>
                  </a:lnTo>
                  <a:lnTo>
                    <a:pt x="638" y="606"/>
                  </a:lnTo>
                  <a:lnTo>
                    <a:pt x="638" y="606"/>
                  </a:lnTo>
                  <a:lnTo>
                    <a:pt x="626" y="606"/>
                  </a:lnTo>
                  <a:lnTo>
                    <a:pt x="616" y="608"/>
                  </a:lnTo>
                  <a:lnTo>
                    <a:pt x="616" y="608"/>
                  </a:lnTo>
                  <a:lnTo>
                    <a:pt x="614" y="602"/>
                  </a:lnTo>
                  <a:lnTo>
                    <a:pt x="614" y="602"/>
                  </a:lnTo>
                  <a:lnTo>
                    <a:pt x="616" y="600"/>
                  </a:lnTo>
                  <a:lnTo>
                    <a:pt x="618" y="598"/>
                  </a:lnTo>
                  <a:lnTo>
                    <a:pt x="618" y="592"/>
                  </a:lnTo>
                  <a:lnTo>
                    <a:pt x="618" y="592"/>
                  </a:lnTo>
                  <a:lnTo>
                    <a:pt x="626" y="560"/>
                  </a:lnTo>
                  <a:lnTo>
                    <a:pt x="626" y="560"/>
                  </a:lnTo>
                  <a:lnTo>
                    <a:pt x="630" y="554"/>
                  </a:lnTo>
                  <a:lnTo>
                    <a:pt x="630" y="552"/>
                  </a:lnTo>
                  <a:lnTo>
                    <a:pt x="630" y="550"/>
                  </a:lnTo>
                  <a:lnTo>
                    <a:pt x="630" y="550"/>
                  </a:lnTo>
                  <a:lnTo>
                    <a:pt x="626" y="548"/>
                  </a:lnTo>
                  <a:lnTo>
                    <a:pt x="622" y="548"/>
                  </a:lnTo>
                  <a:lnTo>
                    <a:pt x="616" y="548"/>
                  </a:lnTo>
                  <a:lnTo>
                    <a:pt x="616" y="548"/>
                  </a:lnTo>
                  <a:lnTo>
                    <a:pt x="610" y="550"/>
                  </a:lnTo>
                  <a:lnTo>
                    <a:pt x="606" y="552"/>
                  </a:lnTo>
                  <a:lnTo>
                    <a:pt x="604" y="556"/>
                  </a:lnTo>
                  <a:lnTo>
                    <a:pt x="602" y="562"/>
                  </a:lnTo>
                  <a:lnTo>
                    <a:pt x="602" y="562"/>
                  </a:lnTo>
                  <a:lnTo>
                    <a:pt x="600" y="568"/>
                  </a:lnTo>
                  <a:lnTo>
                    <a:pt x="598" y="572"/>
                  </a:lnTo>
                  <a:lnTo>
                    <a:pt x="594" y="576"/>
                  </a:lnTo>
                  <a:lnTo>
                    <a:pt x="588" y="580"/>
                  </a:lnTo>
                  <a:lnTo>
                    <a:pt x="582" y="580"/>
                  </a:lnTo>
                  <a:lnTo>
                    <a:pt x="576" y="582"/>
                  </a:lnTo>
                  <a:lnTo>
                    <a:pt x="572" y="580"/>
                  </a:lnTo>
                  <a:lnTo>
                    <a:pt x="566" y="578"/>
                  </a:lnTo>
                  <a:lnTo>
                    <a:pt x="566" y="578"/>
                  </a:lnTo>
                  <a:lnTo>
                    <a:pt x="556" y="568"/>
                  </a:lnTo>
                  <a:lnTo>
                    <a:pt x="550" y="558"/>
                  </a:lnTo>
                  <a:lnTo>
                    <a:pt x="546" y="546"/>
                  </a:lnTo>
                  <a:lnTo>
                    <a:pt x="544" y="532"/>
                  </a:lnTo>
                  <a:lnTo>
                    <a:pt x="544" y="532"/>
                  </a:lnTo>
                  <a:lnTo>
                    <a:pt x="546" y="516"/>
                  </a:lnTo>
                  <a:lnTo>
                    <a:pt x="548" y="500"/>
                  </a:lnTo>
                  <a:lnTo>
                    <a:pt x="548" y="500"/>
                  </a:lnTo>
                  <a:lnTo>
                    <a:pt x="550" y="490"/>
                  </a:lnTo>
                  <a:lnTo>
                    <a:pt x="552" y="480"/>
                  </a:lnTo>
                  <a:lnTo>
                    <a:pt x="556" y="472"/>
                  </a:lnTo>
                  <a:lnTo>
                    <a:pt x="562" y="468"/>
                  </a:lnTo>
                  <a:lnTo>
                    <a:pt x="570" y="464"/>
                  </a:lnTo>
                  <a:lnTo>
                    <a:pt x="578" y="462"/>
                  </a:lnTo>
                  <a:lnTo>
                    <a:pt x="586" y="462"/>
                  </a:lnTo>
                  <a:lnTo>
                    <a:pt x="598" y="466"/>
                  </a:lnTo>
                  <a:lnTo>
                    <a:pt x="598" y="466"/>
                  </a:lnTo>
                  <a:lnTo>
                    <a:pt x="602" y="466"/>
                  </a:lnTo>
                  <a:lnTo>
                    <a:pt x="604" y="466"/>
                  </a:lnTo>
                  <a:lnTo>
                    <a:pt x="608" y="464"/>
                  </a:lnTo>
                  <a:lnTo>
                    <a:pt x="608" y="460"/>
                  </a:lnTo>
                  <a:lnTo>
                    <a:pt x="608" y="460"/>
                  </a:lnTo>
                  <a:lnTo>
                    <a:pt x="610" y="456"/>
                  </a:lnTo>
                  <a:lnTo>
                    <a:pt x="612" y="454"/>
                  </a:lnTo>
                  <a:lnTo>
                    <a:pt x="614" y="454"/>
                  </a:lnTo>
                  <a:lnTo>
                    <a:pt x="614" y="454"/>
                  </a:lnTo>
                  <a:lnTo>
                    <a:pt x="628" y="454"/>
                  </a:lnTo>
                  <a:lnTo>
                    <a:pt x="636" y="456"/>
                  </a:lnTo>
                  <a:lnTo>
                    <a:pt x="640" y="458"/>
                  </a:lnTo>
                  <a:lnTo>
                    <a:pt x="642" y="460"/>
                  </a:lnTo>
                  <a:lnTo>
                    <a:pt x="642" y="460"/>
                  </a:lnTo>
                  <a:lnTo>
                    <a:pt x="644" y="462"/>
                  </a:lnTo>
                  <a:lnTo>
                    <a:pt x="646" y="462"/>
                  </a:lnTo>
                  <a:lnTo>
                    <a:pt x="646" y="462"/>
                  </a:lnTo>
                  <a:lnTo>
                    <a:pt x="652" y="460"/>
                  </a:lnTo>
                  <a:lnTo>
                    <a:pt x="658" y="464"/>
                  </a:lnTo>
                  <a:lnTo>
                    <a:pt x="662" y="468"/>
                  </a:lnTo>
                  <a:lnTo>
                    <a:pt x="664" y="474"/>
                  </a:lnTo>
                  <a:lnTo>
                    <a:pt x="664" y="474"/>
                  </a:lnTo>
                  <a:lnTo>
                    <a:pt x="664" y="484"/>
                  </a:lnTo>
                  <a:lnTo>
                    <a:pt x="668" y="492"/>
                  </a:lnTo>
                  <a:lnTo>
                    <a:pt x="678" y="510"/>
                  </a:lnTo>
                  <a:lnTo>
                    <a:pt x="678" y="510"/>
                  </a:lnTo>
                  <a:lnTo>
                    <a:pt x="682" y="502"/>
                  </a:lnTo>
                  <a:lnTo>
                    <a:pt x="682" y="496"/>
                  </a:lnTo>
                  <a:lnTo>
                    <a:pt x="682" y="488"/>
                  </a:lnTo>
                  <a:lnTo>
                    <a:pt x="680" y="482"/>
                  </a:lnTo>
                  <a:lnTo>
                    <a:pt x="680" y="482"/>
                  </a:lnTo>
                  <a:lnTo>
                    <a:pt x="674" y="460"/>
                  </a:lnTo>
                  <a:lnTo>
                    <a:pt x="672" y="452"/>
                  </a:lnTo>
                  <a:lnTo>
                    <a:pt x="672" y="444"/>
                  </a:lnTo>
                  <a:lnTo>
                    <a:pt x="676" y="438"/>
                  </a:lnTo>
                  <a:lnTo>
                    <a:pt x="682" y="432"/>
                  </a:lnTo>
                  <a:lnTo>
                    <a:pt x="700" y="416"/>
                  </a:lnTo>
                  <a:lnTo>
                    <a:pt x="700" y="416"/>
                  </a:lnTo>
                  <a:lnTo>
                    <a:pt x="706" y="410"/>
                  </a:lnTo>
                  <a:lnTo>
                    <a:pt x="712" y="402"/>
                  </a:lnTo>
                  <a:lnTo>
                    <a:pt x="714" y="398"/>
                  </a:lnTo>
                  <a:lnTo>
                    <a:pt x="714" y="394"/>
                  </a:lnTo>
                  <a:lnTo>
                    <a:pt x="714" y="388"/>
                  </a:lnTo>
                  <a:lnTo>
                    <a:pt x="712" y="382"/>
                  </a:lnTo>
                  <a:lnTo>
                    <a:pt x="712" y="382"/>
                  </a:lnTo>
                  <a:lnTo>
                    <a:pt x="712" y="378"/>
                  </a:lnTo>
                  <a:lnTo>
                    <a:pt x="712" y="378"/>
                  </a:lnTo>
                  <a:lnTo>
                    <a:pt x="710" y="376"/>
                  </a:lnTo>
                  <a:lnTo>
                    <a:pt x="710" y="376"/>
                  </a:lnTo>
                  <a:lnTo>
                    <a:pt x="712" y="370"/>
                  </a:lnTo>
                  <a:lnTo>
                    <a:pt x="712" y="364"/>
                  </a:lnTo>
                  <a:lnTo>
                    <a:pt x="712" y="364"/>
                  </a:lnTo>
                  <a:lnTo>
                    <a:pt x="712" y="362"/>
                  </a:lnTo>
                  <a:lnTo>
                    <a:pt x="712" y="362"/>
                  </a:lnTo>
                  <a:lnTo>
                    <a:pt x="714" y="360"/>
                  </a:lnTo>
                  <a:lnTo>
                    <a:pt x="714" y="360"/>
                  </a:lnTo>
                  <a:lnTo>
                    <a:pt x="714" y="368"/>
                  </a:lnTo>
                  <a:lnTo>
                    <a:pt x="714" y="372"/>
                  </a:lnTo>
                  <a:lnTo>
                    <a:pt x="716" y="376"/>
                  </a:lnTo>
                  <a:lnTo>
                    <a:pt x="716" y="376"/>
                  </a:lnTo>
                  <a:lnTo>
                    <a:pt x="722" y="372"/>
                  </a:lnTo>
                  <a:lnTo>
                    <a:pt x="722" y="368"/>
                  </a:lnTo>
                  <a:lnTo>
                    <a:pt x="720" y="364"/>
                  </a:lnTo>
                  <a:lnTo>
                    <a:pt x="720" y="362"/>
                  </a:lnTo>
                  <a:lnTo>
                    <a:pt x="720" y="362"/>
                  </a:lnTo>
                  <a:lnTo>
                    <a:pt x="726" y="362"/>
                  </a:lnTo>
                  <a:lnTo>
                    <a:pt x="728" y="360"/>
                  </a:lnTo>
                  <a:lnTo>
                    <a:pt x="730" y="356"/>
                  </a:lnTo>
                  <a:lnTo>
                    <a:pt x="730" y="352"/>
                  </a:lnTo>
                  <a:lnTo>
                    <a:pt x="730" y="352"/>
                  </a:lnTo>
                  <a:lnTo>
                    <a:pt x="730" y="350"/>
                  </a:lnTo>
                  <a:lnTo>
                    <a:pt x="732" y="348"/>
                  </a:lnTo>
                  <a:lnTo>
                    <a:pt x="736" y="348"/>
                  </a:lnTo>
                  <a:lnTo>
                    <a:pt x="736" y="348"/>
                  </a:lnTo>
                  <a:lnTo>
                    <a:pt x="734" y="344"/>
                  </a:lnTo>
                  <a:lnTo>
                    <a:pt x="736" y="342"/>
                  </a:lnTo>
                  <a:lnTo>
                    <a:pt x="744" y="342"/>
                  </a:lnTo>
                  <a:lnTo>
                    <a:pt x="744" y="342"/>
                  </a:lnTo>
                  <a:lnTo>
                    <a:pt x="754" y="338"/>
                  </a:lnTo>
                  <a:lnTo>
                    <a:pt x="754" y="338"/>
                  </a:lnTo>
                  <a:lnTo>
                    <a:pt x="756" y="338"/>
                  </a:lnTo>
                  <a:lnTo>
                    <a:pt x="756" y="334"/>
                  </a:lnTo>
                  <a:lnTo>
                    <a:pt x="756" y="334"/>
                  </a:lnTo>
                  <a:lnTo>
                    <a:pt x="754" y="328"/>
                  </a:lnTo>
                  <a:lnTo>
                    <a:pt x="756" y="322"/>
                  </a:lnTo>
                  <a:lnTo>
                    <a:pt x="760" y="318"/>
                  </a:lnTo>
                  <a:lnTo>
                    <a:pt x="764" y="314"/>
                  </a:lnTo>
                  <a:lnTo>
                    <a:pt x="764" y="314"/>
                  </a:lnTo>
                  <a:lnTo>
                    <a:pt x="776" y="308"/>
                  </a:lnTo>
                  <a:lnTo>
                    <a:pt x="786" y="302"/>
                  </a:lnTo>
                  <a:lnTo>
                    <a:pt x="786" y="302"/>
                  </a:lnTo>
                  <a:lnTo>
                    <a:pt x="790" y="300"/>
                  </a:lnTo>
                  <a:lnTo>
                    <a:pt x="796" y="298"/>
                  </a:lnTo>
                  <a:lnTo>
                    <a:pt x="802" y="298"/>
                  </a:lnTo>
                  <a:lnTo>
                    <a:pt x="810" y="302"/>
                  </a:lnTo>
                  <a:lnTo>
                    <a:pt x="810" y="302"/>
                  </a:lnTo>
                  <a:lnTo>
                    <a:pt x="804" y="302"/>
                  </a:lnTo>
                  <a:lnTo>
                    <a:pt x="800" y="302"/>
                  </a:lnTo>
                  <a:lnTo>
                    <a:pt x="794" y="308"/>
                  </a:lnTo>
                  <a:lnTo>
                    <a:pt x="794" y="308"/>
                  </a:lnTo>
                  <a:lnTo>
                    <a:pt x="792" y="312"/>
                  </a:lnTo>
                  <a:lnTo>
                    <a:pt x="794" y="316"/>
                  </a:lnTo>
                  <a:lnTo>
                    <a:pt x="794" y="316"/>
                  </a:lnTo>
                  <a:lnTo>
                    <a:pt x="798" y="318"/>
                  </a:lnTo>
                  <a:lnTo>
                    <a:pt x="800" y="316"/>
                  </a:lnTo>
                  <a:lnTo>
                    <a:pt x="800" y="316"/>
                  </a:lnTo>
                  <a:lnTo>
                    <a:pt x="804" y="310"/>
                  </a:lnTo>
                  <a:lnTo>
                    <a:pt x="810" y="308"/>
                  </a:lnTo>
                  <a:lnTo>
                    <a:pt x="822" y="304"/>
                  </a:lnTo>
                  <a:lnTo>
                    <a:pt x="822" y="304"/>
                  </a:lnTo>
                  <a:lnTo>
                    <a:pt x="826" y="302"/>
                  </a:lnTo>
                  <a:lnTo>
                    <a:pt x="828" y="300"/>
                  </a:lnTo>
                  <a:lnTo>
                    <a:pt x="828" y="298"/>
                  </a:lnTo>
                  <a:lnTo>
                    <a:pt x="828" y="298"/>
                  </a:lnTo>
                  <a:lnTo>
                    <a:pt x="826" y="296"/>
                  </a:lnTo>
                  <a:lnTo>
                    <a:pt x="824" y="296"/>
                  </a:lnTo>
                  <a:lnTo>
                    <a:pt x="820" y="296"/>
                  </a:lnTo>
                  <a:lnTo>
                    <a:pt x="820" y="296"/>
                  </a:lnTo>
                  <a:lnTo>
                    <a:pt x="814" y="294"/>
                  </a:lnTo>
                  <a:lnTo>
                    <a:pt x="808" y="292"/>
                  </a:lnTo>
                  <a:lnTo>
                    <a:pt x="802" y="288"/>
                  </a:lnTo>
                  <a:lnTo>
                    <a:pt x="800" y="282"/>
                  </a:lnTo>
                  <a:lnTo>
                    <a:pt x="800" y="282"/>
                  </a:lnTo>
                  <a:lnTo>
                    <a:pt x="800" y="278"/>
                  </a:lnTo>
                  <a:lnTo>
                    <a:pt x="798" y="276"/>
                  </a:lnTo>
                  <a:lnTo>
                    <a:pt x="792" y="274"/>
                  </a:lnTo>
                  <a:lnTo>
                    <a:pt x="792" y="274"/>
                  </a:lnTo>
                  <a:lnTo>
                    <a:pt x="796" y="272"/>
                  </a:lnTo>
                  <a:lnTo>
                    <a:pt x="796" y="272"/>
                  </a:lnTo>
                  <a:lnTo>
                    <a:pt x="802" y="268"/>
                  </a:lnTo>
                  <a:lnTo>
                    <a:pt x="804" y="266"/>
                  </a:lnTo>
                  <a:lnTo>
                    <a:pt x="806" y="264"/>
                  </a:lnTo>
                  <a:lnTo>
                    <a:pt x="806" y="264"/>
                  </a:lnTo>
                  <a:lnTo>
                    <a:pt x="804" y="260"/>
                  </a:lnTo>
                  <a:lnTo>
                    <a:pt x="800" y="260"/>
                  </a:lnTo>
                  <a:lnTo>
                    <a:pt x="794" y="260"/>
                  </a:lnTo>
                  <a:lnTo>
                    <a:pt x="794" y="260"/>
                  </a:lnTo>
                  <a:lnTo>
                    <a:pt x="786" y="262"/>
                  </a:lnTo>
                  <a:lnTo>
                    <a:pt x="786" y="262"/>
                  </a:lnTo>
                  <a:lnTo>
                    <a:pt x="766" y="270"/>
                  </a:lnTo>
                  <a:lnTo>
                    <a:pt x="766" y="270"/>
                  </a:lnTo>
                  <a:lnTo>
                    <a:pt x="778" y="258"/>
                  </a:lnTo>
                  <a:lnTo>
                    <a:pt x="790" y="250"/>
                  </a:lnTo>
                  <a:lnTo>
                    <a:pt x="796" y="248"/>
                  </a:lnTo>
                  <a:lnTo>
                    <a:pt x="804" y="246"/>
                  </a:lnTo>
                  <a:lnTo>
                    <a:pt x="810" y="246"/>
                  </a:lnTo>
                  <a:lnTo>
                    <a:pt x="818" y="248"/>
                  </a:lnTo>
                  <a:lnTo>
                    <a:pt x="818" y="248"/>
                  </a:lnTo>
                  <a:lnTo>
                    <a:pt x="826" y="248"/>
                  </a:lnTo>
                  <a:lnTo>
                    <a:pt x="834" y="248"/>
                  </a:lnTo>
                  <a:lnTo>
                    <a:pt x="846" y="242"/>
                  </a:lnTo>
                  <a:lnTo>
                    <a:pt x="858" y="236"/>
                  </a:lnTo>
                  <a:lnTo>
                    <a:pt x="864" y="232"/>
                  </a:lnTo>
                  <a:lnTo>
                    <a:pt x="870" y="232"/>
                  </a:lnTo>
                  <a:lnTo>
                    <a:pt x="870" y="232"/>
                  </a:lnTo>
                  <a:lnTo>
                    <a:pt x="870" y="230"/>
                  </a:lnTo>
                  <a:lnTo>
                    <a:pt x="872" y="230"/>
                  </a:lnTo>
                  <a:lnTo>
                    <a:pt x="872" y="226"/>
                  </a:lnTo>
                  <a:lnTo>
                    <a:pt x="872" y="226"/>
                  </a:lnTo>
                  <a:lnTo>
                    <a:pt x="870" y="218"/>
                  </a:lnTo>
                  <a:lnTo>
                    <a:pt x="866" y="214"/>
                  </a:lnTo>
                  <a:lnTo>
                    <a:pt x="854" y="208"/>
                  </a:lnTo>
                  <a:lnTo>
                    <a:pt x="854" y="208"/>
                  </a:lnTo>
                  <a:lnTo>
                    <a:pt x="856" y="206"/>
                  </a:lnTo>
                  <a:lnTo>
                    <a:pt x="856" y="206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42" y="198"/>
                  </a:lnTo>
                  <a:lnTo>
                    <a:pt x="842" y="198"/>
                  </a:lnTo>
                  <a:lnTo>
                    <a:pt x="832" y="192"/>
                  </a:lnTo>
                  <a:lnTo>
                    <a:pt x="828" y="188"/>
                  </a:lnTo>
                  <a:lnTo>
                    <a:pt x="826" y="184"/>
                  </a:lnTo>
                  <a:lnTo>
                    <a:pt x="826" y="184"/>
                  </a:lnTo>
                  <a:lnTo>
                    <a:pt x="824" y="174"/>
                  </a:lnTo>
                  <a:lnTo>
                    <a:pt x="818" y="166"/>
                  </a:lnTo>
                  <a:lnTo>
                    <a:pt x="812" y="158"/>
                  </a:lnTo>
                  <a:lnTo>
                    <a:pt x="808" y="150"/>
                  </a:lnTo>
                  <a:lnTo>
                    <a:pt x="808" y="150"/>
                  </a:lnTo>
                  <a:lnTo>
                    <a:pt x="806" y="146"/>
                  </a:lnTo>
                  <a:lnTo>
                    <a:pt x="802" y="146"/>
                  </a:lnTo>
                  <a:lnTo>
                    <a:pt x="800" y="148"/>
                  </a:lnTo>
                  <a:lnTo>
                    <a:pt x="798" y="152"/>
                  </a:lnTo>
                  <a:lnTo>
                    <a:pt x="798" y="152"/>
                  </a:lnTo>
                  <a:lnTo>
                    <a:pt x="796" y="158"/>
                  </a:lnTo>
                  <a:lnTo>
                    <a:pt x="790" y="162"/>
                  </a:lnTo>
                  <a:lnTo>
                    <a:pt x="786" y="164"/>
                  </a:lnTo>
                  <a:lnTo>
                    <a:pt x="780" y="164"/>
                  </a:lnTo>
                  <a:lnTo>
                    <a:pt x="780" y="164"/>
                  </a:lnTo>
                  <a:lnTo>
                    <a:pt x="776" y="164"/>
                  </a:lnTo>
                  <a:lnTo>
                    <a:pt x="770" y="160"/>
                  </a:lnTo>
                  <a:lnTo>
                    <a:pt x="766" y="156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2" y="144"/>
                  </a:lnTo>
                  <a:lnTo>
                    <a:pt x="760" y="138"/>
                  </a:lnTo>
                  <a:lnTo>
                    <a:pt x="756" y="136"/>
                  </a:lnTo>
                  <a:lnTo>
                    <a:pt x="750" y="134"/>
                  </a:lnTo>
                  <a:lnTo>
                    <a:pt x="750" y="134"/>
                  </a:lnTo>
                  <a:lnTo>
                    <a:pt x="746" y="130"/>
                  </a:lnTo>
                  <a:lnTo>
                    <a:pt x="740" y="126"/>
                  </a:lnTo>
                  <a:lnTo>
                    <a:pt x="736" y="124"/>
                  </a:lnTo>
                  <a:lnTo>
                    <a:pt x="730" y="124"/>
                  </a:lnTo>
                  <a:lnTo>
                    <a:pt x="718" y="124"/>
                  </a:lnTo>
                  <a:lnTo>
                    <a:pt x="706" y="122"/>
                  </a:lnTo>
                  <a:lnTo>
                    <a:pt x="706" y="122"/>
                  </a:lnTo>
                  <a:lnTo>
                    <a:pt x="704" y="120"/>
                  </a:lnTo>
                  <a:lnTo>
                    <a:pt x="702" y="122"/>
                  </a:lnTo>
                  <a:lnTo>
                    <a:pt x="700" y="124"/>
                  </a:lnTo>
                  <a:lnTo>
                    <a:pt x="700" y="130"/>
                  </a:lnTo>
                  <a:lnTo>
                    <a:pt x="700" y="130"/>
                  </a:lnTo>
                  <a:lnTo>
                    <a:pt x="702" y="136"/>
                  </a:lnTo>
                  <a:lnTo>
                    <a:pt x="704" y="142"/>
                  </a:lnTo>
                  <a:lnTo>
                    <a:pt x="704" y="148"/>
                  </a:lnTo>
                  <a:lnTo>
                    <a:pt x="704" y="150"/>
                  </a:lnTo>
                  <a:lnTo>
                    <a:pt x="700" y="154"/>
                  </a:lnTo>
                  <a:lnTo>
                    <a:pt x="700" y="154"/>
                  </a:lnTo>
                  <a:lnTo>
                    <a:pt x="698" y="156"/>
                  </a:lnTo>
                  <a:lnTo>
                    <a:pt x="698" y="160"/>
                  </a:lnTo>
                  <a:lnTo>
                    <a:pt x="698" y="162"/>
                  </a:lnTo>
                  <a:lnTo>
                    <a:pt x="702" y="166"/>
                  </a:lnTo>
                  <a:lnTo>
                    <a:pt x="702" y="166"/>
                  </a:lnTo>
                  <a:lnTo>
                    <a:pt x="710" y="172"/>
                  </a:lnTo>
                  <a:lnTo>
                    <a:pt x="712" y="180"/>
                  </a:lnTo>
                  <a:lnTo>
                    <a:pt x="712" y="184"/>
                  </a:lnTo>
                  <a:lnTo>
                    <a:pt x="710" y="188"/>
                  </a:lnTo>
                  <a:lnTo>
                    <a:pt x="706" y="192"/>
                  </a:lnTo>
                  <a:lnTo>
                    <a:pt x="702" y="194"/>
                  </a:lnTo>
                  <a:lnTo>
                    <a:pt x="702" y="194"/>
                  </a:lnTo>
                  <a:lnTo>
                    <a:pt x="694" y="200"/>
                  </a:lnTo>
                  <a:lnTo>
                    <a:pt x="692" y="204"/>
                  </a:lnTo>
                  <a:lnTo>
                    <a:pt x="690" y="206"/>
                  </a:lnTo>
                  <a:lnTo>
                    <a:pt x="692" y="214"/>
                  </a:lnTo>
                  <a:lnTo>
                    <a:pt x="694" y="222"/>
                  </a:lnTo>
                  <a:lnTo>
                    <a:pt x="694" y="222"/>
                  </a:lnTo>
                  <a:lnTo>
                    <a:pt x="696" y="226"/>
                  </a:lnTo>
                  <a:lnTo>
                    <a:pt x="696" y="226"/>
                  </a:lnTo>
                  <a:lnTo>
                    <a:pt x="694" y="230"/>
                  </a:lnTo>
                  <a:lnTo>
                    <a:pt x="692" y="232"/>
                  </a:lnTo>
                  <a:lnTo>
                    <a:pt x="686" y="238"/>
                  </a:lnTo>
                  <a:lnTo>
                    <a:pt x="686" y="238"/>
                  </a:lnTo>
                  <a:lnTo>
                    <a:pt x="684" y="238"/>
                  </a:lnTo>
                  <a:lnTo>
                    <a:pt x="682" y="238"/>
                  </a:lnTo>
                  <a:lnTo>
                    <a:pt x="678" y="234"/>
                  </a:lnTo>
                  <a:lnTo>
                    <a:pt x="678" y="234"/>
                  </a:lnTo>
                  <a:lnTo>
                    <a:pt x="672" y="228"/>
                  </a:lnTo>
                  <a:lnTo>
                    <a:pt x="668" y="220"/>
                  </a:lnTo>
                  <a:lnTo>
                    <a:pt x="666" y="212"/>
                  </a:lnTo>
                  <a:lnTo>
                    <a:pt x="666" y="204"/>
                  </a:lnTo>
                  <a:lnTo>
                    <a:pt x="666" y="204"/>
                  </a:lnTo>
                  <a:lnTo>
                    <a:pt x="664" y="200"/>
                  </a:lnTo>
                  <a:lnTo>
                    <a:pt x="664" y="198"/>
                  </a:lnTo>
                  <a:lnTo>
                    <a:pt x="658" y="198"/>
                  </a:lnTo>
                  <a:lnTo>
                    <a:pt x="658" y="198"/>
                  </a:lnTo>
                  <a:lnTo>
                    <a:pt x="648" y="196"/>
                  </a:lnTo>
                  <a:lnTo>
                    <a:pt x="638" y="192"/>
                  </a:lnTo>
                  <a:lnTo>
                    <a:pt x="618" y="184"/>
                  </a:lnTo>
                  <a:lnTo>
                    <a:pt x="618" y="184"/>
                  </a:lnTo>
                  <a:lnTo>
                    <a:pt x="606" y="178"/>
                  </a:lnTo>
                  <a:lnTo>
                    <a:pt x="598" y="176"/>
                  </a:lnTo>
                  <a:lnTo>
                    <a:pt x="592" y="178"/>
                  </a:lnTo>
                  <a:lnTo>
                    <a:pt x="592" y="178"/>
                  </a:lnTo>
                  <a:lnTo>
                    <a:pt x="588" y="174"/>
                  </a:lnTo>
                  <a:lnTo>
                    <a:pt x="580" y="166"/>
                  </a:lnTo>
                  <a:lnTo>
                    <a:pt x="568" y="150"/>
                  </a:lnTo>
                  <a:lnTo>
                    <a:pt x="568" y="150"/>
                  </a:lnTo>
                  <a:lnTo>
                    <a:pt x="570" y="140"/>
                  </a:lnTo>
                  <a:lnTo>
                    <a:pt x="576" y="130"/>
                  </a:lnTo>
                  <a:lnTo>
                    <a:pt x="586" y="122"/>
                  </a:lnTo>
                  <a:lnTo>
                    <a:pt x="596" y="116"/>
                  </a:lnTo>
                  <a:lnTo>
                    <a:pt x="596" y="116"/>
                  </a:lnTo>
                  <a:lnTo>
                    <a:pt x="598" y="116"/>
                  </a:lnTo>
                  <a:lnTo>
                    <a:pt x="600" y="114"/>
                  </a:lnTo>
                  <a:lnTo>
                    <a:pt x="600" y="114"/>
                  </a:lnTo>
                  <a:lnTo>
                    <a:pt x="604" y="108"/>
                  </a:lnTo>
                  <a:lnTo>
                    <a:pt x="606" y="104"/>
                  </a:lnTo>
                  <a:lnTo>
                    <a:pt x="610" y="104"/>
                  </a:lnTo>
                  <a:lnTo>
                    <a:pt x="610" y="104"/>
                  </a:lnTo>
                  <a:lnTo>
                    <a:pt x="616" y="104"/>
                  </a:lnTo>
                  <a:lnTo>
                    <a:pt x="620" y="102"/>
                  </a:lnTo>
                  <a:lnTo>
                    <a:pt x="624" y="98"/>
                  </a:lnTo>
                  <a:lnTo>
                    <a:pt x="628" y="94"/>
                  </a:lnTo>
                  <a:lnTo>
                    <a:pt x="628" y="94"/>
                  </a:lnTo>
                  <a:lnTo>
                    <a:pt x="628" y="92"/>
                  </a:lnTo>
                  <a:lnTo>
                    <a:pt x="628" y="92"/>
                  </a:lnTo>
                  <a:lnTo>
                    <a:pt x="630" y="90"/>
                  </a:lnTo>
                  <a:lnTo>
                    <a:pt x="632" y="86"/>
                  </a:lnTo>
                  <a:lnTo>
                    <a:pt x="634" y="82"/>
                  </a:lnTo>
                  <a:lnTo>
                    <a:pt x="638" y="78"/>
                  </a:lnTo>
                  <a:lnTo>
                    <a:pt x="638" y="78"/>
                  </a:lnTo>
                  <a:lnTo>
                    <a:pt x="642" y="80"/>
                  </a:lnTo>
                  <a:lnTo>
                    <a:pt x="644" y="82"/>
                  </a:lnTo>
                  <a:lnTo>
                    <a:pt x="648" y="82"/>
                  </a:lnTo>
                  <a:lnTo>
                    <a:pt x="652" y="80"/>
                  </a:lnTo>
                  <a:lnTo>
                    <a:pt x="652" y="80"/>
                  </a:lnTo>
                  <a:lnTo>
                    <a:pt x="656" y="80"/>
                  </a:lnTo>
                  <a:lnTo>
                    <a:pt x="656" y="80"/>
                  </a:lnTo>
                  <a:lnTo>
                    <a:pt x="664" y="78"/>
                  </a:lnTo>
                  <a:lnTo>
                    <a:pt x="668" y="74"/>
                  </a:lnTo>
                  <a:lnTo>
                    <a:pt x="668" y="70"/>
                  </a:lnTo>
                  <a:lnTo>
                    <a:pt x="666" y="62"/>
                  </a:lnTo>
                  <a:lnTo>
                    <a:pt x="666" y="62"/>
                  </a:lnTo>
                  <a:lnTo>
                    <a:pt x="666" y="60"/>
                  </a:lnTo>
                  <a:lnTo>
                    <a:pt x="666" y="60"/>
                  </a:lnTo>
                  <a:lnTo>
                    <a:pt x="672" y="54"/>
                  </a:lnTo>
                  <a:lnTo>
                    <a:pt x="672" y="54"/>
                  </a:lnTo>
                  <a:lnTo>
                    <a:pt x="670" y="52"/>
                  </a:lnTo>
                  <a:lnTo>
                    <a:pt x="666" y="50"/>
                  </a:lnTo>
                  <a:lnTo>
                    <a:pt x="662" y="48"/>
                  </a:lnTo>
                  <a:lnTo>
                    <a:pt x="662" y="48"/>
                  </a:lnTo>
                  <a:lnTo>
                    <a:pt x="662" y="44"/>
                  </a:lnTo>
                  <a:lnTo>
                    <a:pt x="662" y="44"/>
                  </a:lnTo>
                  <a:lnTo>
                    <a:pt x="676" y="44"/>
                  </a:lnTo>
                  <a:lnTo>
                    <a:pt x="690" y="42"/>
                  </a:lnTo>
                  <a:lnTo>
                    <a:pt x="704" y="44"/>
                  </a:lnTo>
                  <a:lnTo>
                    <a:pt x="710" y="46"/>
                  </a:lnTo>
                  <a:lnTo>
                    <a:pt x="716" y="50"/>
                  </a:lnTo>
                  <a:lnTo>
                    <a:pt x="716" y="50"/>
                  </a:lnTo>
                  <a:lnTo>
                    <a:pt x="716" y="52"/>
                  </a:lnTo>
                  <a:lnTo>
                    <a:pt x="714" y="52"/>
                  </a:lnTo>
                  <a:lnTo>
                    <a:pt x="712" y="54"/>
                  </a:lnTo>
                  <a:lnTo>
                    <a:pt x="712" y="56"/>
                  </a:lnTo>
                  <a:lnTo>
                    <a:pt x="712" y="56"/>
                  </a:lnTo>
                  <a:lnTo>
                    <a:pt x="720" y="54"/>
                  </a:lnTo>
                  <a:lnTo>
                    <a:pt x="720" y="54"/>
                  </a:lnTo>
                  <a:lnTo>
                    <a:pt x="726" y="56"/>
                  </a:lnTo>
                  <a:lnTo>
                    <a:pt x="732" y="58"/>
                  </a:lnTo>
                  <a:lnTo>
                    <a:pt x="738" y="62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42" y="70"/>
                  </a:lnTo>
                  <a:lnTo>
                    <a:pt x="742" y="74"/>
                  </a:lnTo>
                  <a:lnTo>
                    <a:pt x="742" y="74"/>
                  </a:lnTo>
                  <a:lnTo>
                    <a:pt x="738" y="76"/>
                  </a:lnTo>
                  <a:lnTo>
                    <a:pt x="734" y="80"/>
                  </a:lnTo>
                  <a:lnTo>
                    <a:pt x="730" y="82"/>
                  </a:lnTo>
                  <a:lnTo>
                    <a:pt x="730" y="86"/>
                  </a:lnTo>
                  <a:lnTo>
                    <a:pt x="732" y="88"/>
                  </a:lnTo>
                  <a:lnTo>
                    <a:pt x="732" y="88"/>
                  </a:lnTo>
                  <a:lnTo>
                    <a:pt x="728" y="90"/>
                  </a:lnTo>
                  <a:lnTo>
                    <a:pt x="728" y="90"/>
                  </a:lnTo>
                  <a:lnTo>
                    <a:pt x="724" y="92"/>
                  </a:lnTo>
                  <a:lnTo>
                    <a:pt x="722" y="92"/>
                  </a:lnTo>
                  <a:lnTo>
                    <a:pt x="722" y="94"/>
                  </a:lnTo>
                  <a:lnTo>
                    <a:pt x="722" y="94"/>
                  </a:lnTo>
                  <a:lnTo>
                    <a:pt x="718" y="94"/>
                  </a:lnTo>
                  <a:lnTo>
                    <a:pt x="716" y="94"/>
                  </a:lnTo>
                  <a:lnTo>
                    <a:pt x="710" y="92"/>
                  </a:lnTo>
                  <a:lnTo>
                    <a:pt x="710" y="92"/>
                  </a:lnTo>
                  <a:lnTo>
                    <a:pt x="702" y="92"/>
                  </a:lnTo>
                  <a:lnTo>
                    <a:pt x="700" y="94"/>
                  </a:lnTo>
                  <a:lnTo>
                    <a:pt x="700" y="98"/>
                  </a:lnTo>
                  <a:lnTo>
                    <a:pt x="700" y="98"/>
                  </a:lnTo>
                  <a:lnTo>
                    <a:pt x="700" y="100"/>
                  </a:lnTo>
                  <a:lnTo>
                    <a:pt x="702" y="102"/>
                  </a:lnTo>
                  <a:lnTo>
                    <a:pt x="708" y="102"/>
                  </a:lnTo>
                  <a:lnTo>
                    <a:pt x="708" y="102"/>
                  </a:lnTo>
                  <a:lnTo>
                    <a:pt x="732" y="98"/>
                  </a:lnTo>
                  <a:lnTo>
                    <a:pt x="732" y="98"/>
                  </a:lnTo>
                  <a:lnTo>
                    <a:pt x="742" y="108"/>
                  </a:lnTo>
                  <a:lnTo>
                    <a:pt x="754" y="116"/>
                  </a:lnTo>
                  <a:lnTo>
                    <a:pt x="754" y="116"/>
                  </a:lnTo>
                  <a:lnTo>
                    <a:pt x="772" y="122"/>
                  </a:lnTo>
                  <a:lnTo>
                    <a:pt x="792" y="126"/>
                  </a:lnTo>
                  <a:lnTo>
                    <a:pt x="792" y="126"/>
                  </a:lnTo>
                  <a:lnTo>
                    <a:pt x="788" y="122"/>
                  </a:lnTo>
                  <a:lnTo>
                    <a:pt x="782" y="118"/>
                  </a:lnTo>
                  <a:lnTo>
                    <a:pt x="778" y="114"/>
                  </a:lnTo>
                  <a:lnTo>
                    <a:pt x="774" y="110"/>
                  </a:lnTo>
                  <a:lnTo>
                    <a:pt x="774" y="110"/>
                  </a:lnTo>
                  <a:lnTo>
                    <a:pt x="780" y="110"/>
                  </a:lnTo>
                  <a:lnTo>
                    <a:pt x="784" y="112"/>
                  </a:lnTo>
                  <a:lnTo>
                    <a:pt x="788" y="114"/>
                  </a:lnTo>
                  <a:lnTo>
                    <a:pt x="792" y="116"/>
                  </a:lnTo>
                  <a:lnTo>
                    <a:pt x="792" y="116"/>
                  </a:lnTo>
                  <a:lnTo>
                    <a:pt x="798" y="118"/>
                  </a:lnTo>
                  <a:lnTo>
                    <a:pt x="800" y="118"/>
                  </a:lnTo>
                  <a:lnTo>
                    <a:pt x="800" y="116"/>
                  </a:lnTo>
                  <a:lnTo>
                    <a:pt x="800" y="116"/>
                  </a:lnTo>
                  <a:lnTo>
                    <a:pt x="802" y="110"/>
                  </a:lnTo>
                  <a:lnTo>
                    <a:pt x="802" y="108"/>
                  </a:lnTo>
                  <a:lnTo>
                    <a:pt x="802" y="106"/>
                  </a:lnTo>
                  <a:lnTo>
                    <a:pt x="802" y="106"/>
                  </a:lnTo>
                  <a:lnTo>
                    <a:pt x="796" y="102"/>
                  </a:lnTo>
                  <a:lnTo>
                    <a:pt x="794" y="98"/>
                  </a:lnTo>
                  <a:lnTo>
                    <a:pt x="790" y="96"/>
                  </a:lnTo>
                  <a:lnTo>
                    <a:pt x="790" y="96"/>
                  </a:lnTo>
                  <a:lnTo>
                    <a:pt x="786" y="94"/>
                  </a:lnTo>
                  <a:lnTo>
                    <a:pt x="782" y="92"/>
                  </a:lnTo>
                  <a:lnTo>
                    <a:pt x="780" y="88"/>
                  </a:lnTo>
                  <a:lnTo>
                    <a:pt x="782" y="82"/>
                  </a:lnTo>
                  <a:lnTo>
                    <a:pt x="782" y="82"/>
                  </a:lnTo>
                  <a:lnTo>
                    <a:pt x="782" y="80"/>
                  </a:lnTo>
                  <a:lnTo>
                    <a:pt x="784" y="78"/>
                  </a:lnTo>
                  <a:lnTo>
                    <a:pt x="788" y="80"/>
                  </a:lnTo>
                  <a:lnTo>
                    <a:pt x="792" y="82"/>
                  </a:lnTo>
                  <a:lnTo>
                    <a:pt x="796" y="84"/>
                  </a:lnTo>
                  <a:lnTo>
                    <a:pt x="796" y="84"/>
                  </a:lnTo>
                  <a:lnTo>
                    <a:pt x="798" y="84"/>
                  </a:lnTo>
                  <a:lnTo>
                    <a:pt x="798" y="84"/>
                  </a:lnTo>
                  <a:lnTo>
                    <a:pt x="802" y="92"/>
                  </a:lnTo>
                  <a:lnTo>
                    <a:pt x="806" y="94"/>
                  </a:lnTo>
                  <a:lnTo>
                    <a:pt x="812" y="92"/>
                  </a:lnTo>
                  <a:lnTo>
                    <a:pt x="816" y="88"/>
                  </a:lnTo>
                  <a:lnTo>
                    <a:pt x="816" y="88"/>
                  </a:lnTo>
                  <a:lnTo>
                    <a:pt x="822" y="84"/>
                  </a:lnTo>
                  <a:lnTo>
                    <a:pt x="826" y="80"/>
                  </a:lnTo>
                  <a:lnTo>
                    <a:pt x="826" y="78"/>
                  </a:lnTo>
                  <a:lnTo>
                    <a:pt x="826" y="78"/>
                  </a:lnTo>
                  <a:lnTo>
                    <a:pt x="824" y="76"/>
                  </a:lnTo>
                  <a:lnTo>
                    <a:pt x="822" y="76"/>
                  </a:lnTo>
                  <a:lnTo>
                    <a:pt x="820" y="76"/>
                  </a:lnTo>
                  <a:lnTo>
                    <a:pt x="816" y="76"/>
                  </a:lnTo>
                  <a:lnTo>
                    <a:pt x="816" y="76"/>
                  </a:lnTo>
                  <a:lnTo>
                    <a:pt x="810" y="72"/>
                  </a:lnTo>
                  <a:lnTo>
                    <a:pt x="810" y="72"/>
                  </a:lnTo>
                  <a:lnTo>
                    <a:pt x="802" y="66"/>
                  </a:lnTo>
                  <a:lnTo>
                    <a:pt x="794" y="64"/>
                  </a:lnTo>
                  <a:lnTo>
                    <a:pt x="784" y="62"/>
                  </a:lnTo>
                  <a:lnTo>
                    <a:pt x="776" y="60"/>
                  </a:lnTo>
                  <a:lnTo>
                    <a:pt x="776" y="60"/>
                  </a:lnTo>
                  <a:lnTo>
                    <a:pt x="774" y="54"/>
                  </a:lnTo>
                  <a:lnTo>
                    <a:pt x="774" y="54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4" y="48"/>
                  </a:lnTo>
                  <a:lnTo>
                    <a:pt x="774" y="48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2" y="38"/>
                  </a:lnTo>
                  <a:lnTo>
                    <a:pt x="768" y="36"/>
                  </a:lnTo>
                  <a:lnTo>
                    <a:pt x="762" y="36"/>
                  </a:lnTo>
                  <a:lnTo>
                    <a:pt x="762" y="36"/>
                  </a:lnTo>
                  <a:lnTo>
                    <a:pt x="756" y="36"/>
                  </a:lnTo>
                  <a:lnTo>
                    <a:pt x="754" y="36"/>
                  </a:lnTo>
                  <a:lnTo>
                    <a:pt x="752" y="32"/>
                  </a:lnTo>
                  <a:lnTo>
                    <a:pt x="752" y="32"/>
                  </a:lnTo>
                  <a:lnTo>
                    <a:pt x="750" y="28"/>
                  </a:lnTo>
                  <a:lnTo>
                    <a:pt x="746" y="26"/>
                  </a:lnTo>
                  <a:lnTo>
                    <a:pt x="742" y="26"/>
                  </a:lnTo>
                  <a:lnTo>
                    <a:pt x="738" y="28"/>
                  </a:lnTo>
                  <a:lnTo>
                    <a:pt x="738" y="28"/>
                  </a:lnTo>
                  <a:lnTo>
                    <a:pt x="734" y="30"/>
                  </a:lnTo>
                  <a:lnTo>
                    <a:pt x="732" y="28"/>
                  </a:lnTo>
                  <a:lnTo>
                    <a:pt x="728" y="26"/>
                  </a:lnTo>
                  <a:lnTo>
                    <a:pt x="724" y="28"/>
                  </a:lnTo>
                  <a:lnTo>
                    <a:pt x="724" y="28"/>
                  </a:lnTo>
                  <a:lnTo>
                    <a:pt x="722" y="20"/>
                  </a:lnTo>
                  <a:lnTo>
                    <a:pt x="718" y="18"/>
                  </a:lnTo>
                  <a:lnTo>
                    <a:pt x="708" y="14"/>
                  </a:lnTo>
                  <a:lnTo>
                    <a:pt x="708" y="14"/>
                  </a:lnTo>
                  <a:lnTo>
                    <a:pt x="706" y="14"/>
                  </a:lnTo>
                  <a:lnTo>
                    <a:pt x="706" y="14"/>
                  </a:lnTo>
                  <a:lnTo>
                    <a:pt x="710" y="12"/>
                  </a:lnTo>
                  <a:lnTo>
                    <a:pt x="710" y="10"/>
                  </a:lnTo>
                  <a:lnTo>
                    <a:pt x="708" y="8"/>
                  </a:lnTo>
                  <a:lnTo>
                    <a:pt x="708" y="8"/>
                  </a:lnTo>
                  <a:lnTo>
                    <a:pt x="700" y="6"/>
                  </a:lnTo>
                  <a:lnTo>
                    <a:pt x="694" y="4"/>
                  </a:lnTo>
                  <a:lnTo>
                    <a:pt x="680" y="6"/>
                  </a:lnTo>
                  <a:lnTo>
                    <a:pt x="680" y="6"/>
                  </a:lnTo>
                  <a:lnTo>
                    <a:pt x="678" y="6"/>
                  </a:lnTo>
                  <a:lnTo>
                    <a:pt x="678" y="8"/>
                  </a:lnTo>
                  <a:lnTo>
                    <a:pt x="680" y="10"/>
                  </a:lnTo>
                  <a:lnTo>
                    <a:pt x="680" y="10"/>
                  </a:lnTo>
                  <a:lnTo>
                    <a:pt x="672" y="6"/>
                  </a:lnTo>
                  <a:lnTo>
                    <a:pt x="666" y="4"/>
                  </a:lnTo>
                  <a:lnTo>
                    <a:pt x="658" y="6"/>
                  </a:lnTo>
                  <a:lnTo>
                    <a:pt x="650" y="8"/>
                  </a:lnTo>
                  <a:lnTo>
                    <a:pt x="650" y="8"/>
                  </a:lnTo>
                  <a:lnTo>
                    <a:pt x="646" y="10"/>
                  </a:lnTo>
                  <a:lnTo>
                    <a:pt x="644" y="14"/>
                  </a:lnTo>
                  <a:lnTo>
                    <a:pt x="640" y="24"/>
                  </a:lnTo>
                  <a:lnTo>
                    <a:pt x="640" y="24"/>
                  </a:lnTo>
                  <a:lnTo>
                    <a:pt x="644" y="24"/>
                  </a:lnTo>
                  <a:lnTo>
                    <a:pt x="646" y="26"/>
                  </a:lnTo>
                  <a:lnTo>
                    <a:pt x="646" y="26"/>
                  </a:lnTo>
                  <a:lnTo>
                    <a:pt x="648" y="30"/>
                  </a:lnTo>
                  <a:lnTo>
                    <a:pt x="646" y="32"/>
                  </a:lnTo>
                  <a:lnTo>
                    <a:pt x="646" y="32"/>
                  </a:lnTo>
                  <a:lnTo>
                    <a:pt x="642" y="32"/>
                  </a:lnTo>
                  <a:lnTo>
                    <a:pt x="642" y="30"/>
                  </a:lnTo>
                  <a:lnTo>
                    <a:pt x="642" y="28"/>
                  </a:lnTo>
                  <a:lnTo>
                    <a:pt x="640" y="26"/>
                  </a:lnTo>
                  <a:lnTo>
                    <a:pt x="640" y="26"/>
                  </a:lnTo>
                  <a:lnTo>
                    <a:pt x="634" y="20"/>
                  </a:lnTo>
                  <a:lnTo>
                    <a:pt x="632" y="16"/>
                  </a:lnTo>
                  <a:lnTo>
                    <a:pt x="634" y="10"/>
                  </a:lnTo>
                  <a:lnTo>
                    <a:pt x="642" y="4"/>
                  </a:lnTo>
                  <a:lnTo>
                    <a:pt x="642" y="4"/>
                  </a:lnTo>
                  <a:lnTo>
                    <a:pt x="636" y="2"/>
                  </a:lnTo>
                  <a:lnTo>
                    <a:pt x="630" y="2"/>
                  </a:lnTo>
                  <a:lnTo>
                    <a:pt x="620" y="6"/>
                  </a:lnTo>
                  <a:lnTo>
                    <a:pt x="620" y="6"/>
                  </a:lnTo>
                  <a:lnTo>
                    <a:pt x="614" y="10"/>
                  </a:lnTo>
                  <a:lnTo>
                    <a:pt x="610" y="14"/>
                  </a:lnTo>
                  <a:lnTo>
                    <a:pt x="606" y="20"/>
                  </a:lnTo>
                  <a:lnTo>
                    <a:pt x="606" y="26"/>
                  </a:lnTo>
                  <a:lnTo>
                    <a:pt x="606" y="26"/>
                  </a:lnTo>
                  <a:lnTo>
                    <a:pt x="608" y="30"/>
                  </a:lnTo>
                  <a:lnTo>
                    <a:pt x="612" y="30"/>
                  </a:lnTo>
                  <a:lnTo>
                    <a:pt x="618" y="30"/>
                  </a:lnTo>
                  <a:lnTo>
                    <a:pt x="622" y="30"/>
                  </a:lnTo>
                  <a:lnTo>
                    <a:pt x="622" y="30"/>
                  </a:lnTo>
                  <a:lnTo>
                    <a:pt x="620" y="32"/>
                  </a:lnTo>
                  <a:lnTo>
                    <a:pt x="618" y="32"/>
                  </a:lnTo>
                  <a:lnTo>
                    <a:pt x="618" y="32"/>
                  </a:lnTo>
                  <a:lnTo>
                    <a:pt x="612" y="32"/>
                  </a:lnTo>
                  <a:lnTo>
                    <a:pt x="612" y="32"/>
                  </a:lnTo>
                  <a:lnTo>
                    <a:pt x="612" y="34"/>
                  </a:lnTo>
                  <a:lnTo>
                    <a:pt x="614" y="36"/>
                  </a:lnTo>
                  <a:lnTo>
                    <a:pt x="616" y="38"/>
                  </a:lnTo>
                  <a:lnTo>
                    <a:pt x="616" y="38"/>
                  </a:lnTo>
                  <a:lnTo>
                    <a:pt x="622" y="40"/>
                  </a:lnTo>
                  <a:lnTo>
                    <a:pt x="626" y="40"/>
                  </a:lnTo>
                  <a:lnTo>
                    <a:pt x="632" y="40"/>
                  </a:lnTo>
                  <a:lnTo>
                    <a:pt x="638" y="42"/>
                  </a:lnTo>
                  <a:lnTo>
                    <a:pt x="638" y="42"/>
                  </a:lnTo>
                  <a:lnTo>
                    <a:pt x="640" y="48"/>
                  </a:lnTo>
                  <a:lnTo>
                    <a:pt x="640" y="50"/>
                  </a:lnTo>
                  <a:lnTo>
                    <a:pt x="642" y="52"/>
                  </a:lnTo>
                  <a:lnTo>
                    <a:pt x="642" y="52"/>
                  </a:lnTo>
                  <a:lnTo>
                    <a:pt x="646" y="54"/>
                  </a:lnTo>
                  <a:lnTo>
                    <a:pt x="646" y="54"/>
                  </a:lnTo>
                  <a:lnTo>
                    <a:pt x="644" y="56"/>
                  </a:lnTo>
                  <a:lnTo>
                    <a:pt x="644" y="56"/>
                  </a:lnTo>
                  <a:lnTo>
                    <a:pt x="640" y="58"/>
                  </a:lnTo>
                  <a:lnTo>
                    <a:pt x="638" y="60"/>
                  </a:lnTo>
                  <a:lnTo>
                    <a:pt x="632" y="66"/>
                  </a:lnTo>
                  <a:lnTo>
                    <a:pt x="632" y="66"/>
                  </a:lnTo>
                  <a:lnTo>
                    <a:pt x="630" y="70"/>
                  </a:lnTo>
                  <a:lnTo>
                    <a:pt x="628" y="72"/>
                  </a:lnTo>
                  <a:lnTo>
                    <a:pt x="626" y="70"/>
                  </a:lnTo>
                  <a:lnTo>
                    <a:pt x="626" y="70"/>
                  </a:lnTo>
                  <a:lnTo>
                    <a:pt x="620" y="68"/>
                  </a:lnTo>
                  <a:lnTo>
                    <a:pt x="618" y="64"/>
                  </a:lnTo>
                  <a:lnTo>
                    <a:pt x="620" y="60"/>
                  </a:lnTo>
                  <a:lnTo>
                    <a:pt x="620" y="60"/>
                  </a:lnTo>
                  <a:lnTo>
                    <a:pt x="622" y="58"/>
                  </a:lnTo>
                  <a:lnTo>
                    <a:pt x="620" y="56"/>
                  </a:lnTo>
                  <a:lnTo>
                    <a:pt x="616" y="54"/>
                  </a:lnTo>
                  <a:lnTo>
                    <a:pt x="616" y="54"/>
                  </a:lnTo>
                  <a:lnTo>
                    <a:pt x="612" y="52"/>
                  </a:lnTo>
                  <a:lnTo>
                    <a:pt x="610" y="52"/>
                  </a:lnTo>
                  <a:lnTo>
                    <a:pt x="608" y="54"/>
                  </a:lnTo>
                  <a:lnTo>
                    <a:pt x="608" y="54"/>
                  </a:lnTo>
                  <a:lnTo>
                    <a:pt x="606" y="58"/>
                  </a:lnTo>
                  <a:lnTo>
                    <a:pt x="602" y="60"/>
                  </a:lnTo>
                  <a:lnTo>
                    <a:pt x="602" y="60"/>
                  </a:lnTo>
                  <a:lnTo>
                    <a:pt x="598" y="52"/>
                  </a:lnTo>
                  <a:lnTo>
                    <a:pt x="594" y="48"/>
                  </a:lnTo>
                  <a:lnTo>
                    <a:pt x="588" y="48"/>
                  </a:lnTo>
                  <a:lnTo>
                    <a:pt x="588" y="48"/>
                  </a:lnTo>
                  <a:lnTo>
                    <a:pt x="586" y="46"/>
                  </a:lnTo>
                  <a:lnTo>
                    <a:pt x="586" y="44"/>
                  </a:lnTo>
                  <a:lnTo>
                    <a:pt x="586" y="44"/>
                  </a:lnTo>
                  <a:lnTo>
                    <a:pt x="586" y="36"/>
                  </a:lnTo>
                  <a:lnTo>
                    <a:pt x="584" y="32"/>
                  </a:lnTo>
                  <a:lnTo>
                    <a:pt x="578" y="28"/>
                  </a:lnTo>
                  <a:lnTo>
                    <a:pt x="570" y="24"/>
                  </a:lnTo>
                  <a:lnTo>
                    <a:pt x="570" y="24"/>
                  </a:lnTo>
                  <a:lnTo>
                    <a:pt x="576" y="18"/>
                  </a:lnTo>
                  <a:lnTo>
                    <a:pt x="578" y="14"/>
                  </a:lnTo>
                  <a:lnTo>
                    <a:pt x="580" y="14"/>
                  </a:lnTo>
                  <a:lnTo>
                    <a:pt x="580" y="14"/>
                  </a:lnTo>
                  <a:lnTo>
                    <a:pt x="588" y="14"/>
                  </a:lnTo>
                  <a:lnTo>
                    <a:pt x="592" y="12"/>
                  </a:lnTo>
                  <a:lnTo>
                    <a:pt x="602" y="2"/>
                  </a:lnTo>
                  <a:lnTo>
                    <a:pt x="602" y="2"/>
                  </a:lnTo>
                  <a:lnTo>
                    <a:pt x="578" y="0"/>
                  </a:lnTo>
                  <a:lnTo>
                    <a:pt x="578" y="0"/>
                  </a:lnTo>
                  <a:lnTo>
                    <a:pt x="568" y="0"/>
                  </a:lnTo>
                  <a:lnTo>
                    <a:pt x="564" y="4"/>
                  </a:lnTo>
                  <a:lnTo>
                    <a:pt x="562" y="8"/>
                  </a:lnTo>
                  <a:lnTo>
                    <a:pt x="566" y="18"/>
                  </a:lnTo>
                  <a:lnTo>
                    <a:pt x="566" y="18"/>
                  </a:lnTo>
                  <a:lnTo>
                    <a:pt x="566" y="24"/>
                  </a:lnTo>
                  <a:lnTo>
                    <a:pt x="566" y="24"/>
                  </a:lnTo>
                  <a:lnTo>
                    <a:pt x="560" y="28"/>
                  </a:lnTo>
                  <a:lnTo>
                    <a:pt x="556" y="32"/>
                  </a:lnTo>
                  <a:lnTo>
                    <a:pt x="556" y="38"/>
                  </a:lnTo>
                  <a:lnTo>
                    <a:pt x="558" y="44"/>
                  </a:lnTo>
                  <a:lnTo>
                    <a:pt x="558" y="44"/>
                  </a:lnTo>
                  <a:lnTo>
                    <a:pt x="568" y="46"/>
                  </a:lnTo>
                  <a:lnTo>
                    <a:pt x="572" y="50"/>
                  </a:lnTo>
                  <a:lnTo>
                    <a:pt x="576" y="54"/>
                  </a:lnTo>
                  <a:lnTo>
                    <a:pt x="576" y="54"/>
                  </a:lnTo>
                  <a:lnTo>
                    <a:pt x="576" y="56"/>
                  </a:lnTo>
                  <a:lnTo>
                    <a:pt x="574" y="60"/>
                  </a:lnTo>
                  <a:lnTo>
                    <a:pt x="574" y="60"/>
                  </a:lnTo>
                  <a:lnTo>
                    <a:pt x="568" y="64"/>
                  </a:lnTo>
                  <a:lnTo>
                    <a:pt x="564" y="66"/>
                  </a:lnTo>
                  <a:lnTo>
                    <a:pt x="562" y="70"/>
                  </a:lnTo>
                  <a:lnTo>
                    <a:pt x="562" y="70"/>
                  </a:lnTo>
                  <a:lnTo>
                    <a:pt x="562" y="72"/>
                  </a:lnTo>
                  <a:lnTo>
                    <a:pt x="558" y="72"/>
                  </a:lnTo>
                  <a:lnTo>
                    <a:pt x="558" y="72"/>
                  </a:lnTo>
                  <a:lnTo>
                    <a:pt x="556" y="70"/>
                  </a:lnTo>
                  <a:lnTo>
                    <a:pt x="556" y="68"/>
                  </a:lnTo>
                  <a:lnTo>
                    <a:pt x="556" y="64"/>
                  </a:lnTo>
                  <a:lnTo>
                    <a:pt x="556" y="64"/>
                  </a:lnTo>
                  <a:lnTo>
                    <a:pt x="558" y="64"/>
                  </a:lnTo>
                  <a:lnTo>
                    <a:pt x="558" y="64"/>
                  </a:lnTo>
                  <a:lnTo>
                    <a:pt x="556" y="62"/>
                  </a:lnTo>
                  <a:lnTo>
                    <a:pt x="556" y="62"/>
                  </a:lnTo>
                  <a:lnTo>
                    <a:pt x="554" y="62"/>
                  </a:lnTo>
                  <a:lnTo>
                    <a:pt x="552" y="62"/>
                  </a:lnTo>
                  <a:lnTo>
                    <a:pt x="552" y="60"/>
                  </a:lnTo>
                  <a:lnTo>
                    <a:pt x="552" y="60"/>
                  </a:lnTo>
                  <a:lnTo>
                    <a:pt x="562" y="56"/>
                  </a:lnTo>
                  <a:lnTo>
                    <a:pt x="562" y="56"/>
                  </a:lnTo>
                  <a:lnTo>
                    <a:pt x="556" y="50"/>
                  </a:lnTo>
                  <a:lnTo>
                    <a:pt x="550" y="48"/>
                  </a:lnTo>
                  <a:lnTo>
                    <a:pt x="550" y="48"/>
                  </a:lnTo>
                  <a:lnTo>
                    <a:pt x="548" y="46"/>
                  </a:lnTo>
                  <a:lnTo>
                    <a:pt x="544" y="44"/>
                  </a:lnTo>
                  <a:lnTo>
                    <a:pt x="540" y="48"/>
                  </a:lnTo>
                  <a:lnTo>
                    <a:pt x="536" y="52"/>
                  </a:lnTo>
                  <a:lnTo>
                    <a:pt x="534" y="52"/>
                  </a:lnTo>
                  <a:lnTo>
                    <a:pt x="530" y="52"/>
                  </a:lnTo>
                  <a:lnTo>
                    <a:pt x="530" y="52"/>
                  </a:lnTo>
                  <a:lnTo>
                    <a:pt x="538" y="54"/>
                  </a:lnTo>
                  <a:lnTo>
                    <a:pt x="542" y="56"/>
                  </a:lnTo>
                  <a:lnTo>
                    <a:pt x="544" y="60"/>
                  </a:lnTo>
                  <a:lnTo>
                    <a:pt x="544" y="60"/>
                  </a:lnTo>
                  <a:lnTo>
                    <a:pt x="542" y="60"/>
                  </a:lnTo>
                  <a:lnTo>
                    <a:pt x="540" y="62"/>
                  </a:lnTo>
                  <a:lnTo>
                    <a:pt x="538" y="66"/>
                  </a:lnTo>
                  <a:lnTo>
                    <a:pt x="538" y="66"/>
                  </a:lnTo>
                  <a:lnTo>
                    <a:pt x="510" y="66"/>
                  </a:lnTo>
                  <a:lnTo>
                    <a:pt x="498" y="64"/>
                  </a:lnTo>
                  <a:lnTo>
                    <a:pt x="484" y="60"/>
                  </a:lnTo>
                  <a:lnTo>
                    <a:pt x="484" y="60"/>
                  </a:lnTo>
                  <a:lnTo>
                    <a:pt x="482" y="56"/>
                  </a:lnTo>
                  <a:lnTo>
                    <a:pt x="480" y="54"/>
                  </a:lnTo>
                  <a:lnTo>
                    <a:pt x="474" y="56"/>
                  </a:lnTo>
                  <a:lnTo>
                    <a:pt x="474" y="56"/>
                  </a:lnTo>
                  <a:lnTo>
                    <a:pt x="464" y="58"/>
                  </a:lnTo>
                  <a:lnTo>
                    <a:pt x="464" y="58"/>
                  </a:lnTo>
                  <a:lnTo>
                    <a:pt x="462" y="58"/>
                  </a:lnTo>
                  <a:lnTo>
                    <a:pt x="462" y="60"/>
                  </a:lnTo>
                  <a:lnTo>
                    <a:pt x="462" y="60"/>
                  </a:lnTo>
                  <a:lnTo>
                    <a:pt x="466" y="62"/>
                  </a:lnTo>
                  <a:lnTo>
                    <a:pt x="466" y="62"/>
                  </a:lnTo>
                  <a:lnTo>
                    <a:pt x="468" y="64"/>
                  </a:lnTo>
                  <a:lnTo>
                    <a:pt x="468" y="64"/>
                  </a:lnTo>
                  <a:lnTo>
                    <a:pt x="468" y="68"/>
                  </a:lnTo>
                  <a:lnTo>
                    <a:pt x="468" y="68"/>
                  </a:lnTo>
                  <a:lnTo>
                    <a:pt x="464" y="72"/>
                  </a:lnTo>
                  <a:lnTo>
                    <a:pt x="464" y="72"/>
                  </a:lnTo>
                  <a:lnTo>
                    <a:pt x="452" y="66"/>
                  </a:lnTo>
                  <a:lnTo>
                    <a:pt x="446" y="66"/>
                  </a:lnTo>
                  <a:lnTo>
                    <a:pt x="440" y="66"/>
                  </a:lnTo>
                  <a:lnTo>
                    <a:pt x="440" y="66"/>
                  </a:lnTo>
                  <a:lnTo>
                    <a:pt x="424" y="68"/>
                  </a:lnTo>
                  <a:lnTo>
                    <a:pt x="408" y="66"/>
                  </a:lnTo>
                  <a:lnTo>
                    <a:pt x="408" y="66"/>
                  </a:lnTo>
                  <a:lnTo>
                    <a:pt x="410" y="62"/>
                  </a:lnTo>
                  <a:lnTo>
                    <a:pt x="412" y="62"/>
                  </a:lnTo>
                  <a:lnTo>
                    <a:pt x="414" y="60"/>
                  </a:lnTo>
                  <a:lnTo>
                    <a:pt x="416" y="60"/>
                  </a:lnTo>
                  <a:lnTo>
                    <a:pt x="416" y="60"/>
                  </a:lnTo>
                  <a:lnTo>
                    <a:pt x="412" y="56"/>
                  </a:lnTo>
                  <a:lnTo>
                    <a:pt x="406" y="54"/>
                  </a:lnTo>
                  <a:lnTo>
                    <a:pt x="406" y="54"/>
                  </a:lnTo>
                  <a:lnTo>
                    <a:pt x="398" y="54"/>
                  </a:lnTo>
                  <a:lnTo>
                    <a:pt x="390" y="54"/>
                  </a:lnTo>
                  <a:lnTo>
                    <a:pt x="374" y="50"/>
                  </a:lnTo>
                  <a:lnTo>
                    <a:pt x="374" y="50"/>
                  </a:lnTo>
                  <a:lnTo>
                    <a:pt x="358" y="46"/>
                  </a:lnTo>
                  <a:lnTo>
                    <a:pt x="350" y="46"/>
                  </a:lnTo>
                  <a:lnTo>
                    <a:pt x="348" y="46"/>
                  </a:lnTo>
                  <a:lnTo>
                    <a:pt x="344" y="50"/>
                  </a:lnTo>
                  <a:lnTo>
                    <a:pt x="344" y="50"/>
                  </a:lnTo>
                  <a:lnTo>
                    <a:pt x="340" y="50"/>
                  </a:lnTo>
                  <a:lnTo>
                    <a:pt x="338" y="48"/>
                  </a:lnTo>
                  <a:lnTo>
                    <a:pt x="338" y="48"/>
                  </a:lnTo>
                  <a:lnTo>
                    <a:pt x="336" y="44"/>
                  </a:lnTo>
                  <a:lnTo>
                    <a:pt x="334" y="44"/>
                  </a:lnTo>
                  <a:lnTo>
                    <a:pt x="330" y="48"/>
                  </a:lnTo>
                  <a:lnTo>
                    <a:pt x="330" y="48"/>
                  </a:lnTo>
                  <a:lnTo>
                    <a:pt x="326" y="50"/>
                  </a:lnTo>
                  <a:lnTo>
                    <a:pt x="324" y="48"/>
                  </a:lnTo>
                  <a:lnTo>
                    <a:pt x="324" y="48"/>
                  </a:lnTo>
                  <a:lnTo>
                    <a:pt x="318" y="44"/>
                  </a:lnTo>
                  <a:lnTo>
                    <a:pt x="314" y="42"/>
                  </a:lnTo>
                  <a:lnTo>
                    <a:pt x="308" y="42"/>
                  </a:lnTo>
                  <a:lnTo>
                    <a:pt x="302" y="46"/>
                  </a:lnTo>
                  <a:lnTo>
                    <a:pt x="302" y="46"/>
                  </a:lnTo>
                  <a:lnTo>
                    <a:pt x="296" y="44"/>
                  </a:lnTo>
                  <a:lnTo>
                    <a:pt x="296" y="44"/>
                  </a:lnTo>
                  <a:lnTo>
                    <a:pt x="294" y="48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0" y="46"/>
                  </a:lnTo>
                  <a:lnTo>
                    <a:pt x="278" y="44"/>
                  </a:lnTo>
                  <a:lnTo>
                    <a:pt x="274" y="46"/>
                  </a:lnTo>
                  <a:lnTo>
                    <a:pt x="274" y="46"/>
                  </a:lnTo>
                  <a:lnTo>
                    <a:pt x="268" y="48"/>
                  </a:lnTo>
                  <a:lnTo>
                    <a:pt x="264" y="48"/>
                  </a:lnTo>
                  <a:lnTo>
                    <a:pt x="258" y="48"/>
                  </a:lnTo>
                  <a:lnTo>
                    <a:pt x="254" y="50"/>
                  </a:lnTo>
                  <a:lnTo>
                    <a:pt x="254" y="50"/>
                  </a:lnTo>
                  <a:lnTo>
                    <a:pt x="246" y="54"/>
                  </a:lnTo>
                  <a:lnTo>
                    <a:pt x="238" y="54"/>
                  </a:lnTo>
                  <a:lnTo>
                    <a:pt x="224" y="50"/>
                  </a:lnTo>
                  <a:lnTo>
                    <a:pt x="224" y="50"/>
                  </a:lnTo>
                  <a:lnTo>
                    <a:pt x="202" y="46"/>
                  </a:lnTo>
                  <a:lnTo>
                    <a:pt x="192" y="44"/>
                  </a:lnTo>
                  <a:lnTo>
                    <a:pt x="180" y="42"/>
                  </a:lnTo>
                  <a:lnTo>
                    <a:pt x="180" y="42"/>
                  </a:lnTo>
                  <a:lnTo>
                    <a:pt x="166" y="42"/>
                  </a:lnTo>
                  <a:lnTo>
                    <a:pt x="152" y="42"/>
                  </a:lnTo>
                  <a:lnTo>
                    <a:pt x="124" y="38"/>
                  </a:lnTo>
                  <a:lnTo>
                    <a:pt x="124" y="38"/>
                  </a:lnTo>
                  <a:lnTo>
                    <a:pt x="96" y="32"/>
                  </a:lnTo>
                  <a:lnTo>
                    <a:pt x="82" y="32"/>
                  </a:lnTo>
                  <a:lnTo>
                    <a:pt x="68" y="36"/>
                  </a:lnTo>
                  <a:lnTo>
                    <a:pt x="68" y="36"/>
                  </a:lnTo>
                  <a:lnTo>
                    <a:pt x="52" y="38"/>
                  </a:lnTo>
                  <a:lnTo>
                    <a:pt x="44" y="40"/>
                  </a:lnTo>
                  <a:lnTo>
                    <a:pt x="38" y="46"/>
                  </a:lnTo>
                  <a:lnTo>
                    <a:pt x="38" y="46"/>
                  </a:lnTo>
                  <a:lnTo>
                    <a:pt x="34" y="50"/>
                  </a:lnTo>
                  <a:lnTo>
                    <a:pt x="30" y="52"/>
                  </a:lnTo>
                  <a:lnTo>
                    <a:pt x="24" y="54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14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2" y="60"/>
                  </a:lnTo>
                  <a:lnTo>
                    <a:pt x="12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46" y="84"/>
                  </a:lnTo>
                  <a:lnTo>
                    <a:pt x="40" y="86"/>
                  </a:lnTo>
                  <a:lnTo>
                    <a:pt x="34" y="84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26" y="80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6" y="90"/>
                  </a:lnTo>
                  <a:lnTo>
                    <a:pt x="8" y="94"/>
                  </a:lnTo>
                  <a:lnTo>
                    <a:pt x="10" y="98"/>
                  </a:lnTo>
                  <a:lnTo>
                    <a:pt x="14" y="100"/>
                  </a:lnTo>
                  <a:lnTo>
                    <a:pt x="14" y="100"/>
                  </a:lnTo>
                  <a:lnTo>
                    <a:pt x="30" y="100"/>
                  </a:lnTo>
                  <a:lnTo>
                    <a:pt x="44" y="98"/>
                  </a:lnTo>
                  <a:lnTo>
                    <a:pt x="44" y="98"/>
                  </a:lnTo>
                  <a:lnTo>
                    <a:pt x="48" y="96"/>
                  </a:lnTo>
                  <a:lnTo>
                    <a:pt x="50" y="96"/>
                  </a:lnTo>
                  <a:lnTo>
                    <a:pt x="52" y="100"/>
                  </a:lnTo>
                  <a:lnTo>
                    <a:pt x="52" y="100"/>
                  </a:lnTo>
                  <a:lnTo>
                    <a:pt x="52" y="108"/>
                  </a:lnTo>
                  <a:lnTo>
                    <a:pt x="52" y="110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36" y="114"/>
                  </a:lnTo>
                  <a:lnTo>
                    <a:pt x="24" y="116"/>
                  </a:lnTo>
                  <a:lnTo>
                    <a:pt x="24" y="116"/>
                  </a:lnTo>
                  <a:lnTo>
                    <a:pt x="22" y="118"/>
                  </a:lnTo>
                  <a:lnTo>
                    <a:pt x="18" y="122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8" y="134"/>
                  </a:lnTo>
                  <a:lnTo>
                    <a:pt x="20" y="140"/>
                  </a:lnTo>
                  <a:lnTo>
                    <a:pt x="22" y="144"/>
                  </a:lnTo>
                  <a:lnTo>
                    <a:pt x="28" y="146"/>
                  </a:lnTo>
                  <a:lnTo>
                    <a:pt x="28" y="146"/>
                  </a:lnTo>
                  <a:lnTo>
                    <a:pt x="40" y="148"/>
                  </a:lnTo>
                  <a:lnTo>
                    <a:pt x="46" y="152"/>
                  </a:lnTo>
                  <a:lnTo>
                    <a:pt x="46" y="154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52" y="158"/>
                  </a:lnTo>
                  <a:lnTo>
                    <a:pt x="56" y="158"/>
                  </a:lnTo>
                  <a:lnTo>
                    <a:pt x="66" y="160"/>
                  </a:lnTo>
                  <a:lnTo>
                    <a:pt x="74" y="160"/>
                  </a:lnTo>
                  <a:lnTo>
                    <a:pt x="78" y="160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0" y="166"/>
                  </a:lnTo>
                  <a:lnTo>
                    <a:pt x="74" y="174"/>
                  </a:lnTo>
                  <a:lnTo>
                    <a:pt x="68" y="180"/>
                  </a:lnTo>
                  <a:lnTo>
                    <a:pt x="60" y="184"/>
                  </a:lnTo>
                  <a:lnTo>
                    <a:pt x="60" y="184"/>
                  </a:lnTo>
                  <a:lnTo>
                    <a:pt x="58" y="186"/>
                  </a:lnTo>
                  <a:lnTo>
                    <a:pt x="56" y="188"/>
                  </a:lnTo>
                  <a:lnTo>
                    <a:pt x="56" y="190"/>
                  </a:lnTo>
                  <a:lnTo>
                    <a:pt x="56" y="190"/>
                  </a:lnTo>
                  <a:lnTo>
                    <a:pt x="58" y="190"/>
                  </a:lnTo>
                  <a:lnTo>
                    <a:pt x="60" y="190"/>
                  </a:lnTo>
                  <a:lnTo>
                    <a:pt x="64" y="190"/>
                  </a:lnTo>
                  <a:lnTo>
                    <a:pt x="64" y="190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98" y="168"/>
                  </a:lnTo>
                  <a:lnTo>
                    <a:pt x="98" y="168"/>
                  </a:lnTo>
                  <a:lnTo>
                    <a:pt x="104" y="164"/>
                  </a:lnTo>
                  <a:lnTo>
                    <a:pt x="106" y="160"/>
                  </a:lnTo>
                  <a:lnTo>
                    <a:pt x="106" y="156"/>
                  </a:lnTo>
                  <a:lnTo>
                    <a:pt x="106" y="156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12" y="150"/>
                  </a:lnTo>
                  <a:lnTo>
                    <a:pt x="118" y="144"/>
                  </a:lnTo>
                  <a:lnTo>
                    <a:pt x="122" y="140"/>
                  </a:lnTo>
                  <a:lnTo>
                    <a:pt x="128" y="136"/>
                  </a:lnTo>
                  <a:lnTo>
                    <a:pt x="128" y="136"/>
                  </a:lnTo>
                  <a:lnTo>
                    <a:pt x="130" y="138"/>
                  </a:lnTo>
                  <a:lnTo>
                    <a:pt x="130" y="138"/>
                  </a:lnTo>
                  <a:lnTo>
                    <a:pt x="128" y="140"/>
                  </a:lnTo>
                  <a:lnTo>
                    <a:pt x="128" y="142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4" y="148"/>
                  </a:lnTo>
                  <a:lnTo>
                    <a:pt x="124" y="150"/>
                  </a:lnTo>
                  <a:lnTo>
                    <a:pt x="126" y="152"/>
                  </a:lnTo>
                  <a:lnTo>
                    <a:pt x="124" y="156"/>
                  </a:lnTo>
                  <a:lnTo>
                    <a:pt x="124" y="156"/>
                  </a:lnTo>
                  <a:lnTo>
                    <a:pt x="128" y="156"/>
                  </a:lnTo>
                  <a:lnTo>
                    <a:pt x="128" y="154"/>
                  </a:lnTo>
                  <a:lnTo>
                    <a:pt x="130" y="152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42" y="148"/>
                  </a:lnTo>
                  <a:lnTo>
                    <a:pt x="148" y="146"/>
                  </a:lnTo>
                  <a:lnTo>
                    <a:pt x="150" y="142"/>
                  </a:lnTo>
                  <a:lnTo>
                    <a:pt x="150" y="142"/>
                  </a:lnTo>
                  <a:lnTo>
                    <a:pt x="152" y="138"/>
                  </a:lnTo>
                  <a:lnTo>
                    <a:pt x="152" y="136"/>
                  </a:lnTo>
                  <a:lnTo>
                    <a:pt x="160" y="138"/>
                  </a:lnTo>
                  <a:lnTo>
                    <a:pt x="160" y="138"/>
                  </a:lnTo>
                  <a:lnTo>
                    <a:pt x="180" y="144"/>
                  </a:lnTo>
                  <a:lnTo>
                    <a:pt x="190" y="146"/>
                  </a:lnTo>
                  <a:lnTo>
                    <a:pt x="200" y="146"/>
                  </a:lnTo>
                  <a:lnTo>
                    <a:pt x="200" y="146"/>
                  </a:lnTo>
                  <a:lnTo>
                    <a:pt x="210" y="148"/>
                  </a:lnTo>
                  <a:lnTo>
                    <a:pt x="220" y="150"/>
                  </a:lnTo>
                  <a:lnTo>
                    <a:pt x="220" y="150"/>
                  </a:lnTo>
                  <a:lnTo>
                    <a:pt x="230" y="156"/>
                  </a:lnTo>
                  <a:lnTo>
                    <a:pt x="240" y="164"/>
                  </a:lnTo>
                  <a:lnTo>
                    <a:pt x="240" y="164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6" y="166"/>
                  </a:lnTo>
                  <a:lnTo>
                    <a:pt x="250" y="166"/>
                  </a:lnTo>
                  <a:lnTo>
                    <a:pt x="250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62" y="164"/>
                  </a:lnTo>
                  <a:lnTo>
                    <a:pt x="264" y="168"/>
                  </a:lnTo>
                  <a:lnTo>
                    <a:pt x="264" y="168"/>
                  </a:lnTo>
                  <a:lnTo>
                    <a:pt x="266" y="170"/>
                  </a:lnTo>
                  <a:lnTo>
                    <a:pt x="268" y="172"/>
                  </a:lnTo>
                  <a:lnTo>
                    <a:pt x="270" y="178"/>
                  </a:lnTo>
                  <a:lnTo>
                    <a:pt x="270" y="178"/>
                  </a:lnTo>
                  <a:lnTo>
                    <a:pt x="272" y="180"/>
                  </a:lnTo>
                  <a:lnTo>
                    <a:pt x="272" y="180"/>
                  </a:lnTo>
                  <a:lnTo>
                    <a:pt x="276" y="182"/>
                  </a:lnTo>
                  <a:lnTo>
                    <a:pt x="276" y="186"/>
                  </a:lnTo>
                  <a:lnTo>
                    <a:pt x="276" y="186"/>
                  </a:lnTo>
                  <a:lnTo>
                    <a:pt x="282" y="190"/>
                  </a:lnTo>
                  <a:lnTo>
                    <a:pt x="282" y="194"/>
                  </a:lnTo>
                  <a:lnTo>
                    <a:pt x="282" y="194"/>
                  </a:lnTo>
                  <a:lnTo>
                    <a:pt x="284" y="194"/>
                  </a:lnTo>
                  <a:lnTo>
                    <a:pt x="286" y="196"/>
                  </a:lnTo>
                  <a:lnTo>
                    <a:pt x="286" y="200"/>
                  </a:lnTo>
                  <a:lnTo>
                    <a:pt x="286" y="200"/>
                  </a:lnTo>
                  <a:lnTo>
                    <a:pt x="288" y="202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4" y="208"/>
                  </a:lnTo>
                  <a:lnTo>
                    <a:pt x="294" y="210"/>
                  </a:lnTo>
                  <a:lnTo>
                    <a:pt x="296" y="214"/>
                  </a:lnTo>
                  <a:lnTo>
                    <a:pt x="298" y="216"/>
                  </a:lnTo>
                  <a:lnTo>
                    <a:pt x="298" y="216"/>
                  </a:lnTo>
                  <a:lnTo>
                    <a:pt x="304" y="218"/>
                  </a:lnTo>
                  <a:lnTo>
                    <a:pt x="310" y="224"/>
                  </a:lnTo>
                  <a:lnTo>
                    <a:pt x="312" y="230"/>
                  </a:lnTo>
                  <a:lnTo>
                    <a:pt x="312" y="234"/>
                  </a:lnTo>
                  <a:lnTo>
                    <a:pt x="312" y="238"/>
                  </a:lnTo>
                  <a:lnTo>
                    <a:pt x="312" y="238"/>
                  </a:lnTo>
                  <a:lnTo>
                    <a:pt x="314" y="240"/>
                  </a:lnTo>
                  <a:lnTo>
                    <a:pt x="316" y="242"/>
                  </a:lnTo>
                  <a:lnTo>
                    <a:pt x="322" y="242"/>
                  </a:lnTo>
                  <a:lnTo>
                    <a:pt x="322" y="242"/>
                  </a:lnTo>
                  <a:lnTo>
                    <a:pt x="324" y="242"/>
                  </a:lnTo>
                  <a:lnTo>
                    <a:pt x="328" y="244"/>
                  </a:lnTo>
                  <a:lnTo>
                    <a:pt x="334" y="246"/>
                  </a:lnTo>
                  <a:lnTo>
                    <a:pt x="334" y="246"/>
                  </a:lnTo>
                  <a:lnTo>
                    <a:pt x="336" y="250"/>
                  </a:lnTo>
                  <a:lnTo>
                    <a:pt x="338" y="252"/>
                  </a:lnTo>
                  <a:lnTo>
                    <a:pt x="344" y="256"/>
                  </a:lnTo>
                  <a:lnTo>
                    <a:pt x="344" y="256"/>
                  </a:lnTo>
                  <a:lnTo>
                    <a:pt x="348" y="260"/>
                  </a:lnTo>
                  <a:lnTo>
                    <a:pt x="352" y="264"/>
                  </a:lnTo>
                  <a:lnTo>
                    <a:pt x="354" y="268"/>
                  </a:lnTo>
                  <a:lnTo>
                    <a:pt x="354" y="274"/>
                  </a:lnTo>
                  <a:lnTo>
                    <a:pt x="354" y="274"/>
                  </a:lnTo>
                  <a:lnTo>
                    <a:pt x="348" y="272"/>
                  </a:lnTo>
                  <a:lnTo>
                    <a:pt x="348" y="272"/>
                  </a:lnTo>
                  <a:lnTo>
                    <a:pt x="346" y="272"/>
                  </a:lnTo>
                  <a:lnTo>
                    <a:pt x="342" y="270"/>
                  </a:lnTo>
                  <a:lnTo>
                    <a:pt x="338" y="270"/>
                  </a:lnTo>
                  <a:lnTo>
                    <a:pt x="336" y="272"/>
                  </a:lnTo>
                  <a:lnTo>
                    <a:pt x="336" y="272"/>
                  </a:lnTo>
                  <a:lnTo>
                    <a:pt x="338" y="278"/>
                  </a:lnTo>
                  <a:lnTo>
                    <a:pt x="340" y="284"/>
                  </a:lnTo>
                  <a:lnTo>
                    <a:pt x="342" y="292"/>
                  </a:lnTo>
                  <a:lnTo>
                    <a:pt x="342" y="298"/>
                  </a:lnTo>
                  <a:lnTo>
                    <a:pt x="342" y="298"/>
                  </a:lnTo>
                  <a:lnTo>
                    <a:pt x="340" y="314"/>
                  </a:lnTo>
                  <a:lnTo>
                    <a:pt x="338" y="330"/>
                  </a:lnTo>
                  <a:lnTo>
                    <a:pt x="340" y="346"/>
                  </a:lnTo>
                  <a:lnTo>
                    <a:pt x="342" y="362"/>
                  </a:lnTo>
                  <a:lnTo>
                    <a:pt x="342" y="362"/>
                  </a:lnTo>
                  <a:lnTo>
                    <a:pt x="346" y="368"/>
                  </a:lnTo>
                  <a:lnTo>
                    <a:pt x="348" y="372"/>
                  </a:lnTo>
                  <a:lnTo>
                    <a:pt x="352" y="376"/>
                  </a:lnTo>
                  <a:lnTo>
                    <a:pt x="354" y="380"/>
                  </a:lnTo>
                  <a:lnTo>
                    <a:pt x="354" y="380"/>
                  </a:lnTo>
                  <a:lnTo>
                    <a:pt x="358" y="392"/>
                  </a:lnTo>
                  <a:lnTo>
                    <a:pt x="364" y="402"/>
                  </a:lnTo>
                  <a:lnTo>
                    <a:pt x="372" y="412"/>
                  </a:lnTo>
                  <a:lnTo>
                    <a:pt x="376" y="414"/>
                  </a:lnTo>
                  <a:lnTo>
                    <a:pt x="382" y="418"/>
                  </a:lnTo>
                  <a:lnTo>
                    <a:pt x="382" y="418"/>
                  </a:lnTo>
                  <a:lnTo>
                    <a:pt x="386" y="420"/>
                  </a:lnTo>
                  <a:lnTo>
                    <a:pt x="390" y="422"/>
                  </a:lnTo>
                  <a:lnTo>
                    <a:pt x="394" y="432"/>
                  </a:lnTo>
                  <a:lnTo>
                    <a:pt x="394" y="432"/>
                  </a:lnTo>
                  <a:lnTo>
                    <a:pt x="402" y="452"/>
                  </a:lnTo>
                  <a:lnTo>
                    <a:pt x="408" y="462"/>
                  </a:lnTo>
                  <a:lnTo>
                    <a:pt x="414" y="470"/>
                  </a:lnTo>
                  <a:lnTo>
                    <a:pt x="414" y="470"/>
                  </a:lnTo>
                  <a:lnTo>
                    <a:pt x="416" y="472"/>
                  </a:lnTo>
                  <a:lnTo>
                    <a:pt x="418" y="476"/>
                  </a:lnTo>
                  <a:lnTo>
                    <a:pt x="418" y="478"/>
                  </a:lnTo>
                  <a:lnTo>
                    <a:pt x="416" y="482"/>
                  </a:lnTo>
                  <a:lnTo>
                    <a:pt x="416" y="482"/>
                  </a:lnTo>
                  <a:lnTo>
                    <a:pt x="414" y="484"/>
                  </a:lnTo>
                  <a:lnTo>
                    <a:pt x="414" y="486"/>
                  </a:lnTo>
                  <a:lnTo>
                    <a:pt x="414" y="486"/>
                  </a:lnTo>
                  <a:lnTo>
                    <a:pt x="424" y="492"/>
                  </a:lnTo>
                  <a:lnTo>
                    <a:pt x="430" y="500"/>
                  </a:lnTo>
                  <a:lnTo>
                    <a:pt x="440" y="518"/>
                  </a:lnTo>
                  <a:lnTo>
                    <a:pt x="440" y="518"/>
                  </a:lnTo>
                  <a:lnTo>
                    <a:pt x="442" y="520"/>
                  </a:lnTo>
                  <a:lnTo>
                    <a:pt x="442" y="520"/>
                  </a:lnTo>
                  <a:lnTo>
                    <a:pt x="448" y="528"/>
                  </a:lnTo>
                  <a:lnTo>
                    <a:pt x="448" y="528"/>
                  </a:lnTo>
                  <a:lnTo>
                    <a:pt x="450" y="530"/>
                  </a:lnTo>
                  <a:lnTo>
                    <a:pt x="450" y="532"/>
                  </a:lnTo>
                  <a:lnTo>
                    <a:pt x="452" y="530"/>
                  </a:lnTo>
                  <a:lnTo>
                    <a:pt x="452" y="530"/>
                  </a:lnTo>
                  <a:lnTo>
                    <a:pt x="454" y="528"/>
                  </a:lnTo>
                  <a:lnTo>
                    <a:pt x="454" y="528"/>
                  </a:lnTo>
                  <a:lnTo>
                    <a:pt x="452" y="524"/>
                  </a:lnTo>
                  <a:lnTo>
                    <a:pt x="452" y="524"/>
                  </a:lnTo>
                  <a:lnTo>
                    <a:pt x="448" y="520"/>
                  </a:lnTo>
                  <a:lnTo>
                    <a:pt x="444" y="514"/>
                  </a:lnTo>
                  <a:lnTo>
                    <a:pt x="444" y="514"/>
                  </a:lnTo>
                  <a:lnTo>
                    <a:pt x="442" y="512"/>
                  </a:lnTo>
                  <a:lnTo>
                    <a:pt x="442" y="512"/>
                  </a:lnTo>
                  <a:lnTo>
                    <a:pt x="432" y="486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4" y="458"/>
                  </a:lnTo>
                  <a:lnTo>
                    <a:pt x="412" y="452"/>
                  </a:lnTo>
                  <a:lnTo>
                    <a:pt x="412" y="442"/>
                  </a:lnTo>
                  <a:lnTo>
                    <a:pt x="412" y="442"/>
                  </a:lnTo>
                  <a:lnTo>
                    <a:pt x="418" y="442"/>
                  </a:lnTo>
                  <a:lnTo>
                    <a:pt x="424" y="446"/>
                  </a:lnTo>
                  <a:lnTo>
                    <a:pt x="426" y="450"/>
                  </a:lnTo>
                  <a:lnTo>
                    <a:pt x="428" y="456"/>
                  </a:lnTo>
                  <a:lnTo>
                    <a:pt x="428" y="456"/>
                  </a:lnTo>
                  <a:lnTo>
                    <a:pt x="430" y="462"/>
                  </a:lnTo>
                  <a:lnTo>
                    <a:pt x="434" y="470"/>
                  </a:lnTo>
                  <a:lnTo>
                    <a:pt x="442" y="480"/>
                  </a:lnTo>
                  <a:lnTo>
                    <a:pt x="452" y="492"/>
                  </a:lnTo>
                  <a:lnTo>
                    <a:pt x="458" y="504"/>
                  </a:lnTo>
                  <a:lnTo>
                    <a:pt x="458" y="504"/>
                  </a:lnTo>
                  <a:lnTo>
                    <a:pt x="462" y="510"/>
                  </a:lnTo>
                  <a:lnTo>
                    <a:pt x="468" y="518"/>
                  </a:lnTo>
                  <a:lnTo>
                    <a:pt x="478" y="530"/>
                  </a:lnTo>
                  <a:lnTo>
                    <a:pt x="478" y="530"/>
                  </a:lnTo>
                  <a:lnTo>
                    <a:pt x="482" y="536"/>
                  </a:lnTo>
                  <a:lnTo>
                    <a:pt x="486" y="544"/>
                  </a:lnTo>
                  <a:lnTo>
                    <a:pt x="486" y="550"/>
                  </a:lnTo>
                  <a:lnTo>
                    <a:pt x="486" y="558"/>
                  </a:lnTo>
                  <a:lnTo>
                    <a:pt x="486" y="558"/>
                  </a:lnTo>
                  <a:lnTo>
                    <a:pt x="484" y="562"/>
                  </a:lnTo>
                  <a:lnTo>
                    <a:pt x="486" y="566"/>
                  </a:lnTo>
                  <a:lnTo>
                    <a:pt x="492" y="570"/>
                  </a:lnTo>
                  <a:lnTo>
                    <a:pt x="492" y="570"/>
                  </a:lnTo>
                  <a:lnTo>
                    <a:pt x="504" y="580"/>
                  </a:lnTo>
                  <a:lnTo>
                    <a:pt x="516" y="588"/>
                  </a:lnTo>
                  <a:lnTo>
                    <a:pt x="516" y="588"/>
                  </a:lnTo>
                  <a:lnTo>
                    <a:pt x="534" y="598"/>
                  </a:lnTo>
                  <a:lnTo>
                    <a:pt x="550" y="606"/>
                  </a:lnTo>
                  <a:lnTo>
                    <a:pt x="550" y="606"/>
                  </a:lnTo>
                  <a:lnTo>
                    <a:pt x="556" y="608"/>
                  </a:lnTo>
                  <a:lnTo>
                    <a:pt x="560" y="606"/>
                  </a:lnTo>
                  <a:lnTo>
                    <a:pt x="560" y="606"/>
                  </a:lnTo>
                  <a:lnTo>
                    <a:pt x="566" y="602"/>
                  </a:lnTo>
                  <a:lnTo>
                    <a:pt x="572" y="602"/>
                  </a:lnTo>
                  <a:lnTo>
                    <a:pt x="578" y="606"/>
                  </a:lnTo>
                  <a:lnTo>
                    <a:pt x="582" y="612"/>
                  </a:lnTo>
                  <a:lnTo>
                    <a:pt x="582" y="612"/>
                  </a:lnTo>
                  <a:lnTo>
                    <a:pt x="592" y="622"/>
                  </a:lnTo>
                  <a:lnTo>
                    <a:pt x="596" y="624"/>
                  </a:lnTo>
                  <a:lnTo>
                    <a:pt x="604" y="628"/>
                  </a:lnTo>
                  <a:lnTo>
                    <a:pt x="604" y="628"/>
                  </a:lnTo>
                  <a:lnTo>
                    <a:pt x="614" y="630"/>
                  </a:lnTo>
                  <a:lnTo>
                    <a:pt x="622" y="634"/>
                  </a:lnTo>
                  <a:lnTo>
                    <a:pt x="630" y="642"/>
                  </a:lnTo>
                  <a:lnTo>
                    <a:pt x="636" y="652"/>
                  </a:lnTo>
                  <a:lnTo>
                    <a:pt x="636" y="652"/>
                  </a:lnTo>
                  <a:lnTo>
                    <a:pt x="638" y="652"/>
                  </a:lnTo>
                  <a:lnTo>
                    <a:pt x="638" y="652"/>
                  </a:lnTo>
                  <a:lnTo>
                    <a:pt x="638" y="656"/>
                  </a:lnTo>
                  <a:lnTo>
                    <a:pt x="638" y="656"/>
                  </a:lnTo>
                  <a:lnTo>
                    <a:pt x="638" y="662"/>
                  </a:lnTo>
                  <a:lnTo>
                    <a:pt x="640" y="666"/>
                  </a:lnTo>
                  <a:lnTo>
                    <a:pt x="640" y="666"/>
                  </a:lnTo>
                  <a:lnTo>
                    <a:pt x="678" y="694"/>
                  </a:lnTo>
                  <a:lnTo>
                    <a:pt x="678" y="694"/>
                  </a:lnTo>
                  <a:lnTo>
                    <a:pt x="682" y="694"/>
                  </a:lnTo>
                  <a:lnTo>
                    <a:pt x="682" y="694"/>
                  </a:lnTo>
                  <a:lnTo>
                    <a:pt x="682" y="692"/>
                  </a:lnTo>
                  <a:lnTo>
                    <a:pt x="682" y="692"/>
                  </a:lnTo>
                  <a:lnTo>
                    <a:pt x="680" y="686"/>
                  </a:lnTo>
                  <a:lnTo>
                    <a:pt x="682" y="684"/>
                  </a:lnTo>
                  <a:lnTo>
                    <a:pt x="686" y="680"/>
                  </a:lnTo>
                  <a:lnTo>
                    <a:pt x="688" y="676"/>
                  </a:lnTo>
                  <a:lnTo>
                    <a:pt x="688" y="676"/>
                  </a:lnTo>
                  <a:lnTo>
                    <a:pt x="692" y="678"/>
                  </a:lnTo>
                  <a:lnTo>
                    <a:pt x="694" y="678"/>
                  </a:lnTo>
                  <a:lnTo>
                    <a:pt x="696" y="684"/>
                  </a:lnTo>
                  <a:lnTo>
                    <a:pt x="698" y="690"/>
                  </a:lnTo>
                  <a:lnTo>
                    <a:pt x="700" y="694"/>
                  </a:lnTo>
                  <a:lnTo>
                    <a:pt x="700" y="694"/>
                  </a:lnTo>
                  <a:lnTo>
                    <a:pt x="702" y="702"/>
                  </a:lnTo>
                  <a:lnTo>
                    <a:pt x="704" y="710"/>
                  </a:lnTo>
                  <a:lnTo>
                    <a:pt x="706" y="720"/>
                  </a:lnTo>
                  <a:lnTo>
                    <a:pt x="704" y="728"/>
                  </a:lnTo>
                  <a:lnTo>
                    <a:pt x="702" y="738"/>
                  </a:lnTo>
                  <a:lnTo>
                    <a:pt x="700" y="746"/>
                  </a:lnTo>
                  <a:lnTo>
                    <a:pt x="696" y="754"/>
                  </a:lnTo>
                  <a:lnTo>
                    <a:pt x="690" y="760"/>
                  </a:lnTo>
                  <a:lnTo>
                    <a:pt x="690" y="760"/>
                  </a:lnTo>
                  <a:lnTo>
                    <a:pt x="684" y="766"/>
                  </a:lnTo>
                  <a:lnTo>
                    <a:pt x="680" y="774"/>
                  </a:lnTo>
                  <a:lnTo>
                    <a:pt x="678" y="784"/>
                  </a:lnTo>
                  <a:lnTo>
                    <a:pt x="678" y="792"/>
                  </a:lnTo>
                  <a:lnTo>
                    <a:pt x="678" y="792"/>
                  </a:lnTo>
                  <a:lnTo>
                    <a:pt x="678" y="796"/>
                  </a:lnTo>
                  <a:lnTo>
                    <a:pt x="680" y="798"/>
                  </a:lnTo>
                  <a:lnTo>
                    <a:pt x="680" y="798"/>
                  </a:lnTo>
                  <a:lnTo>
                    <a:pt x="684" y="800"/>
                  </a:lnTo>
                  <a:lnTo>
                    <a:pt x="686" y="802"/>
                  </a:lnTo>
                  <a:lnTo>
                    <a:pt x="682" y="806"/>
                  </a:lnTo>
                  <a:lnTo>
                    <a:pt x="682" y="806"/>
                  </a:lnTo>
                  <a:lnTo>
                    <a:pt x="678" y="812"/>
                  </a:lnTo>
                  <a:lnTo>
                    <a:pt x="676" y="816"/>
                  </a:lnTo>
                  <a:lnTo>
                    <a:pt x="676" y="826"/>
                  </a:lnTo>
                  <a:lnTo>
                    <a:pt x="676" y="826"/>
                  </a:lnTo>
                  <a:lnTo>
                    <a:pt x="676" y="832"/>
                  </a:lnTo>
                  <a:lnTo>
                    <a:pt x="680" y="836"/>
                  </a:lnTo>
                  <a:lnTo>
                    <a:pt x="684" y="840"/>
                  </a:lnTo>
                  <a:lnTo>
                    <a:pt x="686" y="846"/>
                  </a:lnTo>
                  <a:lnTo>
                    <a:pt x="686" y="846"/>
                  </a:lnTo>
                  <a:lnTo>
                    <a:pt x="700" y="876"/>
                  </a:lnTo>
                  <a:lnTo>
                    <a:pt x="706" y="892"/>
                  </a:lnTo>
                  <a:lnTo>
                    <a:pt x="712" y="908"/>
                  </a:lnTo>
                  <a:lnTo>
                    <a:pt x="712" y="908"/>
                  </a:lnTo>
                  <a:lnTo>
                    <a:pt x="716" y="920"/>
                  </a:lnTo>
                  <a:lnTo>
                    <a:pt x="722" y="930"/>
                  </a:lnTo>
                  <a:lnTo>
                    <a:pt x="730" y="938"/>
                  </a:lnTo>
                  <a:lnTo>
                    <a:pt x="740" y="944"/>
                  </a:lnTo>
                  <a:lnTo>
                    <a:pt x="740" y="944"/>
                  </a:lnTo>
                  <a:lnTo>
                    <a:pt x="748" y="950"/>
                  </a:lnTo>
                  <a:lnTo>
                    <a:pt x="754" y="958"/>
                  </a:lnTo>
                  <a:lnTo>
                    <a:pt x="760" y="966"/>
                  </a:lnTo>
                  <a:lnTo>
                    <a:pt x="760" y="976"/>
                  </a:lnTo>
                  <a:lnTo>
                    <a:pt x="760" y="976"/>
                  </a:lnTo>
                  <a:lnTo>
                    <a:pt x="760" y="1006"/>
                  </a:lnTo>
                  <a:lnTo>
                    <a:pt x="758" y="1038"/>
                  </a:lnTo>
                  <a:lnTo>
                    <a:pt x="758" y="1038"/>
                  </a:lnTo>
                  <a:lnTo>
                    <a:pt x="752" y="1066"/>
                  </a:lnTo>
                  <a:lnTo>
                    <a:pt x="750" y="1080"/>
                  </a:lnTo>
                  <a:lnTo>
                    <a:pt x="750" y="1094"/>
                  </a:lnTo>
                  <a:lnTo>
                    <a:pt x="750" y="1094"/>
                  </a:lnTo>
                  <a:lnTo>
                    <a:pt x="748" y="1118"/>
                  </a:lnTo>
                  <a:lnTo>
                    <a:pt x="746" y="1130"/>
                  </a:lnTo>
                  <a:lnTo>
                    <a:pt x="742" y="1140"/>
                  </a:lnTo>
                  <a:lnTo>
                    <a:pt x="742" y="1140"/>
                  </a:lnTo>
                  <a:lnTo>
                    <a:pt x="740" y="1148"/>
                  </a:lnTo>
                  <a:lnTo>
                    <a:pt x="738" y="1154"/>
                  </a:lnTo>
                  <a:lnTo>
                    <a:pt x="736" y="1170"/>
                  </a:lnTo>
                  <a:lnTo>
                    <a:pt x="734" y="1184"/>
                  </a:lnTo>
                  <a:lnTo>
                    <a:pt x="732" y="1198"/>
                  </a:lnTo>
                  <a:lnTo>
                    <a:pt x="732" y="1198"/>
                  </a:lnTo>
                  <a:lnTo>
                    <a:pt x="732" y="1202"/>
                  </a:lnTo>
                  <a:lnTo>
                    <a:pt x="734" y="1206"/>
                  </a:lnTo>
                  <a:lnTo>
                    <a:pt x="734" y="1206"/>
                  </a:lnTo>
                  <a:lnTo>
                    <a:pt x="738" y="1204"/>
                  </a:lnTo>
                  <a:lnTo>
                    <a:pt x="740" y="1204"/>
                  </a:lnTo>
                  <a:lnTo>
                    <a:pt x="742" y="1206"/>
                  </a:lnTo>
                  <a:lnTo>
                    <a:pt x="742" y="1210"/>
                  </a:lnTo>
                  <a:lnTo>
                    <a:pt x="742" y="1210"/>
                  </a:lnTo>
                  <a:lnTo>
                    <a:pt x="738" y="1232"/>
                  </a:lnTo>
                  <a:lnTo>
                    <a:pt x="736" y="1242"/>
                  </a:lnTo>
                  <a:lnTo>
                    <a:pt x="732" y="1252"/>
                  </a:lnTo>
                  <a:lnTo>
                    <a:pt x="732" y="1252"/>
                  </a:lnTo>
                  <a:lnTo>
                    <a:pt x="730" y="1252"/>
                  </a:lnTo>
                  <a:lnTo>
                    <a:pt x="728" y="1250"/>
                  </a:lnTo>
                  <a:lnTo>
                    <a:pt x="726" y="1248"/>
                  </a:lnTo>
                  <a:lnTo>
                    <a:pt x="722" y="1252"/>
                  </a:lnTo>
                  <a:lnTo>
                    <a:pt x="722" y="1252"/>
                  </a:lnTo>
                  <a:lnTo>
                    <a:pt x="722" y="1254"/>
                  </a:lnTo>
                  <a:lnTo>
                    <a:pt x="724" y="1258"/>
                  </a:lnTo>
                  <a:lnTo>
                    <a:pt x="724" y="1258"/>
                  </a:lnTo>
                  <a:lnTo>
                    <a:pt x="730" y="1262"/>
                  </a:lnTo>
                  <a:lnTo>
                    <a:pt x="730" y="1268"/>
                  </a:lnTo>
                  <a:lnTo>
                    <a:pt x="730" y="1274"/>
                  </a:lnTo>
                  <a:lnTo>
                    <a:pt x="726" y="1278"/>
                  </a:lnTo>
                  <a:lnTo>
                    <a:pt x="726" y="1278"/>
                  </a:lnTo>
                  <a:lnTo>
                    <a:pt x="724" y="1282"/>
                  </a:lnTo>
                  <a:lnTo>
                    <a:pt x="724" y="1284"/>
                  </a:lnTo>
                  <a:lnTo>
                    <a:pt x="724" y="1284"/>
                  </a:lnTo>
                  <a:lnTo>
                    <a:pt x="726" y="1290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34" y="1316"/>
                  </a:lnTo>
                  <a:lnTo>
                    <a:pt x="734" y="1316"/>
                  </a:lnTo>
                  <a:lnTo>
                    <a:pt x="736" y="1320"/>
                  </a:lnTo>
                  <a:lnTo>
                    <a:pt x="736" y="1322"/>
                  </a:lnTo>
                  <a:lnTo>
                    <a:pt x="734" y="1324"/>
                  </a:lnTo>
                  <a:lnTo>
                    <a:pt x="734" y="1324"/>
                  </a:lnTo>
                  <a:lnTo>
                    <a:pt x="734" y="1328"/>
                  </a:lnTo>
                  <a:lnTo>
                    <a:pt x="736" y="1332"/>
                  </a:lnTo>
                  <a:lnTo>
                    <a:pt x="736" y="1332"/>
                  </a:lnTo>
                  <a:lnTo>
                    <a:pt x="740" y="1332"/>
                  </a:lnTo>
                  <a:lnTo>
                    <a:pt x="742" y="1332"/>
                  </a:lnTo>
                  <a:lnTo>
                    <a:pt x="744" y="1330"/>
                  </a:lnTo>
                  <a:lnTo>
                    <a:pt x="744" y="1330"/>
                  </a:lnTo>
                  <a:lnTo>
                    <a:pt x="746" y="1330"/>
                  </a:lnTo>
                  <a:lnTo>
                    <a:pt x="748" y="1332"/>
                  </a:lnTo>
                  <a:lnTo>
                    <a:pt x="748" y="1332"/>
                  </a:lnTo>
                  <a:lnTo>
                    <a:pt x="746" y="1334"/>
                  </a:lnTo>
                  <a:lnTo>
                    <a:pt x="748" y="1336"/>
                  </a:lnTo>
                  <a:lnTo>
                    <a:pt x="752" y="1338"/>
                  </a:lnTo>
                  <a:lnTo>
                    <a:pt x="752" y="1338"/>
                  </a:lnTo>
                  <a:lnTo>
                    <a:pt x="756" y="1342"/>
                  </a:lnTo>
                  <a:lnTo>
                    <a:pt x="758" y="1342"/>
                  </a:lnTo>
                  <a:lnTo>
                    <a:pt x="760" y="1340"/>
                  </a:lnTo>
                  <a:lnTo>
                    <a:pt x="760" y="1340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6"/>
                  </a:lnTo>
                  <a:lnTo>
                    <a:pt x="768" y="1346"/>
                  </a:lnTo>
                  <a:lnTo>
                    <a:pt x="770" y="1348"/>
                  </a:lnTo>
                  <a:lnTo>
                    <a:pt x="772" y="1348"/>
                  </a:lnTo>
                  <a:lnTo>
                    <a:pt x="772" y="1348"/>
                  </a:lnTo>
                  <a:lnTo>
                    <a:pt x="782" y="1346"/>
                  </a:lnTo>
                  <a:lnTo>
                    <a:pt x="786" y="1346"/>
                  </a:lnTo>
                  <a:lnTo>
                    <a:pt x="788" y="1344"/>
                  </a:lnTo>
                  <a:lnTo>
                    <a:pt x="788" y="1344"/>
                  </a:lnTo>
                  <a:lnTo>
                    <a:pt x="792" y="1340"/>
                  </a:lnTo>
                  <a:lnTo>
                    <a:pt x="788" y="1338"/>
                  </a:lnTo>
                  <a:lnTo>
                    <a:pt x="788" y="1338"/>
                  </a:lnTo>
                  <a:lnTo>
                    <a:pt x="778" y="1330"/>
                  </a:lnTo>
                  <a:lnTo>
                    <a:pt x="774" y="1326"/>
                  </a:lnTo>
                  <a:lnTo>
                    <a:pt x="774" y="1320"/>
                  </a:lnTo>
                  <a:lnTo>
                    <a:pt x="774" y="1320"/>
                  </a:lnTo>
                  <a:lnTo>
                    <a:pt x="774" y="1314"/>
                  </a:lnTo>
                  <a:lnTo>
                    <a:pt x="772" y="1312"/>
                  </a:lnTo>
                  <a:lnTo>
                    <a:pt x="770" y="1310"/>
                  </a:lnTo>
                  <a:lnTo>
                    <a:pt x="770" y="1310"/>
                  </a:lnTo>
                  <a:lnTo>
                    <a:pt x="768" y="1302"/>
                  </a:lnTo>
                  <a:lnTo>
                    <a:pt x="768" y="1298"/>
                  </a:lnTo>
                  <a:lnTo>
                    <a:pt x="770" y="1296"/>
                  </a:lnTo>
                  <a:lnTo>
                    <a:pt x="770" y="1296"/>
                  </a:lnTo>
                  <a:lnTo>
                    <a:pt x="776" y="1292"/>
                  </a:lnTo>
                  <a:lnTo>
                    <a:pt x="780" y="1284"/>
                  </a:lnTo>
                  <a:lnTo>
                    <a:pt x="782" y="1278"/>
                  </a:lnTo>
                  <a:lnTo>
                    <a:pt x="788" y="1274"/>
                  </a:lnTo>
                  <a:lnTo>
                    <a:pt x="788" y="1274"/>
                  </a:lnTo>
                  <a:lnTo>
                    <a:pt x="792" y="1270"/>
                  </a:lnTo>
                  <a:lnTo>
                    <a:pt x="794" y="1268"/>
                  </a:lnTo>
                  <a:lnTo>
                    <a:pt x="794" y="1264"/>
                  </a:lnTo>
                  <a:lnTo>
                    <a:pt x="788" y="1260"/>
                  </a:lnTo>
                  <a:lnTo>
                    <a:pt x="788" y="1260"/>
                  </a:lnTo>
                  <a:lnTo>
                    <a:pt x="784" y="1258"/>
                  </a:lnTo>
                  <a:lnTo>
                    <a:pt x="782" y="1256"/>
                  </a:lnTo>
                  <a:lnTo>
                    <a:pt x="780" y="1252"/>
                  </a:lnTo>
                  <a:lnTo>
                    <a:pt x="780" y="1248"/>
                  </a:lnTo>
                  <a:lnTo>
                    <a:pt x="780" y="1248"/>
                  </a:lnTo>
                  <a:lnTo>
                    <a:pt x="784" y="1244"/>
                  </a:lnTo>
                  <a:lnTo>
                    <a:pt x="784" y="1244"/>
                  </a:lnTo>
                  <a:lnTo>
                    <a:pt x="794" y="1236"/>
                  </a:lnTo>
                  <a:lnTo>
                    <a:pt x="798" y="1230"/>
                  </a:lnTo>
                  <a:lnTo>
                    <a:pt x="800" y="1226"/>
                  </a:lnTo>
                  <a:lnTo>
                    <a:pt x="802" y="1214"/>
                  </a:lnTo>
                  <a:lnTo>
                    <a:pt x="800" y="1202"/>
                  </a:lnTo>
                  <a:lnTo>
                    <a:pt x="800" y="1202"/>
                  </a:lnTo>
                  <a:lnTo>
                    <a:pt x="800" y="1198"/>
                  </a:lnTo>
                  <a:lnTo>
                    <a:pt x="800" y="1196"/>
                  </a:lnTo>
                  <a:lnTo>
                    <a:pt x="806" y="1196"/>
                  </a:lnTo>
                  <a:lnTo>
                    <a:pt x="806" y="1196"/>
                  </a:lnTo>
                  <a:lnTo>
                    <a:pt x="814" y="1198"/>
                  </a:lnTo>
                  <a:lnTo>
                    <a:pt x="818" y="1198"/>
                  </a:lnTo>
                  <a:lnTo>
                    <a:pt x="820" y="1194"/>
                  </a:lnTo>
                  <a:lnTo>
                    <a:pt x="820" y="1194"/>
                  </a:lnTo>
                  <a:lnTo>
                    <a:pt x="822" y="1186"/>
                  </a:lnTo>
                  <a:lnTo>
                    <a:pt x="822" y="1180"/>
                  </a:lnTo>
                  <a:lnTo>
                    <a:pt x="820" y="1176"/>
                  </a:lnTo>
                  <a:lnTo>
                    <a:pt x="820" y="1176"/>
                  </a:lnTo>
                  <a:lnTo>
                    <a:pt x="844" y="1174"/>
                  </a:lnTo>
                  <a:lnTo>
                    <a:pt x="844" y="1174"/>
                  </a:lnTo>
                  <a:lnTo>
                    <a:pt x="852" y="1172"/>
                  </a:lnTo>
                  <a:lnTo>
                    <a:pt x="858" y="1168"/>
                  </a:lnTo>
                  <a:lnTo>
                    <a:pt x="862" y="1162"/>
                  </a:lnTo>
                  <a:lnTo>
                    <a:pt x="864" y="1154"/>
                  </a:lnTo>
                  <a:lnTo>
                    <a:pt x="864" y="1154"/>
                  </a:lnTo>
                  <a:lnTo>
                    <a:pt x="864" y="1148"/>
                  </a:lnTo>
                  <a:lnTo>
                    <a:pt x="862" y="1142"/>
                  </a:lnTo>
                  <a:lnTo>
                    <a:pt x="858" y="1136"/>
                  </a:lnTo>
                  <a:lnTo>
                    <a:pt x="852" y="1132"/>
                  </a:lnTo>
                  <a:lnTo>
                    <a:pt x="852" y="1132"/>
                  </a:lnTo>
                  <a:lnTo>
                    <a:pt x="852" y="1128"/>
                  </a:lnTo>
                  <a:lnTo>
                    <a:pt x="854" y="1126"/>
                  </a:lnTo>
                  <a:lnTo>
                    <a:pt x="854" y="1126"/>
                  </a:lnTo>
                  <a:lnTo>
                    <a:pt x="868" y="1132"/>
                  </a:lnTo>
                  <a:lnTo>
                    <a:pt x="868" y="1132"/>
                  </a:lnTo>
                  <a:lnTo>
                    <a:pt x="876" y="1134"/>
                  </a:lnTo>
                  <a:lnTo>
                    <a:pt x="884" y="1132"/>
                  </a:lnTo>
                  <a:lnTo>
                    <a:pt x="888" y="1128"/>
                  </a:lnTo>
                  <a:lnTo>
                    <a:pt x="892" y="1120"/>
                  </a:lnTo>
                  <a:lnTo>
                    <a:pt x="892" y="1120"/>
                  </a:lnTo>
                  <a:lnTo>
                    <a:pt x="894" y="1112"/>
                  </a:lnTo>
                  <a:lnTo>
                    <a:pt x="900" y="1104"/>
                  </a:lnTo>
                  <a:lnTo>
                    <a:pt x="910" y="1088"/>
                  </a:lnTo>
                  <a:lnTo>
                    <a:pt x="910" y="1088"/>
                  </a:lnTo>
                  <a:lnTo>
                    <a:pt x="908" y="1092"/>
                  </a:lnTo>
                  <a:lnTo>
                    <a:pt x="910" y="1096"/>
                  </a:lnTo>
                  <a:lnTo>
                    <a:pt x="910" y="1096"/>
                  </a:lnTo>
                  <a:lnTo>
                    <a:pt x="914" y="1090"/>
                  </a:lnTo>
                  <a:lnTo>
                    <a:pt x="916" y="1084"/>
                  </a:lnTo>
                  <a:lnTo>
                    <a:pt x="916" y="1084"/>
                  </a:lnTo>
                  <a:lnTo>
                    <a:pt x="918" y="1078"/>
                  </a:lnTo>
                  <a:lnTo>
                    <a:pt x="922" y="1072"/>
                  </a:lnTo>
                  <a:lnTo>
                    <a:pt x="922" y="1072"/>
                  </a:lnTo>
                  <a:lnTo>
                    <a:pt x="926" y="1068"/>
                  </a:lnTo>
                  <a:lnTo>
                    <a:pt x="928" y="1064"/>
                  </a:lnTo>
                  <a:lnTo>
                    <a:pt x="928" y="1054"/>
                  </a:lnTo>
                  <a:lnTo>
                    <a:pt x="928" y="1054"/>
                  </a:lnTo>
                  <a:lnTo>
                    <a:pt x="930" y="1046"/>
                  </a:lnTo>
                  <a:lnTo>
                    <a:pt x="932" y="1038"/>
                  </a:lnTo>
                  <a:lnTo>
                    <a:pt x="936" y="1030"/>
                  </a:lnTo>
                  <a:lnTo>
                    <a:pt x="940" y="1024"/>
                  </a:lnTo>
                  <a:lnTo>
                    <a:pt x="946" y="1018"/>
                  </a:lnTo>
                  <a:lnTo>
                    <a:pt x="954" y="1014"/>
                  </a:lnTo>
                  <a:lnTo>
                    <a:pt x="962" y="1012"/>
                  </a:lnTo>
                  <a:lnTo>
                    <a:pt x="968" y="1010"/>
                  </a:lnTo>
                  <a:lnTo>
                    <a:pt x="968" y="1010"/>
                  </a:lnTo>
                  <a:lnTo>
                    <a:pt x="976" y="1008"/>
                  </a:lnTo>
                  <a:lnTo>
                    <a:pt x="982" y="1004"/>
                  </a:lnTo>
                  <a:lnTo>
                    <a:pt x="982" y="1004"/>
                  </a:lnTo>
                  <a:lnTo>
                    <a:pt x="986" y="1000"/>
                  </a:lnTo>
                  <a:lnTo>
                    <a:pt x="988" y="994"/>
                  </a:lnTo>
                  <a:lnTo>
                    <a:pt x="990" y="986"/>
                  </a:lnTo>
                  <a:lnTo>
                    <a:pt x="990" y="986"/>
                  </a:lnTo>
                  <a:lnTo>
                    <a:pt x="996" y="972"/>
                  </a:lnTo>
                  <a:lnTo>
                    <a:pt x="1000" y="960"/>
                  </a:lnTo>
                  <a:lnTo>
                    <a:pt x="1002" y="946"/>
                  </a:lnTo>
                  <a:lnTo>
                    <a:pt x="1002" y="932"/>
                  </a:lnTo>
                  <a:lnTo>
                    <a:pt x="1002" y="932"/>
                  </a:lnTo>
                  <a:lnTo>
                    <a:pt x="1004" y="918"/>
                  </a:lnTo>
                  <a:lnTo>
                    <a:pt x="1008" y="904"/>
                  </a:lnTo>
                  <a:lnTo>
                    <a:pt x="1014" y="892"/>
                  </a:lnTo>
                  <a:lnTo>
                    <a:pt x="1022" y="880"/>
                  </a:lnTo>
                  <a:lnTo>
                    <a:pt x="1022" y="880"/>
                  </a:lnTo>
                  <a:lnTo>
                    <a:pt x="1030" y="870"/>
                  </a:lnTo>
                  <a:lnTo>
                    <a:pt x="1034" y="858"/>
                  </a:lnTo>
                  <a:lnTo>
                    <a:pt x="1036" y="846"/>
                  </a:lnTo>
                  <a:lnTo>
                    <a:pt x="1032" y="832"/>
                  </a:lnTo>
                  <a:lnTo>
                    <a:pt x="1032" y="832"/>
                  </a:lnTo>
                  <a:lnTo>
                    <a:pt x="1032" y="828"/>
                  </a:lnTo>
                  <a:lnTo>
                    <a:pt x="1030" y="826"/>
                  </a:lnTo>
                  <a:lnTo>
                    <a:pt x="1028" y="824"/>
                  </a:lnTo>
                  <a:lnTo>
                    <a:pt x="1028" y="824"/>
                  </a:lnTo>
                  <a:close/>
                  <a:moveTo>
                    <a:pt x="796" y="214"/>
                  </a:moveTo>
                  <a:lnTo>
                    <a:pt x="796" y="214"/>
                  </a:lnTo>
                  <a:lnTo>
                    <a:pt x="796" y="210"/>
                  </a:lnTo>
                  <a:lnTo>
                    <a:pt x="798" y="208"/>
                  </a:lnTo>
                  <a:lnTo>
                    <a:pt x="800" y="208"/>
                  </a:lnTo>
                  <a:lnTo>
                    <a:pt x="800" y="208"/>
                  </a:lnTo>
                  <a:lnTo>
                    <a:pt x="800" y="210"/>
                  </a:lnTo>
                  <a:lnTo>
                    <a:pt x="800" y="210"/>
                  </a:lnTo>
                  <a:lnTo>
                    <a:pt x="800" y="212"/>
                  </a:lnTo>
                  <a:lnTo>
                    <a:pt x="798" y="214"/>
                  </a:lnTo>
                  <a:lnTo>
                    <a:pt x="798" y="214"/>
                  </a:lnTo>
                  <a:lnTo>
                    <a:pt x="796" y="214"/>
                  </a:lnTo>
                  <a:lnTo>
                    <a:pt x="796" y="214"/>
                  </a:lnTo>
                  <a:lnTo>
                    <a:pt x="796" y="214"/>
                  </a:lnTo>
                  <a:close/>
                  <a:moveTo>
                    <a:pt x="772" y="232"/>
                  </a:moveTo>
                  <a:lnTo>
                    <a:pt x="772" y="232"/>
                  </a:lnTo>
                  <a:lnTo>
                    <a:pt x="776" y="234"/>
                  </a:lnTo>
                  <a:lnTo>
                    <a:pt x="776" y="238"/>
                  </a:lnTo>
                  <a:lnTo>
                    <a:pt x="776" y="238"/>
                  </a:lnTo>
                  <a:lnTo>
                    <a:pt x="774" y="240"/>
                  </a:lnTo>
                  <a:lnTo>
                    <a:pt x="772" y="240"/>
                  </a:lnTo>
                  <a:lnTo>
                    <a:pt x="772" y="240"/>
                  </a:lnTo>
                  <a:lnTo>
                    <a:pt x="768" y="238"/>
                  </a:lnTo>
                  <a:lnTo>
                    <a:pt x="768" y="236"/>
                  </a:lnTo>
                  <a:lnTo>
                    <a:pt x="768" y="236"/>
                  </a:lnTo>
                  <a:lnTo>
                    <a:pt x="770" y="232"/>
                  </a:lnTo>
                  <a:lnTo>
                    <a:pt x="772" y="232"/>
                  </a:lnTo>
                  <a:lnTo>
                    <a:pt x="772" y="232"/>
                  </a:lnTo>
                  <a:close/>
                  <a:moveTo>
                    <a:pt x="736" y="238"/>
                  </a:moveTo>
                  <a:lnTo>
                    <a:pt x="736" y="238"/>
                  </a:lnTo>
                  <a:lnTo>
                    <a:pt x="738" y="240"/>
                  </a:lnTo>
                  <a:lnTo>
                    <a:pt x="738" y="240"/>
                  </a:lnTo>
                  <a:lnTo>
                    <a:pt x="734" y="244"/>
                  </a:lnTo>
                  <a:lnTo>
                    <a:pt x="728" y="244"/>
                  </a:lnTo>
                  <a:lnTo>
                    <a:pt x="728" y="244"/>
                  </a:lnTo>
                  <a:lnTo>
                    <a:pt x="732" y="240"/>
                  </a:lnTo>
                  <a:lnTo>
                    <a:pt x="736" y="238"/>
                  </a:lnTo>
                  <a:lnTo>
                    <a:pt x="736" y="238"/>
                  </a:lnTo>
                  <a:close/>
                  <a:moveTo>
                    <a:pt x="658" y="336"/>
                  </a:moveTo>
                  <a:lnTo>
                    <a:pt x="658" y="336"/>
                  </a:lnTo>
                  <a:lnTo>
                    <a:pt x="676" y="328"/>
                  </a:lnTo>
                  <a:lnTo>
                    <a:pt x="682" y="326"/>
                  </a:lnTo>
                  <a:lnTo>
                    <a:pt x="690" y="328"/>
                  </a:lnTo>
                  <a:lnTo>
                    <a:pt x="690" y="328"/>
                  </a:lnTo>
                  <a:lnTo>
                    <a:pt x="680" y="334"/>
                  </a:lnTo>
                  <a:lnTo>
                    <a:pt x="672" y="338"/>
                  </a:lnTo>
                  <a:lnTo>
                    <a:pt x="664" y="338"/>
                  </a:lnTo>
                  <a:lnTo>
                    <a:pt x="658" y="336"/>
                  </a:lnTo>
                  <a:lnTo>
                    <a:pt x="658" y="336"/>
                  </a:lnTo>
                  <a:close/>
                  <a:moveTo>
                    <a:pt x="712" y="310"/>
                  </a:moveTo>
                  <a:lnTo>
                    <a:pt x="712" y="310"/>
                  </a:lnTo>
                  <a:lnTo>
                    <a:pt x="714" y="312"/>
                  </a:lnTo>
                  <a:lnTo>
                    <a:pt x="714" y="314"/>
                  </a:lnTo>
                  <a:lnTo>
                    <a:pt x="714" y="314"/>
                  </a:lnTo>
                  <a:lnTo>
                    <a:pt x="714" y="316"/>
                  </a:lnTo>
                  <a:lnTo>
                    <a:pt x="712" y="318"/>
                  </a:lnTo>
                  <a:lnTo>
                    <a:pt x="708" y="320"/>
                  </a:lnTo>
                  <a:lnTo>
                    <a:pt x="708" y="320"/>
                  </a:lnTo>
                  <a:lnTo>
                    <a:pt x="686" y="320"/>
                  </a:lnTo>
                  <a:lnTo>
                    <a:pt x="686" y="320"/>
                  </a:lnTo>
                  <a:lnTo>
                    <a:pt x="688" y="318"/>
                  </a:lnTo>
                  <a:lnTo>
                    <a:pt x="692" y="316"/>
                  </a:lnTo>
                  <a:lnTo>
                    <a:pt x="698" y="314"/>
                  </a:lnTo>
                  <a:lnTo>
                    <a:pt x="706" y="312"/>
                  </a:lnTo>
                  <a:lnTo>
                    <a:pt x="712" y="310"/>
                  </a:lnTo>
                  <a:lnTo>
                    <a:pt x="712" y="310"/>
                  </a:lnTo>
                  <a:close/>
                  <a:moveTo>
                    <a:pt x="628" y="264"/>
                  </a:moveTo>
                  <a:lnTo>
                    <a:pt x="628" y="264"/>
                  </a:lnTo>
                  <a:lnTo>
                    <a:pt x="634" y="266"/>
                  </a:lnTo>
                  <a:lnTo>
                    <a:pt x="640" y="270"/>
                  </a:lnTo>
                  <a:lnTo>
                    <a:pt x="646" y="274"/>
                  </a:lnTo>
                  <a:lnTo>
                    <a:pt x="648" y="284"/>
                  </a:lnTo>
                  <a:lnTo>
                    <a:pt x="648" y="284"/>
                  </a:lnTo>
                  <a:lnTo>
                    <a:pt x="652" y="290"/>
                  </a:lnTo>
                  <a:lnTo>
                    <a:pt x="652" y="290"/>
                  </a:lnTo>
                  <a:lnTo>
                    <a:pt x="668" y="290"/>
                  </a:lnTo>
                  <a:lnTo>
                    <a:pt x="676" y="292"/>
                  </a:lnTo>
                  <a:lnTo>
                    <a:pt x="682" y="298"/>
                  </a:lnTo>
                  <a:lnTo>
                    <a:pt x="682" y="298"/>
                  </a:lnTo>
                  <a:lnTo>
                    <a:pt x="684" y="302"/>
                  </a:lnTo>
                  <a:lnTo>
                    <a:pt x="684" y="306"/>
                  </a:lnTo>
                  <a:lnTo>
                    <a:pt x="684" y="306"/>
                  </a:lnTo>
                  <a:lnTo>
                    <a:pt x="682" y="308"/>
                  </a:lnTo>
                  <a:lnTo>
                    <a:pt x="682" y="308"/>
                  </a:lnTo>
                  <a:lnTo>
                    <a:pt x="678" y="306"/>
                  </a:lnTo>
                  <a:lnTo>
                    <a:pt x="678" y="306"/>
                  </a:lnTo>
                  <a:lnTo>
                    <a:pt x="674" y="308"/>
                  </a:lnTo>
                  <a:lnTo>
                    <a:pt x="672" y="310"/>
                  </a:lnTo>
                  <a:lnTo>
                    <a:pt x="670" y="316"/>
                  </a:lnTo>
                  <a:lnTo>
                    <a:pt x="670" y="316"/>
                  </a:lnTo>
                  <a:lnTo>
                    <a:pt x="670" y="320"/>
                  </a:lnTo>
                  <a:lnTo>
                    <a:pt x="666" y="322"/>
                  </a:lnTo>
                  <a:lnTo>
                    <a:pt x="666" y="322"/>
                  </a:lnTo>
                  <a:lnTo>
                    <a:pt x="664" y="322"/>
                  </a:lnTo>
                  <a:lnTo>
                    <a:pt x="664" y="322"/>
                  </a:lnTo>
                  <a:lnTo>
                    <a:pt x="662" y="318"/>
                  </a:lnTo>
                  <a:lnTo>
                    <a:pt x="662" y="318"/>
                  </a:lnTo>
                  <a:lnTo>
                    <a:pt x="662" y="314"/>
                  </a:lnTo>
                  <a:lnTo>
                    <a:pt x="658" y="314"/>
                  </a:lnTo>
                  <a:lnTo>
                    <a:pt x="656" y="316"/>
                  </a:lnTo>
                  <a:lnTo>
                    <a:pt x="654" y="316"/>
                  </a:lnTo>
                  <a:lnTo>
                    <a:pt x="654" y="316"/>
                  </a:lnTo>
                  <a:lnTo>
                    <a:pt x="656" y="310"/>
                  </a:lnTo>
                  <a:lnTo>
                    <a:pt x="658" y="304"/>
                  </a:lnTo>
                  <a:lnTo>
                    <a:pt x="656" y="300"/>
                  </a:lnTo>
                  <a:lnTo>
                    <a:pt x="650" y="296"/>
                  </a:lnTo>
                  <a:lnTo>
                    <a:pt x="650" y="296"/>
                  </a:lnTo>
                  <a:lnTo>
                    <a:pt x="642" y="300"/>
                  </a:lnTo>
                  <a:lnTo>
                    <a:pt x="638" y="306"/>
                  </a:lnTo>
                  <a:lnTo>
                    <a:pt x="634" y="312"/>
                  </a:lnTo>
                  <a:lnTo>
                    <a:pt x="634" y="320"/>
                  </a:lnTo>
                  <a:lnTo>
                    <a:pt x="634" y="320"/>
                  </a:lnTo>
                  <a:lnTo>
                    <a:pt x="636" y="326"/>
                  </a:lnTo>
                  <a:lnTo>
                    <a:pt x="636" y="326"/>
                  </a:lnTo>
                  <a:lnTo>
                    <a:pt x="634" y="334"/>
                  </a:lnTo>
                  <a:lnTo>
                    <a:pt x="632" y="336"/>
                  </a:lnTo>
                  <a:lnTo>
                    <a:pt x="628" y="338"/>
                  </a:lnTo>
                  <a:lnTo>
                    <a:pt x="628" y="338"/>
                  </a:lnTo>
                  <a:lnTo>
                    <a:pt x="624" y="336"/>
                  </a:lnTo>
                  <a:lnTo>
                    <a:pt x="624" y="334"/>
                  </a:lnTo>
                  <a:lnTo>
                    <a:pt x="622" y="326"/>
                  </a:lnTo>
                  <a:lnTo>
                    <a:pt x="622" y="326"/>
                  </a:lnTo>
                  <a:lnTo>
                    <a:pt x="622" y="320"/>
                  </a:lnTo>
                  <a:lnTo>
                    <a:pt x="622" y="314"/>
                  </a:lnTo>
                  <a:lnTo>
                    <a:pt x="624" y="304"/>
                  </a:lnTo>
                  <a:lnTo>
                    <a:pt x="624" y="304"/>
                  </a:lnTo>
                  <a:lnTo>
                    <a:pt x="626" y="298"/>
                  </a:lnTo>
                  <a:lnTo>
                    <a:pt x="630" y="294"/>
                  </a:lnTo>
                  <a:lnTo>
                    <a:pt x="636" y="292"/>
                  </a:lnTo>
                  <a:lnTo>
                    <a:pt x="644" y="292"/>
                  </a:lnTo>
                  <a:lnTo>
                    <a:pt x="644" y="292"/>
                  </a:lnTo>
                  <a:lnTo>
                    <a:pt x="648" y="292"/>
                  </a:lnTo>
                  <a:lnTo>
                    <a:pt x="650" y="290"/>
                  </a:lnTo>
                  <a:lnTo>
                    <a:pt x="648" y="286"/>
                  </a:lnTo>
                  <a:lnTo>
                    <a:pt x="648" y="286"/>
                  </a:lnTo>
                  <a:lnTo>
                    <a:pt x="620" y="284"/>
                  </a:lnTo>
                  <a:lnTo>
                    <a:pt x="604" y="284"/>
                  </a:lnTo>
                  <a:lnTo>
                    <a:pt x="590" y="284"/>
                  </a:lnTo>
                  <a:lnTo>
                    <a:pt x="590" y="284"/>
                  </a:lnTo>
                  <a:lnTo>
                    <a:pt x="600" y="278"/>
                  </a:lnTo>
                  <a:lnTo>
                    <a:pt x="608" y="270"/>
                  </a:lnTo>
                  <a:lnTo>
                    <a:pt x="616" y="264"/>
                  </a:lnTo>
                  <a:lnTo>
                    <a:pt x="622" y="264"/>
                  </a:lnTo>
                  <a:lnTo>
                    <a:pt x="628" y="264"/>
                  </a:lnTo>
                  <a:lnTo>
                    <a:pt x="628" y="264"/>
                  </a:lnTo>
                  <a:close/>
                  <a:moveTo>
                    <a:pt x="682" y="10"/>
                  </a:moveTo>
                  <a:lnTo>
                    <a:pt x="682" y="10"/>
                  </a:lnTo>
                  <a:lnTo>
                    <a:pt x="682" y="10"/>
                  </a:lnTo>
                  <a:lnTo>
                    <a:pt x="682" y="10"/>
                  </a:lnTo>
                  <a:lnTo>
                    <a:pt x="686" y="14"/>
                  </a:lnTo>
                  <a:lnTo>
                    <a:pt x="690" y="14"/>
                  </a:lnTo>
                  <a:lnTo>
                    <a:pt x="694" y="12"/>
                  </a:lnTo>
                  <a:lnTo>
                    <a:pt x="694" y="12"/>
                  </a:lnTo>
                  <a:lnTo>
                    <a:pt x="698" y="12"/>
                  </a:lnTo>
                  <a:lnTo>
                    <a:pt x="702" y="12"/>
                  </a:lnTo>
                  <a:lnTo>
                    <a:pt x="704" y="14"/>
                  </a:lnTo>
                  <a:lnTo>
                    <a:pt x="704" y="14"/>
                  </a:lnTo>
                  <a:lnTo>
                    <a:pt x="690" y="20"/>
                  </a:lnTo>
                  <a:lnTo>
                    <a:pt x="678" y="22"/>
                  </a:lnTo>
                  <a:lnTo>
                    <a:pt x="678" y="22"/>
                  </a:lnTo>
                  <a:lnTo>
                    <a:pt x="676" y="18"/>
                  </a:lnTo>
                  <a:lnTo>
                    <a:pt x="678" y="16"/>
                  </a:lnTo>
                  <a:lnTo>
                    <a:pt x="682" y="10"/>
                  </a:lnTo>
                  <a:lnTo>
                    <a:pt x="682" y="10"/>
                  </a:lnTo>
                  <a:close/>
                  <a:moveTo>
                    <a:pt x="564" y="260"/>
                  </a:moveTo>
                  <a:lnTo>
                    <a:pt x="564" y="260"/>
                  </a:lnTo>
                  <a:lnTo>
                    <a:pt x="566" y="256"/>
                  </a:lnTo>
                  <a:lnTo>
                    <a:pt x="570" y="254"/>
                  </a:lnTo>
                  <a:lnTo>
                    <a:pt x="570" y="254"/>
                  </a:lnTo>
                  <a:lnTo>
                    <a:pt x="572" y="254"/>
                  </a:lnTo>
                  <a:lnTo>
                    <a:pt x="574" y="258"/>
                  </a:lnTo>
                  <a:lnTo>
                    <a:pt x="574" y="258"/>
                  </a:lnTo>
                  <a:lnTo>
                    <a:pt x="572" y="262"/>
                  </a:lnTo>
                  <a:lnTo>
                    <a:pt x="568" y="262"/>
                  </a:lnTo>
                  <a:lnTo>
                    <a:pt x="568" y="262"/>
                  </a:lnTo>
                  <a:lnTo>
                    <a:pt x="566" y="262"/>
                  </a:lnTo>
                  <a:lnTo>
                    <a:pt x="564" y="260"/>
                  </a:lnTo>
                  <a:lnTo>
                    <a:pt x="564" y="260"/>
                  </a:lnTo>
                  <a:close/>
                  <a:moveTo>
                    <a:pt x="378" y="86"/>
                  </a:moveTo>
                  <a:lnTo>
                    <a:pt x="378" y="86"/>
                  </a:lnTo>
                  <a:lnTo>
                    <a:pt x="376" y="86"/>
                  </a:lnTo>
                  <a:lnTo>
                    <a:pt x="374" y="88"/>
                  </a:lnTo>
                  <a:lnTo>
                    <a:pt x="374" y="88"/>
                  </a:lnTo>
                  <a:lnTo>
                    <a:pt x="368" y="94"/>
                  </a:lnTo>
                  <a:lnTo>
                    <a:pt x="362" y="96"/>
                  </a:lnTo>
                  <a:lnTo>
                    <a:pt x="350" y="94"/>
                  </a:lnTo>
                  <a:lnTo>
                    <a:pt x="350" y="94"/>
                  </a:lnTo>
                  <a:lnTo>
                    <a:pt x="346" y="94"/>
                  </a:lnTo>
                  <a:lnTo>
                    <a:pt x="348" y="92"/>
                  </a:lnTo>
                  <a:lnTo>
                    <a:pt x="350" y="88"/>
                  </a:lnTo>
                  <a:lnTo>
                    <a:pt x="350" y="88"/>
                  </a:lnTo>
                  <a:lnTo>
                    <a:pt x="358" y="82"/>
                  </a:lnTo>
                  <a:lnTo>
                    <a:pt x="358" y="82"/>
                  </a:lnTo>
                  <a:lnTo>
                    <a:pt x="348" y="82"/>
                  </a:lnTo>
                  <a:lnTo>
                    <a:pt x="348" y="82"/>
                  </a:lnTo>
                  <a:lnTo>
                    <a:pt x="346" y="80"/>
                  </a:lnTo>
                  <a:lnTo>
                    <a:pt x="346" y="80"/>
                  </a:lnTo>
                  <a:lnTo>
                    <a:pt x="354" y="78"/>
                  </a:lnTo>
                  <a:lnTo>
                    <a:pt x="360" y="76"/>
                  </a:lnTo>
                  <a:lnTo>
                    <a:pt x="368" y="74"/>
                  </a:lnTo>
                  <a:lnTo>
                    <a:pt x="376" y="74"/>
                  </a:lnTo>
                  <a:lnTo>
                    <a:pt x="376" y="74"/>
                  </a:lnTo>
                  <a:lnTo>
                    <a:pt x="376" y="76"/>
                  </a:lnTo>
                  <a:lnTo>
                    <a:pt x="374" y="78"/>
                  </a:lnTo>
                  <a:lnTo>
                    <a:pt x="372" y="78"/>
                  </a:lnTo>
                  <a:lnTo>
                    <a:pt x="374" y="80"/>
                  </a:lnTo>
                  <a:lnTo>
                    <a:pt x="374" y="80"/>
                  </a:lnTo>
                  <a:lnTo>
                    <a:pt x="376" y="82"/>
                  </a:lnTo>
                  <a:lnTo>
                    <a:pt x="382" y="80"/>
                  </a:lnTo>
                  <a:lnTo>
                    <a:pt x="392" y="78"/>
                  </a:lnTo>
                  <a:lnTo>
                    <a:pt x="392" y="78"/>
                  </a:lnTo>
                  <a:lnTo>
                    <a:pt x="390" y="82"/>
                  </a:lnTo>
                  <a:lnTo>
                    <a:pt x="388" y="86"/>
                  </a:lnTo>
                  <a:lnTo>
                    <a:pt x="384" y="88"/>
                  </a:lnTo>
                  <a:lnTo>
                    <a:pt x="378" y="86"/>
                  </a:lnTo>
                  <a:lnTo>
                    <a:pt x="378" y="86"/>
                  </a:lnTo>
                  <a:close/>
                  <a:moveTo>
                    <a:pt x="442" y="124"/>
                  </a:moveTo>
                  <a:lnTo>
                    <a:pt x="442" y="124"/>
                  </a:lnTo>
                  <a:lnTo>
                    <a:pt x="440" y="124"/>
                  </a:lnTo>
                  <a:lnTo>
                    <a:pt x="440" y="124"/>
                  </a:lnTo>
                  <a:lnTo>
                    <a:pt x="428" y="132"/>
                  </a:lnTo>
                  <a:lnTo>
                    <a:pt x="418" y="138"/>
                  </a:lnTo>
                  <a:lnTo>
                    <a:pt x="406" y="138"/>
                  </a:lnTo>
                  <a:lnTo>
                    <a:pt x="394" y="134"/>
                  </a:lnTo>
                  <a:lnTo>
                    <a:pt x="394" y="134"/>
                  </a:lnTo>
                  <a:lnTo>
                    <a:pt x="402" y="132"/>
                  </a:lnTo>
                  <a:lnTo>
                    <a:pt x="408" y="128"/>
                  </a:lnTo>
                  <a:lnTo>
                    <a:pt x="408" y="128"/>
                  </a:lnTo>
                  <a:lnTo>
                    <a:pt x="410" y="128"/>
                  </a:lnTo>
                  <a:lnTo>
                    <a:pt x="410" y="128"/>
                  </a:lnTo>
                  <a:lnTo>
                    <a:pt x="410" y="124"/>
                  </a:lnTo>
                  <a:lnTo>
                    <a:pt x="408" y="122"/>
                  </a:lnTo>
                  <a:lnTo>
                    <a:pt x="412" y="122"/>
                  </a:lnTo>
                  <a:lnTo>
                    <a:pt x="412" y="122"/>
                  </a:lnTo>
                  <a:lnTo>
                    <a:pt x="426" y="126"/>
                  </a:lnTo>
                  <a:lnTo>
                    <a:pt x="426" y="126"/>
                  </a:lnTo>
                  <a:lnTo>
                    <a:pt x="428" y="126"/>
                  </a:lnTo>
                  <a:lnTo>
                    <a:pt x="432" y="124"/>
                  </a:lnTo>
                  <a:lnTo>
                    <a:pt x="438" y="122"/>
                  </a:lnTo>
                  <a:lnTo>
                    <a:pt x="438" y="122"/>
                  </a:lnTo>
                  <a:lnTo>
                    <a:pt x="442" y="118"/>
                  </a:lnTo>
                  <a:lnTo>
                    <a:pt x="442" y="118"/>
                  </a:lnTo>
                  <a:lnTo>
                    <a:pt x="446" y="116"/>
                  </a:lnTo>
                  <a:lnTo>
                    <a:pt x="448" y="116"/>
                  </a:lnTo>
                  <a:lnTo>
                    <a:pt x="450" y="118"/>
                  </a:lnTo>
                  <a:lnTo>
                    <a:pt x="450" y="118"/>
                  </a:lnTo>
                  <a:lnTo>
                    <a:pt x="450" y="120"/>
                  </a:lnTo>
                  <a:lnTo>
                    <a:pt x="448" y="122"/>
                  </a:lnTo>
                  <a:lnTo>
                    <a:pt x="442" y="124"/>
                  </a:lnTo>
                  <a:lnTo>
                    <a:pt x="442" y="124"/>
                  </a:lnTo>
                  <a:close/>
                  <a:moveTo>
                    <a:pt x="456" y="156"/>
                  </a:moveTo>
                  <a:lnTo>
                    <a:pt x="456" y="156"/>
                  </a:lnTo>
                  <a:lnTo>
                    <a:pt x="450" y="154"/>
                  </a:lnTo>
                  <a:lnTo>
                    <a:pt x="450" y="154"/>
                  </a:lnTo>
                  <a:lnTo>
                    <a:pt x="454" y="152"/>
                  </a:lnTo>
                  <a:lnTo>
                    <a:pt x="458" y="152"/>
                  </a:lnTo>
                  <a:lnTo>
                    <a:pt x="462" y="154"/>
                  </a:lnTo>
                  <a:lnTo>
                    <a:pt x="466" y="154"/>
                  </a:lnTo>
                  <a:lnTo>
                    <a:pt x="466" y="154"/>
                  </a:lnTo>
                  <a:lnTo>
                    <a:pt x="460" y="156"/>
                  </a:lnTo>
                  <a:lnTo>
                    <a:pt x="456" y="156"/>
                  </a:lnTo>
                  <a:lnTo>
                    <a:pt x="456" y="156"/>
                  </a:lnTo>
                  <a:close/>
                  <a:moveTo>
                    <a:pt x="508" y="180"/>
                  </a:moveTo>
                  <a:lnTo>
                    <a:pt x="508" y="180"/>
                  </a:lnTo>
                  <a:lnTo>
                    <a:pt x="506" y="176"/>
                  </a:lnTo>
                  <a:lnTo>
                    <a:pt x="506" y="172"/>
                  </a:lnTo>
                  <a:lnTo>
                    <a:pt x="510" y="170"/>
                  </a:lnTo>
                  <a:lnTo>
                    <a:pt x="516" y="168"/>
                  </a:lnTo>
                  <a:lnTo>
                    <a:pt x="516" y="168"/>
                  </a:lnTo>
                  <a:lnTo>
                    <a:pt x="512" y="176"/>
                  </a:lnTo>
                  <a:lnTo>
                    <a:pt x="510" y="178"/>
                  </a:lnTo>
                  <a:lnTo>
                    <a:pt x="508" y="180"/>
                  </a:lnTo>
                  <a:lnTo>
                    <a:pt x="508" y="180"/>
                  </a:lnTo>
                  <a:close/>
                  <a:moveTo>
                    <a:pt x="516" y="118"/>
                  </a:moveTo>
                  <a:lnTo>
                    <a:pt x="516" y="118"/>
                  </a:lnTo>
                  <a:lnTo>
                    <a:pt x="514" y="118"/>
                  </a:lnTo>
                  <a:lnTo>
                    <a:pt x="512" y="116"/>
                  </a:lnTo>
                  <a:lnTo>
                    <a:pt x="512" y="116"/>
                  </a:lnTo>
                  <a:lnTo>
                    <a:pt x="512" y="114"/>
                  </a:lnTo>
                  <a:lnTo>
                    <a:pt x="514" y="112"/>
                  </a:lnTo>
                  <a:lnTo>
                    <a:pt x="518" y="110"/>
                  </a:lnTo>
                  <a:lnTo>
                    <a:pt x="518" y="110"/>
                  </a:lnTo>
                  <a:lnTo>
                    <a:pt x="520" y="110"/>
                  </a:lnTo>
                  <a:lnTo>
                    <a:pt x="522" y="114"/>
                  </a:lnTo>
                  <a:lnTo>
                    <a:pt x="522" y="114"/>
                  </a:lnTo>
                  <a:lnTo>
                    <a:pt x="520" y="116"/>
                  </a:lnTo>
                  <a:lnTo>
                    <a:pt x="518" y="118"/>
                  </a:lnTo>
                  <a:lnTo>
                    <a:pt x="516" y="118"/>
                  </a:lnTo>
                  <a:lnTo>
                    <a:pt x="516" y="118"/>
                  </a:lnTo>
                  <a:close/>
                  <a:moveTo>
                    <a:pt x="526" y="208"/>
                  </a:moveTo>
                  <a:lnTo>
                    <a:pt x="526" y="208"/>
                  </a:lnTo>
                  <a:lnTo>
                    <a:pt x="528" y="210"/>
                  </a:lnTo>
                  <a:lnTo>
                    <a:pt x="530" y="214"/>
                  </a:lnTo>
                  <a:lnTo>
                    <a:pt x="530" y="222"/>
                  </a:lnTo>
                  <a:lnTo>
                    <a:pt x="532" y="230"/>
                  </a:lnTo>
                  <a:lnTo>
                    <a:pt x="534" y="232"/>
                  </a:lnTo>
                  <a:lnTo>
                    <a:pt x="536" y="236"/>
                  </a:lnTo>
                  <a:lnTo>
                    <a:pt x="536" y="236"/>
                  </a:lnTo>
                  <a:lnTo>
                    <a:pt x="528" y="230"/>
                  </a:lnTo>
                  <a:lnTo>
                    <a:pt x="522" y="224"/>
                  </a:lnTo>
                  <a:lnTo>
                    <a:pt x="522" y="216"/>
                  </a:lnTo>
                  <a:lnTo>
                    <a:pt x="526" y="208"/>
                  </a:lnTo>
                  <a:lnTo>
                    <a:pt x="526" y="208"/>
                  </a:lnTo>
                  <a:close/>
                  <a:moveTo>
                    <a:pt x="542" y="208"/>
                  </a:moveTo>
                  <a:lnTo>
                    <a:pt x="542" y="208"/>
                  </a:lnTo>
                  <a:lnTo>
                    <a:pt x="544" y="208"/>
                  </a:lnTo>
                  <a:lnTo>
                    <a:pt x="544" y="208"/>
                  </a:lnTo>
                  <a:lnTo>
                    <a:pt x="554" y="234"/>
                  </a:lnTo>
                  <a:lnTo>
                    <a:pt x="554" y="234"/>
                  </a:lnTo>
                  <a:lnTo>
                    <a:pt x="556" y="238"/>
                  </a:lnTo>
                  <a:lnTo>
                    <a:pt x="556" y="240"/>
                  </a:lnTo>
                  <a:lnTo>
                    <a:pt x="552" y="248"/>
                  </a:lnTo>
                  <a:lnTo>
                    <a:pt x="552" y="248"/>
                  </a:lnTo>
                  <a:lnTo>
                    <a:pt x="550" y="236"/>
                  </a:lnTo>
                  <a:lnTo>
                    <a:pt x="546" y="232"/>
                  </a:lnTo>
                  <a:lnTo>
                    <a:pt x="542" y="228"/>
                  </a:lnTo>
                  <a:lnTo>
                    <a:pt x="542" y="228"/>
                  </a:lnTo>
                  <a:lnTo>
                    <a:pt x="536" y="222"/>
                  </a:lnTo>
                  <a:lnTo>
                    <a:pt x="534" y="218"/>
                  </a:lnTo>
                  <a:lnTo>
                    <a:pt x="536" y="212"/>
                  </a:lnTo>
                  <a:lnTo>
                    <a:pt x="542" y="208"/>
                  </a:lnTo>
                  <a:lnTo>
                    <a:pt x="542" y="208"/>
                  </a:lnTo>
                  <a:close/>
                  <a:moveTo>
                    <a:pt x="752" y="676"/>
                  </a:moveTo>
                  <a:lnTo>
                    <a:pt x="752" y="676"/>
                  </a:lnTo>
                  <a:lnTo>
                    <a:pt x="750" y="676"/>
                  </a:lnTo>
                  <a:lnTo>
                    <a:pt x="748" y="676"/>
                  </a:lnTo>
                  <a:lnTo>
                    <a:pt x="748" y="676"/>
                  </a:lnTo>
                  <a:lnTo>
                    <a:pt x="746" y="672"/>
                  </a:lnTo>
                  <a:lnTo>
                    <a:pt x="746" y="668"/>
                  </a:lnTo>
                  <a:lnTo>
                    <a:pt x="746" y="664"/>
                  </a:lnTo>
                  <a:lnTo>
                    <a:pt x="750" y="662"/>
                  </a:lnTo>
                  <a:lnTo>
                    <a:pt x="750" y="662"/>
                  </a:lnTo>
                  <a:lnTo>
                    <a:pt x="754" y="668"/>
                  </a:lnTo>
                  <a:lnTo>
                    <a:pt x="754" y="672"/>
                  </a:lnTo>
                  <a:lnTo>
                    <a:pt x="752" y="676"/>
                  </a:lnTo>
                  <a:lnTo>
                    <a:pt x="752" y="6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75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76"/>
            <p:cNvSpPr/>
            <p:nvPr/>
          </p:nvSpPr>
          <p:spPr bwMode="auto">
            <a:xfrm>
              <a:off x="7816850" y="1447800"/>
              <a:ext cx="123825" cy="177800"/>
            </a:xfrm>
            <a:custGeom>
              <a:avLst/>
              <a:gdLst/>
              <a:ahLst/>
              <a:cxnLst>
                <a:cxn ang="0">
                  <a:pos x="0" y="64"/>
                </a:cxn>
                <a:cxn ang="0">
                  <a:pos x="6" y="82"/>
                </a:cxn>
                <a:cxn ang="0">
                  <a:pos x="10" y="98"/>
                </a:cxn>
                <a:cxn ang="0">
                  <a:pos x="12" y="100"/>
                </a:cxn>
                <a:cxn ang="0">
                  <a:pos x="22" y="104"/>
                </a:cxn>
                <a:cxn ang="0">
                  <a:pos x="40" y="106"/>
                </a:cxn>
                <a:cxn ang="0">
                  <a:pos x="46" y="112"/>
                </a:cxn>
                <a:cxn ang="0">
                  <a:pos x="50" y="110"/>
                </a:cxn>
                <a:cxn ang="0">
                  <a:pos x="54" y="108"/>
                </a:cxn>
                <a:cxn ang="0">
                  <a:pos x="58" y="96"/>
                </a:cxn>
                <a:cxn ang="0">
                  <a:pos x="60" y="88"/>
                </a:cxn>
                <a:cxn ang="0">
                  <a:pos x="66" y="74"/>
                </a:cxn>
                <a:cxn ang="0">
                  <a:pos x="68" y="66"/>
                </a:cxn>
                <a:cxn ang="0">
                  <a:pos x="72" y="62"/>
                </a:cxn>
                <a:cxn ang="0">
                  <a:pos x="78" y="60"/>
                </a:cxn>
                <a:cxn ang="0">
                  <a:pos x="70" y="50"/>
                </a:cxn>
                <a:cxn ang="0">
                  <a:pos x="66" y="38"/>
                </a:cxn>
                <a:cxn ang="0">
                  <a:pos x="66" y="32"/>
                </a:cxn>
                <a:cxn ang="0">
                  <a:pos x="68" y="26"/>
                </a:cxn>
                <a:cxn ang="0">
                  <a:pos x="78" y="16"/>
                </a:cxn>
                <a:cxn ang="0">
                  <a:pos x="70" y="10"/>
                </a:cxn>
                <a:cxn ang="0">
                  <a:pos x="68" y="8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58" y="6"/>
                </a:cxn>
                <a:cxn ang="0">
                  <a:pos x="48" y="20"/>
                </a:cxn>
                <a:cxn ang="0">
                  <a:pos x="40" y="28"/>
                </a:cxn>
                <a:cxn ang="0">
                  <a:pos x="24" y="44"/>
                </a:cxn>
                <a:cxn ang="0">
                  <a:pos x="18" y="52"/>
                </a:cxn>
                <a:cxn ang="0">
                  <a:pos x="12" y="54"/>
                </a:cxn>
                <a:cxn ang="0">
                  <a:pos x="6" y="52"/>
                </a:cxn>
                <a:cxn ang="0">
                  <a:pos x="0" y="58"/>
                </a:cxn>
                <a:cxn ang="0">
                  <a:pos x="0" y="64"/>
                </a:cxn>
              </a:cxnLst>
              <a:rect l="0" t="0" r="r" b="b"/>
              <a:pathLst>
                <a:path w="78" h="112">
                  <a:moveTo>
                    <a:pt x="0" y="64"/>
                  </a:moveTo>
                  <a:lnTo>
                    <a:pt x="0" y="64"/>
                  </a:lnTo>
                  <a:lnTo>
                    <a:pt x="2" y="74"/>
                  </a:lnTo>
                  <a:lnTo>
                    <a:pt x="6" y="82"/>
                  </a:lnTo>
                  <a:lnTo>
                    <a:pt x="8" y="90"/>
                  </a:lnTo>
                  <a:lnTo>
                    <a:pt x="10" y="98"/>
                  </a:lnTo>
                  <a:lnTo>
                    <a:pt x="10" y="98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22" y="104"/>
                  </a:lnTo>
                  <a:lnTo>
                    <a:pt x="30" y="104"/>
                  </a:lnTo>
                  <a:lnTo>
                    <a:pt x="40" y="106"/>
                  </a:lnTo>
                  <a:lnTo>
                    <a:pt x="44" y="108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50" y="110"/>
                  </a:lnTo>
                  <a:lnTo>
                    <a:pt x="54" y="108"/>
                  </a:lnTo>
                  <a:lnTo>
                    <a:pt x="54" y="108"/>
                  </a:lnTo>
                  <a:lnTo>
                    <a:pt x="56" y="102"/>
                  </a:lnTo>
                  <a:lnTo>
                    <a:pt x="58" y="96"/>
                  </a:lnTo>
                  <a:lnTo>
                    <a:pt x="58" y="96"/>
                  </a:lnTo>
                  <a:lnTo>
                    <a:pt x="60" y="88"/>
                  </a:lnTo>
                  <a:lnTo>
                    <a:pt x="62" y="80"/>
                  </a:lnTo>
                  <a:lnTo>
                    <a:pt x="66" y="74"/>
                  </a:lnTo>
                  <a:lnTo>
                    <a:pt x="68" y="66"/>
                  </a:lnTo>
                  <a:lnTo>
                    <a:pt x="68" y="66"/>
                  </a:lnTo>
                  <a:lnTo>
                    <a:pt x="68" y="62"/>
                  </a:lnTo>
                  <a:lnTo>
                    <a:pt x="72" y="62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72" y="56"/>
                  </a:lnTo>
                  <a:lnTo>
                    <a:pt x="70" y="50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6"/>
                  </a:lnTo>
                  <a:lnTo>
                    <a:pt x="66" y="32"/>
                  </a:lnTo>
                  <a:lnTo>
                    <a:pt x="68" y="26"/>
                  </a:lnTo>
                  <a:lnTo>
                    <a:pt x="68" y="26"/>
                  </a:lnTo>
                  <a:lnTo>
                    <a:pt x="76" y="18"/>
                  </a:lnTo>
                  <a:lnTo>
                    <a:pt x="78" y="16"/>
                  </a:lnTo>
                  <a:lnTo>
                    <a:pt x="76" y="14"/>
                  </a:lnTo>
                  <a:lnTo>
                    <a:pt x="70" y="10"/>
                  </a:lnTo>
                  <a:lnTo>
                    <a:pt x="70" y="10"/>
                  </a:lnTo>
                  <a:lnTo>
                    <a:pt x="68" y="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0" y="28"/>
                  </a:lnTo>
                  <a:lnTo>
                    <a:pt x="30" y="36"/>
                  </a:lnTo>
                  <a:lnTo>
                    <a:pt x="24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6" y="56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6" y="52"/>
                  </a:lnTo>
                  <a:lnTo>
                    <a:pt x="2" y="54"/>
                  </a:lnTo>
                  <a:lnTo>
                    <a:pt x="0" y="58"/>
                  </a:lnTo>
                  <a:lnTo>
                    <a:pt x="0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Freeform 77"/>
            <p:cNvSpPr/>
            <p:nvPr/>
          </p:nvSpPr>
          <p:spPr bwMode="auto">
            <a:xfrm>
              <a:off x="7648575" y="1470025"/>
              <a:ext cx="133350" cy="184150"/>
            </a:xfrm>
            <a:custGeom>
              <a:avLst/>
              <a:gdLst/>
              <a:ahLst/>
              <a:cxnLst>
                <a:cxn ang="0">
                  <a:pos x="82" y="108"/>
                </a:cxn>
                <a:cxn ang="0">
                  <a:pos x="82" y="108"/>
                </a:cxn>
                <a:cxn ang="0">
                  <a:pos x="82" y="9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76" y="82"/>
                </a:cxn>
                <a:cxn ang="0">
                  <a:pos x="76" y="82"/>
                </a:cxn>
                <a:cxn ang="0">
                  <a:pos x="72" y="78"/>
                </a:cxn>
                <a:cxn ang="0">
                  <a:pos x="68" y="72"/>
                </a:cxn>
                <a:cxn ang="0">
                  <a:pos x="64" y="66"/>
                </a:cxn>
                <a:cxn ang="0">
                  <a:pos x="64" y="64"/>
                </a:cxn>
                <a:cxn ang="0">
                  <a:pos x="64" y="64"/>
                </a:cxn>
                <a:cxn ang="0">
                  <a:pos x="64" y="56"/>
                </a:cxn>
                <a:cxn ang="0">
                  <a:pos x="62" y="52"/>
                </a:cxn>
                <a:cxn ang="0">
                  <a:pos x="54" y="44"/>
                </a:cxn>
                <a:cxn ang="0">
                  <a:pos x="54" y="44"/>
                </a:cxn>
                <a:cxn ang="0">
                  <a:pos x="38" y="30"/>
                </a:cxn>
                <a:cxn ang="0">
                  <a:pos x="32" y="24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0" y="10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8" y="26"/>
                </a:cxn>
                <a:cxn ang="0">
                  <a:pos x="26" y="42"/>
                </a:cxn>
                <a:cxn ang="0">
                  <a:pos x="34" y="56"/>
                </a:cxn>
                <a:cxn ang="0">
                  <a:pos x="40" y="72"/>
                </a:cxn>
                <a:cxn ang="0">
                  <a:pos x="40" y="72"/>
                </a:cxn>
                <a:cxn ang="0">
                  <a:pos x="46" y="84"/>
                </a:cxn>
                <a:cxn ang="0">
                  <a:pos x="54" y="94"/>
                </a:cxn>
                <a:cxn ang="0">
                  <a:pos x="70" y="114"/>
                </a:cxn>
                <a:cxn ang="0">
                  <a:pos x="70" y="114"/>
                </a:cxn>
                <a:cxn ang="0">
                  <a:pos x="72" y="116"/>
                </a:cxn>
                <a:cxn ang="0">
                  <a:pos x="74" y="116"/>
                </a:cxn>
                <a:cxn ang="0">
                  <a:pos x="78" y="114"/>
                </a:cxn>
                <a:cxn ang="0">
                  <a:pos x="78" y="114"/>
                </a:cxn>
                <a:cxn ang="0">
                  <a:pos x="80" y="114"/>
                </a:cxn>
                <a:cxn ang="0">
                  <a:pos x="82" y="112"/>
                </a:cxn>
                <a:cxn ang="0">
                  <a:pos x="82" y="108"/>
                </a:cxn>
                <a:cxn ang="0">
                  <a:pos x="82" y="108"/>
                </a:cxn>
              </a:cxnLst>
              <a:rect l="0" t="0" r="r" b="b"/>
              <a:pathLst>
                <a:path w="84" h="116">
                  <a:moveTo>
                    <a:pt x="82" y="108"/>
                  </a:moveTo>
                  <a:lnTo>
                    <a:pt x="82" y="108"/>
                  </a:lnTo>
                  <a:lnTo>
                    <a:pt x="82" y="9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76" y="82"/>
                  </a:lnTo>
                  <a:lnTo>
                    <a:pt x="76" y="82"/>
                  </a:lnTo>
                  <a:lnTo>
                    <a:pt x="72" y="78"/>
                  </a:lnTo>
                  <a:lnTo>
                    <a:pt x="68" y="72"/>
                  </a:lnTo>
                  <a:lnTo>
                    <a:pt x="64" y="66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56"/>
                  </a:lnTo>
                  <a:lnTo>
                    <a:pt x="62" y="52"/>
                  </a:lnTo>
                  <a:lnTo>
                    <a:pt x="54" y="44"/>
                  </a:lnTo>
                  <a:lnTo>
                    <a:pt x="54" y="44"/>
                  </a:lnTo>
                  <a:lnTo>
                    <a:pt x="38" y="30"/>
                  </a:lnTo>
                  <a:lnTo>
                    <a:pt x="32" y="24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0" y="10"/>
                  </a:lnTo>
                  <a:lnTo>
                    <a:pt x="14" y="4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8" y="26"/>
                  </a:lnTo>
                  <a:lnTo>
                    <a:pt x="26" y="42"/>
                  </a:lnTo>
                  <a:lnTo>
                    <a:pt x="34" y="56"/>
                  </a:lnTo>
                  <a:lnTo>
                    <a:pt x="40" y="72"/>
                  </a:lnTo>
                  <a:lnTo>
                    <a:pt x="40" y="72"/>
                  </a:lnTo>
                  <a:lnTo>
                    <a:pt x="46" y="84"/>
                  </a:lnTo>
                  <a:lnTo>
                    <a:pt x="54" y="94"/>
                  </a:lnTo>
                  <a:lnTo>
                    <a:pt x="70" y="114"/>
                  </a:lnTo>
                  <a:lnTo>
                    <a:pt x="70" y="114"/>
                  </a:lnTo>
                  <a:lnTo>
                    <a:pt x="72" y="116"/>
                  </a:lnTo>
                  <a:lnTo>
                    <a:pt x="74" y="116"/>
                  </a:lnTo>
                  <a:lnTo>
                    <a:pt x="78" y="114"/>
                  </a:lnTo>
                  <a:lnTo>
                    <a:pt x="78" y="114"/>
                  </a:lnTo>
                  <a:lnTo>
                    <a:pt x="80" y="114"/>
                  </a:lnTo>
                  <a:lnTo>
                    <a:pt x="82" y="112"/>
                  </a:lnTo>
                  <a:lnTo>
                    <a:pt x="82" y="108"/>
                  </a:lnTo>
                  <a:lnTo>
                    <a:pt x="82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78"/>
            <p:cNvSpPr/>
            <p:nvPr/>
          </p:nvSpPr>
          <p:spPr bwMode="auto">
            <a:xfrm>
              <a:off x="8086725" y="882650"/>
              <a:ext cx="139700" cy="123825"/>
            </a:xfrm>
            <a:custGeom>
              <a:avLst/>
              <a:gdLst/>
              <a:ahLst/>
              <a:cxnLst>
                <a:cxn ang="0">
                  <a:pos x="38" y="58"/>
                </a:cxn>
                <a:cxn ang="0">
                  <a:pos x="36" y="58"/>
                </a:cxn>
                <a:cxn ang="0">
                  <a:pos x="16" y="60"/>
                </a:cxn>
                <a:cxn ang="0">
                  <a:pos x="0" y="74"/>
                </a:cxn>
                <a:cxn ang="0">
                  <a:pos x="8" y="72"/>
                </a:cxn>
                <a:cxn ang="0">
                  <a:pos x="26" y="68"/>
                </a:cxn>
                <a:cxn ang="0">
                  <a:pos x="32" y="64"/>
                </a:cxn>
                <a:cxn ang="0">
                  <a:pos x="36" y="72"/>
                </a:cxn>
                <a:cxn ang="0">
                  <a:pos x="36" y="76"/>
                </a:cxn>
                <a:cxn ang="0">
                  <a:pos x="38" y="78"/>
                </a:cxn>
                <a:cxn ang="0">
                  <a:pos x="42" y="76"/>
                </a:cxn>
                <a:cxn ang="0">
                  <a:pos x="42" y="72"/>
                </a:cxn>
                <a:cxn ang="0">
                  <a:pos x="46" y="68"/>
                </a:cxn>
                <a:cxn ang="0">
                  <a:pos x="46" y="64"/>
                </a:cxn>
                <a:cxn ang="0">
                  <a:pos x="54" y="66"/>
                </a:cxn>
                <a:cxn ang="0">
                  <a:pos x="66" y="60"/>
                </a:cxn>
                <a:cxn ang="0">
                  <a:pos x="70" y="58"/>
                </a:cxn>
                <a:cxn ang="0">
                  <a:pos x="78" y="54"/>
                </a:cxn>
                <a:cxn ang="0">
                  <a:pos x="78" y="46"/>
                </a:cxn>
                <a:cxn ang="0">
                  <a:pos x="82" y="28"/>
                </a:cxn>
                <a:cxn ang="0">
                  <a:pos x="86" y="20"/>
                </a:cxn>
                <a:cxn ang="0">
                  <a:pos x="88" y="14"/>
                </a:cxn>
                <a:cxn ang="0">
                  <a:pos x="84" y="8"/>
                </a:cxn>
                <a:cxn ang="0">
                  <a:pos x="80" y="2"/>
                </a:cxn>
                <a:cxn ang="0">
                  <a:pos x="78" y="0"/>
                </a:cxn>
                <a:cxn ang="0">
                  <a:pos x="74" y="4"/>
                </a:cxn>
                <a:cxn ang="0">
                  <a:pos x="72" y="10"/>
                </a:cxn>
                <a:cxn ang="0">
                  <a:pos x="70" y="26"/>
                </a:cxn>
                <a:cxn ang="0">
                  <a:pos x="68" y="32"/>
                </a:cxn>
                <a:cxn ang="0">
                  <a:pos x="54" y="42"/>
                </a:cxn>
                <a:cxn ang="0">
                  <a:pos x="42" y="52"/>
                </a:cxn>
                <a:cxn ang="0">
                  <a:pos x="38" y="58"/>
                </a:cxn>
              </a:cxnLst>
              <a:rect l="0" t="0" r="r" b="b"/>
              <a:pathLst>
                <a:path w="88" h="78">
                  <a:moveTo>
                    <a:pt x="38" y="58"/>
                  </a:moveTo>
                  <a:lnTo>
                    <a:pt x="38" y="58"/>
                  </a:lnTo>
                  <a:lnTo>
                    <a:pt x="36" y="58"/>
                  </a:lnTo>
                  <a:lnTo>
                    <a:pt x="36" y="58"/>
                  </a:lnTo>
                  <a:lnTo>
                    <a:pt x="26" y="58"/>
                  </a:lnTo>
                  <a:lnTo>
                    <a:pt x="16" y="60"/>
                  </a:lnTo>
                  <a:lnTo>
                    <a:pt x="8" y="66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8" y="72"/>
                  </a:lnTo>
                  <a:lnTo>
                    <a:pt x="14" y="7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32" y="64"/>
                  </a:lnTo>
                  <a:lnTo>
                    <a:pt x="34" y="66"/>
                  </a:lnTo>
                  <a:lnTo>
                    <a:pt x="36" y="72"/>
                  </a:lnTo>
                  <a:lnTo>
                    <a:pt x="36" y="72"/>
                  </a:lnTo>
                  <a:lnTo>
                    <a:pt x="36" y="76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40" y="78"/>
                  </a:lnTo>
                  <a:lnTo>
                    <a:pt x="42" y="76"/>
                  </a:lnTo>
                  <a:lnTo>
                    <a:pt x="42" y="72"/>
                  </a:lnTo>
                  <a:lnTo>
                    <a:pt x="42" y="72"/>
                  </a:lnTo>
                  <a:lnTo>
                    <a:pt x="46" y="70"/>
                  </a:lnTo>
                  <a:lnTo>
                    <a:pt x="46" y="68"/>
                  </a:lnTo>
                  <a:lnTo>
                    <a:pt x="46" y="64"/>
                  </a:lnTo>
                  <a:lnTo>
                    <a:pt x="46" y="64"/>
                  </a:lnTo>
                  <a:lnTo>
                    <a:pt x="50" y="66"/>
                  </a:lnTo>
                  <a:lnTo>
                    <a:pt x="54" y="66"/>
                  </a:lnTo>
                  <a:lnTo>
                    <a:pt x="60" y="64"/>
                  </a:lnTo>
                  <a:lnTo>
                    <a:pt x="66" y="60"/>
                  </a:lnTo>
                  <a:lnTo>
                    <a:pt x="70" y="58"/>
                  </a:lnTo>
                  <a:lnTo>
                    <a:pt x="70" y="58"/>
                  </a:lnTo>
                  <a:lnTo>
                    <a:pt x="76" y="58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46"/>
                  </a:lnTo>
                  <a:lnTo>
                    <a:pt x="80" y="36"/>
                  </a:lnTo>
                  <a:lnTo>
                    <a:pt x="82" y="28"/>
                  </a:lnTo>
                  <a:lnTo>
                    <a:pt x="86" y="20"/>
                  </a:lnTo>
                  <a:lnTo>
                    <a:pt x="86" y="20"/>
                  </a:lnTo>
                  <a:lnTo>
                    <a:pt x="88" y="16"/>
                  </a:lnTo>
                  <a:lnTo>
                    <a:pt x="88" y="14"/>
                  </a:lnTo>
                  <a:lnTo>
                    <a:pt x="84" y="8"/>
                  </a:lnTo>
                  <a:lnTo>
                    <a:pt x="84" y="8"/>
                  </a:lnTo>
                  <a:lnTo>
                    <a:pt x="82" y="2"/>
                  </a:lnTo>
                  <a:lnTo>
                    <a:pt x="80" y="2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2"/>
                  </a:lnTo>
                  <a:lnTo>
                    <a:pt x="74" y="4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2" y="18"/>
                  </a:lnTo>
                  <a:lnTo>
                    <a:pt x="70" y="26"/>
                  </a:lnTo>
                  <a:lnTo>
                    <a:pt x="70" y="26"/>
                  </a:lnTo>
                  <a:lnTo>
                    <a:pt x="68" y="32"/>
                  </a:lnTo>
                  <a:lnTo>
                    <a:pt x="64" y="36"/>
                  </a:lnTo>
                  <a:lnTo>
                    <a:pt x="54" y="42"/>
                  </a:lnTo>
                  <a:lnTo>
                    <a:pt x="46" y="48"/>
                  </a:lnTo>
                  <a:lnTo>
                    <a:pt x="42" y="52"/>
                  </a:lnTo>
                  <a:lnTo>
                    <a:pt x="38" y="58"/>
                  </a:lnTo>
                  <a:lnTo>
                    <a:pt x="38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79"/>
            <p:cNvSpPr/>
            <p:nvPr/>
          </p:nvSpPr>
          <p:spPr bwMode="auto">
            <a:xfrm>
              <a:off x="4911725" y="330200"/>
              <a:ext cx="301625" cy="98425"/>
            </a:xfrm>
            <a:custGeom>
              <a:avLst/>
              <a:gdLst/>
              <a:ahLst/>
              <a:cxnLst>
                <a:cxn ang="0">
                  <a:pos x="40" y="28"/>
                </a:cxn>
                <a:cxn ang="0">
                  <a:pos x="54" y="18"/>
                </a:cxn>
                <a:cxn ang="0">
                  <a:pos x="62" y="16"/>
                </a:cxn>
                <a:cxn ang="0">
                  <a:pos x="62" y="18"/>
                </a:cxn>
                <a:cxn ang="0">
                  <a:pos x="56" y="24"/>
                </a:cxn>
                <a:cxn ang="0">
                  <a:pos x="52" y="26"/>
                </a:cxn>
                <a:cxn ang="0">
                  <a:pos x="78" y="32"/>
                </a:cxn>
                <a:cxn ang="0">
                  <a:pos x="58" y="36"/>
                </a:cxn>
                <a:cxn ang="0">
                  <a:pos x="70" y="40"/>
                </a:cxn>
                <a:cxn ang="0">
                  <a:pos x="88" y="40"/>
                </a:cxn>
                <a:cxn ang="0">
                  <a:pos x="106" y="44"/>
                </a:cxn>
                <a:cxn ang="0">
                  <a:pos x="66" y="48"/>
                </a:cxn>
                <a:cxn ang="0">
                  <a:pos x="72" y="52"/>
                </a:cxn>
                <a:cxn ang="0">
                  <a:pos x="88" y="54"/>
                </a:cxn>
                <a:cxn ang="0">
                  <a:pos x="96" y="60"/>
                </a:cxn>
                <a:cxn ang="0">
                  <a:pos x="114" y="62"/>
                </a:cxn>
                <a:cxn ang="0">
                  <a:pos x="176" y="58"/>
                </a:cxn>
                <a:cxn ang="0">
                  <a:pos x="182" y="58"/>
                </a:cxn>
                <a:cxn ang="0">
                  <a:pos x="182" y="54"/>
                </a:cxn>
                <a:cxn ang="0">
                  <a:pos x="176" y="52"/>
                </a:cxn>
                <a:cxn ang="0">
                  <a:pos x="182" y="48"/>
                </a:cxn>
                <a:cxn ang="0">
                  <a:pos x="190" y="46"/>
                </a:cxn>
                <a:cxn ang="0">
                  <a:pos x="162" y="28"/>
                </a:cxn>
                <a:cxn ang="0">
                  <a:pos x="162" y="14"/>
                </a:cxn>
                <a:cxn ang="0">
                  <a:pos x="162" y="10"/>
                </a:cxn>
                <a:cxn ang="0">
                  <a:pos x="152" y="8"/>
                </a:cxn>
                <a:cxn ang="0">
                  <a:pos x="148" y="10"/>
                </a:cxn>
                <a:cxn ang="0">
                  <a:pos x="152" y="14"/>
                </a:cxn>
                <a:cxn ang="0">
                  <a:pos x="140" y="14"/>
                </a:cxn>
                <a:cxn ang="0">
                  <a:pos x="138" y="18"/>
                </a:cxn>
                <a:cxn ang="0">
                  <a:pos x="142" y="26"/>
                </a:cxn>
                <a:cxn ang="0">
                  <a:pos x="136" y="30"/>
                </a:cxn>
                <a:cxn ang="0">
                  <a:pos x="132" y="22"/>
                </a:cxn>
                <a:cxn ang="0">
                  <a:pos x="120" y="18"/>
                </a:cxn>
                <a:cxn ang="0">
                  <a:pos x="114" y="22"/>
                </a:cxn>
                <a:cxn ang="0">
                  <a:pos x="102" y="16"/>
                </a:cxn>
                <a:cxn ang="0">
                  <a:pos x="94" y="18"/>
                </a:cxn>
                <a:cxn ang="0">
                  <a:pos x="88" y="14"/>
                </a:cxn>
                <a:cxn ang="0">
                  <a:pos x="78" y="14"/>
                </a:cxn>
                <a:cxn ang="0">
                  <a:pos x="74" y="14"/>
                </a:cxn>
                <a:cxn ang="0">
                  <a:pos x="78" y="12"/>
                </a:cxn>
                <a:cxn ang="0">
                  <a:pos x="78" y="10"/>
                </a:cxn>
                <a:cxn ang="0">
                  <a:pos x="60" y="4"/>
                </a:cxn>
                <a:cxn ang="0">
                  <a:pos x="40" y="2"/>
                </a:cxn>
                <a:cxn ang="0">
                  <a:pos x="26" y="0"/>
                </a:cxn>
                <a:cxn ang="0">
                  <a:pos x="10" y="2"/>
                </a:cxn>
                <a:cxn ang="0">
                  <a:pos x="10" y="8"/>
                </a:cxn>
                <a:cxn ang="0">
                  <a:pos x="4" y="20"/>
                </a:cxn>
                <a:cxn ang="0">
                  <a:pos x="16" y="32"/>
                </a:cxn>
                <a:cxn ang="0">
                  <a:pos x="34" y="32"/>
                </a:cxn>
              </a:cxnLst>
              <a:rect l="0" t="0" r="r" b="b"/>
              <a:pathLst>
                <a:path w="190" h="62">
                  <a:moveTo>
                    <a:pt x="34" y="32"/>
                  </a:moveTo>
                  <a:lnTo>
                    <a:pt x="34" y="32"/>
                  </a:lnTo>
                  <a:lnTo>
                    <a:pt x="40" y="28"/>
                  </a:lnTo>
                  <a:lnTo>
                    <a:pt x="44" y="24"/>
                  </a:lnTo>
                  <a:lnTo>
                    <a:pt x="48" y="20"/>
                  </a:lnTo>
                  <a:lnTo>
                    <a:pt x="54" y="18"/>
                  </a:lnTo>
                  <a:lnTo>
                    <a:pt x="54" y="18"/>
                  </a:lnTo>
                  <a:lnTo>
                    <a:pt x="58" y="16"/>
                  </a:lnTo>
                  <a:lnTo>
                    <a:pt x="62" y="16"/>
                  </a:lnTo>
                  <a:lnTo>
                    <a:pt x="62" y="16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0" y="20"/>
                  </a:lnTo>
                  <a:lnTo>
                    <a:pt x="58" y="20"/>
                  </a:lnTo>
                  <a:lnTo>
                    <a:pt x="56" y="24"/>
                  </a:lnTo>
                  <a:lnTo>
                    <a:pt x="56" y="24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8" y="30"/>
                  </a:lnTo>
                  <a:lnTo>
                    <a:pt x="64" y="32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58" y="36"/>
                  </a:lnTo>
                  <a:lnTo>
                    <a:pt x="58" y="36"/>
                  </a:lnTo>
                  <a:lnTo>
                    <a:pt x="60" y="38"/>
                  </a:lnTo>
                  <a:lnTo>
                    <a:pt x="64" y="40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78" y="40"/>
                  </a:lnTo>
                  <a:lnTo>
                    <a:pt x="88" y="40"/>
                  </a:lnTo>
                  <a:lnTo>
                    <a:pt x="96" y="40"/>
                  </a:lnTo>
                  <a:lnTo>
                    <a:pt x="106" y="44"/>
                  </a:lnTo>
                  <a:lnTo>
                    <a:pt x="106" y="44"/>
                  </a:lnTo>
                  <a:lnTo>
                    <a:pt x="86" y="44"/>
                  </a:lnTo>
                  <a:lnTo>
                    <a:pt x="76" y="44"/>
                  </a:lnTo>
                  <a:lnTo>
                    <a:pt x="66" y="48"/>
                  </a:lnTo>
                  <a:lnTo>
                    <a:pt x="66" y="48"/>
                  </a:lnTo>
                  <a:lnTo>
                    <a:pt x="68" y="50"/>
                  </a:lnTo>
                  <a:lnTo>
                    <a:pt x="72" y="52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8" y="54"/>
                  </a:lnTo>
                  <a:lnTo>
                    <a:pt x="90" y="56"/>
                  </a:lnTo>
                  <a:lnTo>
                    <a:pt x="90" y="56"/>
                  </a:lnTo>
                  <a:lnTo>
                    <a:pt x="96" y="60"/>
                  </a:lnTo>
                  <a:lnTo>
                    <a:pt x="102" y="62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44" y="56"/>
                  </a:lnTo>
                  <a:lnTo>
                    <a:pt x="160" y="56"/>
                  </a:lnTo>
                  <a:lnTo>
                    <a:pt x="176" y="58"/>
                  </a:lnTo>
                  <a:lnTo>
                    <a:pt x="176" y="58"/>
                  </a:lnTo>
                  <a:lnTo>
                    <a:pt x="180" y="58"/>
                  </a:lnTo>
                  <a:lnTo>
                    <a:pt x="182" y="58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82" y="54"/>
                  </a:lnTo>
                  <a:lnTo>
                    <a:pt x="180" y="54"/>
                  </a:lnTo>
                  <a:lnTo>
                    <a:pt x="178" y="54"/>
                  </a:lnTo>
                  <a:lnTo>
                    <a:pt x="176" y="52"/>
                  </a:lnTo>
                  <a:lnTo>
                    <a:pt x="176" y="52"/>
                  </a:lnTo>
                  <a:lnTo>
                    <a:pt x="178" y="50"/>
                  </a:lnTo>
                  <a:lnTo>
                    <a:pt x="182" y="48"/>
                  </a:lnTo>
                  <a:lnTo>
                    <a:pt x="186" y="48"/>
                  </a:lnTo>
                  <a:lnTo>
                    <a:pt x="190" y="46"/>
                  </a:lnTo>
                  <a:lnTo>
                    <a:pt x="190" y="46"/>
                  </a:lnTo>
                  <a:lnTo>
                    <a:pt x="178" y="44"/>
                  </a:lnTo>
                  <a:lnTo>
                    <a:pt x="168" y="38"/>
                  </a:lnTo>
                  <a:lnTo>
                    <a:pt x="162" y="28"/>
                  </a:lnTo>
                  <a:lnTo>
                    <a:pt x="158" y="16"/>
                  </a:lnTo>
                  <a:lnTo>
                    <a:pt x="158" y="16"/>
                  </a:lnTo>
                  <a:lnTo>
                    <a:pt x="162" y="14"/>
                  </a:lnTo>
                  <a:lnTo>
                    <a:pt x="164" y="12"/>
                  </a:lnTo>
                  <a:lnTo>
                    <a:pt x="162" y="10"/>
                  </a:lnTo>
                  <a:lnTo>
                    <a:pt x="162" y="10"/>
                  </a:lnTo>
                  <a:lnTo>
                    <a:pt x="160" y="8"/>
                  </a:lnTo>
                  <a:lnTo>
                    <a:pt x="158" y="8"/>
                  </a:lnTo>
                  <a:lnTo>
                    <a:pt x="152" y="8"/>
                  </a:lnTo>
                  <a:lnTo>
                    <a:pt x="152" y="8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52" y="14"/>
                  </a:lnTo>
                  <a:lnTo>
                    <a:pt x="152" y="14"/>
                  </a:lnTo>
                  <a:lnTo>
                    <a:pt x="144" y="14"/>
                  </a:lnTo>
                  <a:lnTo>
                    <a:pt x="140" y="14"/>
                  </a:lnTo>
                  <a:lnTo>
                    <a:pt x="136" y="14"/>
                  </a:lnTo>
                  <a:lnTo>
                    <a:pt x="136" y="14"/>
                  </a:lnTo>
                  <a:lnTo>
                    <a:pt x="138" y="18"/>
                  </a:lnTo>
                  <a:lnTo>
                    <a:pt x="138" y="18"/>
                  </a:lnTo>
                  <a:lnTo>
                    <a:pt x="140" y="24"/>
                  </a:lnTo>
                  <a:lnTo>
                    <a:pt x="142" y="26"/>
                  </a:lnTo>
                  <a:lnTo>
                    <a:pt x="140" y="28"/>
                  </a:lnTo>
                  <a:lnTo>
                    <a:pt x="140" y="28"/>
                  </a:lnTo>
                  <a:lnTo>
                    <a:pt x="136" y="30"/>
                  </a:lnTo>
                  <a:lnTo>
                    <a:pt x="134" y="28"/>
                  </a:lnTo>
                  <a:lnTo>
                    <a:pt x="132" y="22"/>
                  </a:lnTo>
                  <a:lnTo>
                    <a:pt x="132" y="22"/>
                  </a:lnTo>
                  <a:lnTo>
                    <a:pt x="126" y="18"/>
                  </a:lnTo>
                  <a:lnTo>
                    <a:pt x="124" y="18"/>
                  </a:lnTo>
                  <a:lnTo>
                    <a:pt x="120" y="18"/>
                  </a:lnTo>
                  <a:lnTo>
                    <a:pt x="120" y="18"/>
                  </a:lnTo>
                  <a:lnTo>
                    <a:pt x="118" y="20"/>
                  </a:lnTo>
                  <a:lnTo>
                    <a:pt x="114" y="22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2" y="16"/>
                  </a:lnTo>
                  <a:lnTo>
                    <a:pt x="98" y="16"/>
                  </a:lnTo>
                  <a:lnTo>
                    <a:pt x="94" y="18"/>
                  </a:lnTo>
                  <a:lnTo>
                    <a:pt x="94" y="18"/>
                  </a:lnTo>
                  <a:lnTo>
                    <a:pt x="88" y="18"/>
                  </a:lnTo>
                  <a:lnTo>
                    <a:pt x="88" y="18"/>
                  </a:lnTo>
                  <a:lnTo>
                    <a:pt x="88" y="14"/>
                  </a:lnTo>
                  <a:lnTo>
                    <a:pt x="86" y="12"/>
                  </a:lnTo>
                  <a:lnTo>
                    <a:pt x="84" y="12"/>
                  </a:lnTo>
                  <a:lnTo>
                    <a:pt x="78" y="14"/>
                  </a:lnTo>
                  <a:lnTo>
                    <a:pt x="76" y="14"/>
                  </a:lnTo>
                  <a:lnTo>
                    <a:pt x="74" y="14"/>
                  </a:lnTo>
                  <a:lnTo>
                    <a:pt x="74" y="14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78" y="12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0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8" y="16"/>
                  </a:lnTo>
                  <a:lnTo>
                    <a:pt x="4" y="2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6" y="32"/>
                  </a:lnTo>
                  <a:lnTo>
                    <a:pt x="26" y="34"/>
                  </a:lnTo>
                  <a:lnTo>
                    <a:pt x="30" y="34"/>
                  </a:lnTo>
                  <a:lnTo>
                    <a:pt x="34" y="32"/>
                  </a:lnTo>
                  <a:lnTo>
                    <a:pt x="3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80"/>
            <p:cNvSpPr/>
            <p:nvPr/>
          </p:nvSpPr>
          <p:spPr bwMode="auto">
            <a:xfrm>
              <a:off x="7004050" y="1758950"/>
              <a:ext cx="88900" cy="222250"/>
            </a:xfrm>
            <a:custGeom>
              <a:avLst/>
              <a:gdLst/>
              <a:ahLst/>
              <a:cxnLst>
                <a:cxn ang="0">
                  <a:pos x="56" y="34"/>
                </a:cxn>
                <a:cxn ang="0">
                  <a:pos x="56" y="34"/>
                </a:cxn>
                <a:cxn ang="0">
                  <a:pos x="54" y="26"/>
                </a:cxn>
                <a:cxn ang="0">
                  <a:pos x="52" y="18"/>
                </a:cxn>
                <a:cxn ang="0">
                  <a:pos x="50" y="10"/>
                </a:cxn>
                <a:cxn ang="0">
                  <a:pos x="46" y="4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44" y="8"/>
                </a:cxn>
                <a:cxn ang="0">
                  <a:pos x="42" y="14"/>
                </a:cxn>
                <a:cxn ang="0">
                  <a:pos x="38" y="18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4" y="30"/>
                </a:cxn>
                <a:cxn ang="0">
                  <a:pos x="30" y="34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12" y="46"/>
                </a:cxn>
                <a:cxn ang="0">
                  <a:pos x="8" y="52"/>
                </a:cxn>
                <a:cxn ang="0">
                  <a:pos x="6" y="60"/>
                </a:cxn>
                <a:cxn ang="0">
                  <a:pos x="8" y="70"/>
                </a:cxn>
                <a:cxn ang="0">
                  <a:pos x="8" y="70"/>
                </a:cxn>
                <a:cxn ang="0">
                  <a:pos x="8" y="80"/>
                </a:cxn>
                <a:cxn ang="0">
                  <a:pos x="6" y="92"/>
                </a:cxn>
                <a:cxn ang="0">
                  <a:pos x="6" y="92"/>
                </a:cxn>
                <a:cxn ang="0">
                  <a:pos x="2" y="96"/>
                </a:cxn>
                <a:cxn ang="0">
                  <a:pos x="2" y="102"/>
                </a:cxn>
                <a:cxn ang="0">
                  <a:pos x="0" y="112"/>
                </a:cxn>
                <a:cxn ang="0">
                  <a:pos x="6" y="132"/>
                </a:cxn>
                <a:cxn ang="0">
                  <a:pos x="6" y="132"/>
                </a:cxn>
                <a:cxn ang="0">
                  <a:pos x="8" y="136"/>
                </a:cxn>
                <a:cxn ang="0">
                  <a:pos x="12" y="138"/>
                </a:cxn>
                <a:cxn ang="0">
                  <a:pos x="12" y="138"/>
                </a:cxn>
                <a:cxn ang="0">
                  <a:pos x="14" y="140"/>
                </a:cxn>
                <a:cxn ang="0">
                  <a:pos x="16" y="140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36"/>
                </a:cxn>
                <a:cxn ang="0">
                  <a:pos x="28" y="134"/>
                </a:cxn>
                <a:cxn ang="0">
                  <a:pos x="30" y="130"/>
                </a:cxn>
                <a:cxn ang="0">
                  <a:pos x="32" y="124"/>
                </a:cxn>
                <a:cxn ang="0">
                  <a:pos x="32" y="124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46" y="68"/>
                </a:cxn>
                <a:cxn ang="0">
                  <a:pos x="46" y="68"/>
                </a:cxn>
                <a:cxn ang="0">
                  <a:pos x="48" y="60"/>
                </a:cxn>
                <a:cxn ang="0">
                  <a:pos x="46" y="52"/>
                </a:cxn>
                <a:cxn ang="0">
                  <a:pos x="46" y="52"/>
                </a:cxn>
                <a:cxn ang="0">
                  <a:pos x="46" y="50"/>
                </a:cxn>
                <a:cxn ang="0">
                  <a:pos x="46" y="50"/>
                </a:cxn>
                <a:cxn ang="0">
                  <a:pos x="50" y="48"/>
                </a:cxn>
                <a:cxn ang="0">
                  <a:pos x="50" y="46"/>
                </a:cxn>
                <a:cxn ang="0">
                  <a:pos x="50" y="46"/>
                </a:cxn>
                <a:cxn ang="0">
                  <a:pos x="48" y="42"/>
                </a:cxn>
                <a:cxn ang="0">
                  <a:pos x="48" y="38"/>
                </a:cxn>
                <a:cxn ang="0">
                  <a:pos x="52" y="36"/>
                </a:cxn>
                <a:cxn ang="0">
                  <a:pos x="56" y="34"/>
                </a:cxn>
                <a:cxn ang="0">
                  <a:pos x="56" y="34"/>
                </a:cxn>
              </a:cxnLst>
              <a:rect l="0" t="0" r="r" b="b"/>
              <a:pathLst>
                <a:path w="56" h="140">
                  <a:moveTo>
                    <a:pt x="56" y="34"/>
                  </a:moveTo>
                  <a:lnTo>
                    <a:pt x="56" y="34"/>
                  </a:lnTo>
                  <a:lnTo>
                    <a:pt x="54" y="26"/>
                  </a:lnTo>
                  <a:lnTo>
                    <a:pt x="52" y="18"/>
                  </a:lnTo>
                  <a:lnTo>
                    <a:pt x="50" y="10"/>
                  </a:lnTo>
                  <a:lnTo>
                    <a:pt x="46" y="4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4" y="8"/>
                  </a:lnTo>
                  <a:lnTo>
                    <a:pt x="42" y="14"/>
                  </a:lnTo>
                  <a:lnTo>
                    <a:pt x="38" y="18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4" y="30"/>
                  </a:lnTo>
                  <a:lnTo>
                    <a:pt x="30" y="34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12" y="46"/>
                  </a:lnTo>
                  <a:lnTo>
                    <a:pt x="8" y="52"/>
                  </a:lnTo>
                  <a:lnTo>
                    <a:pt x="6" y="60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8" y="80"/>
                  </a:lnTo>
                  <a:lnTo>
                    <a:pt x="6" y="92"/>
                  </a:lnTo>
                  <a:lnTo>
                    <a:pt x="6" y="92"/>
                  </a:lnTo>
                  <a:lnTo>
                    <a:pt x="2" y="96"/>
                  </a:lnTo>
                  <a:lnTo>
                    <a:pt x="2" y="102"/>
                  </a:lnTo>
                  <a:lnTo>
                    <a:pt x="0" y="112"/>
                  </a:lnTo>
                  <a:lnTo>
                    <a:pt x="6" y="132"/>
                  </a:lnTo>
                  <a:lnTo>
                    <a:pt x="6" y="132"/>
                  </a:lnTo>
                  <a:lnTo>
                    <a:pt x="8" y="136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4" y="140"/>
                  </a:lnTo>
                  <a:lnTo>
                    <a:pt x="16" y="140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36"/>
                  </a:lnTo>
                  <a:lnTo>
                    <a:pt x="28" y="134"/>
                  </a:lnTo>
                  <a:lnTo>
                    <a:pt x="30" y="130"/>
                  </a:lnTo>
                  <a:lnTo>
                    <a:pt x="32" y="124"/>
                  </a:lnTo>
                  <a:lnTo>
                    <a:pt x="32" y="124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46" y="68"/>
                  </a:lnTo>
                  <a:lnTo>
                    <a:pt x="46" y="68"/>
                  </a:lnTo>
                  <a:lnTo>
                    <a:pt x="48" y="60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50" y="48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8" y="42"/>
                  </a:lnTo>
                  <a:lnTo>
                    <a:pt x="48" y="38"/>
                  </a:lnTo>
                  <a:lnTo>
                    <a:pt x="52" y="36"/>
                  </a:lnTo>
                  <a:lnTo>
                    <a:pt x="56" y="34"/>
                  </a:lnTo>
                  <a:lnTo>
                    <a:pt x="5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81"/>
            <p:cNvSpPr/>
            <p:nvPr/>
          </p:nvSpPr>
          <p:spPr bwMode="auto">
            <a:xfrm>
              <a:off x="6172200" y="466725"/>
              <a:ext cx="123825" cy="44450"/>
            </a:xfrm>
            <a:custGeom>
              <a:avLst/>
              <a:gdLst/>
              <a:ahLst/>
              <a:cxnLst>
                <a:cxn ang="0">
                  <a:pos x="76" y="14"/>
                </a:cxn>
                <a:cxn ang="0">
                  <a:pos x="76" y="14"/>
                </a:cxn>
                <a:cxn ang="0">
                  <a:pos x="78" y="10"/>
                </a:cxn>
                <a:cxn ang="0">
                  <a:pos x="74" y="6"/>
                </a:cxn>
                <a:cxn ang="0">
                  <a:pos x="74" y="6"/>
                </a:cxn>
                <a:cxn ang="0">
                  <a:pos x="64" y="0"/>
                </a:cxn>
                <a:cxn ang="0">
                  <a:pos x="58" y="0"/>
                </a:cxn>
                <a:cxn ang="0">
                  <a:pos x="52" y="2"/>
                </a:cxn>
                <a:cxn ang="0">
                  <a:pos x="52" y="2"/>
                </a:cxn>
                <a:cxn ang="0">
                  <a:pos x="44" y="4"/>
                </a:cxn>
                <a:cxn ang="0">
                  <a:pos x="36" y="4"/>
                </a:cxn>
                <a:cxn ang="0">
                  <a:pos x="28" y="6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8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18"/>
                </a:cxn>
                <a:cxn ang="0">
                  <a:pos x="14" y="20"/>
                </a:cxn>
                <a:cxn ang="0">
                  <a:pos x="14" y="2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20" y="26"/>
                </a:cxn>
                <a:cxn ang="0">
                  <a:pos x="28" y="28"/>
                </a:cxn>
                <a:cxn ang="0">
                  <a:pos x="46" y="26"/>
                </a:cxn>
                <a:cxn ang="0">
                  <a:pos x="64" y="22"/>
                </a:cxn>
                <a:cxn ang="0">
                  <a:pos x="72" y="18"/>
                </a:cxn>
                <a:cxn ang="0">
                  <a:pos x="76" y="14"/>
                </a:cxn>
                <a:cxn ang="0">
                  <a:pos x="76" y="14"/>
                </a:cxn>
              </a:cxnLst>
              <a:rect l="0" t="0" r="r" b="b"/>
              <a:pathLst>
                <a:path w="78" h="28">
                  <a:moveTo>
                    <a:pt x="76" y="14"/>
                  </a:moveTo>
                  <a:lnTo>
                    <a:pt x="76" y="14"/>
                  </a:lnTo>
                  <a:lnTo>
                    <a:pt x="78" y="10"/>
                  </a:lnTo>
                  <a:lnTo>
                    <a:pt x="74" y="6"/>
                  </a:lnTo>
                  <a:lnTo>
                    <a:pt x="74" y="6"/>
                  </a:lnTo>
                  <a:lnTo>
                    <a:pt x="64" y="0"/>
                  </a:lnTo>
                  <a:lnTo>
                    <a:pt x="58" y="0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44" y="4"/>
                  </a:lnTo>
                  <a:lnTo>
                    <a:pt x="36" y="4"/>
                  </a:lnTo>
                  <a:lnTo>
                    <a:pt x="28" y="6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8"/>
                  </a:lnTo>
                  <a:lnTo>
                    <a:pt x="8" y="8"/>
                  </a:ln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8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18"/>
                  </a:lnTo>
                  <a:lnTo>
                    <a:pt x="14" y="20"/>
                  </a:lnTo>
                  <a:lnTo>
                    <a:pt x="14" y="2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20" y="26"/>
                  </a:lnTo>
                  <a:lnTo>
                    <a:pt x="28" y="28"/>
                  </a:lnTo>
                  <a:lnTo>
                    <a:pt x="46" y="26"/>
                  </a:lnTo>
                  <a:lnTo>
                    <a:pt x="64" y="22"/>
                  </a:lnTo>
                  <a:lnTo>
                    <a:pt x="72" y="18"/>
                  </a:lnTo>
                  <a:lnTo>
                    <a:pt x="76" y="14"/>
                  </a:lnTo>
                  <a:lnTo>
                    <a:pt x="76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2"/>
            <p:cNvSpPr/>
            <p:nvPr/>
          </p:nvSpPr>
          <p:spPr bwMode="auto">
            <a:xfrm>
              <a:off x="8531225" y="2232025"/>
              <a:ext cx="92075" cy="98425"/>
            </a:xfrm>
            <a:custGeom>
              <a:avLst/>
              <a:gdLst/>
              <a:ahLst/>
              <a:cxnLst>
                <a:cxn ang="0">
                  <a:pos x="48" y="2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4" y="2"/>
                </a:cxn>
                <a:cxn ang="0">
                  <a:pos x="42" y="6"/>
                </a:cxn>
                <a:cxn ang="0">
                  <a:pos x="42" y="6"/>
                </a:cxn>
                <a:cxn ang="0">
                  <a:pos x="38" y="14"/>
                </a:cxn>
                <a:cxn ang="0">
                  <a:pos x="32" y="22"/>
                </a:cxn>
                <a:cxn ang="0">
                  <a:pos x="26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12" y="38"/>
                </a:cxn>
                <a:cxn ang="0">
                  <a:pos x="8" y="42"/>
                </a:cxn>
                <a:cxn ang="0">
                  <a:pos x="2" y="52"/>
                </a:cxn>
                <a:cxn ang="0">
                  <a:pos x="2" y="52"/>
                </a:cxn>
                <a:cxn ang="0">
                  <a:pos x="0" y="54"/>
                </a:cxn>
                <a:cxn ang="0">
                  <a:pos x="2" y="56"/>
                </a:cxn>
                <a:cxn ang="0">
                  <a:pos x="2" y="58"/>
                </a:cxn>
                <a:cxn ang="0">
                  <a:pos x="2" y="58"/>
                </a:cxn>
                <a:cxn ang="0">
                  <a:pos x="10" y="60"/>
                </a:cxn>
                <a:cxn ang="0">
                  <a:pos x="18" y="62"/>
                </a:cxn>
                <a:cxn ang="0">
                  <a:pos x="18" y="62"/>
                </a:cxn>
                <a:cxn ang="0">
                  <a:pos x="24" y="60"/>
                </a:cxn>
                <a:cxn ang="0">
                  <a:pos x="28" y="58"/>
                </a:cxn>
                <a:cxn ang="0">
                  <a:pos x="30" y="54"/>
                </a:cxn>
                <a:cxn ang="0">
                  <a:pos x="32" y="52"/>
                </a:cxn>
                <a:cxn ang="0">
                  <a:pos x="32" y="52"/>
                </a:cxn>
                <a:cxn ang="0">
                  <a:pos x="36" y="40"/>
                </a:cxn>
                <a:cxn ang="0">
                  <a:pos x="40" y="34"/>
                </a:cxn>
                <a:cxn ang="0">
                  <a:pos x="46" y="30"/>
                </a:cxn>
                <a:cxn ang="0">
                  <a:pos x="46" y="30"/>
                </a:cxn>
                <a:cxn ang="0">
                  <a:pos x="50" y="28"/>
                </a:cxn>
                <a:cxn ang="0">
                  <a:pos x="52" y="24"/>
                </a:cxn>
                <a:cxn ang="0">
                  <a:pos x="58" y="14"/>
                </a:cxn>
                <a:cxn ang="0">
                  <a:pos x="58" y="14"/>
                </a:cxn>
                <a:cxn ang="0">
                  <a:pos x="58" y="8"/>
                </a:cxn>
                <a:cxn ang="0">
                  <a:pos x="56" y="6"/>
                </a:cxn>
                <a:cxn ang="0">
                  <a:pos x="52" y="4"/>
                </a:cxn>
                <a:cxn ang="0">
                  <a:pos x="48" y="2"/>
                </a:cxn>
                <a:cxn ang="0">
                  <a:pos x="48" y="2"/>
                </a:cxn>
              </a:cxnLst>
              <a:rect l="0" t="0" r="r" b="b"/>
              <a:pathLst>
                <a:path w="58" h="62">
                  <a:moveTo>
                    <a:pt x="48" y="2"/>
                  </a:moveTo>
                  <a:lnTo>
                    <a:pt x="48" y="2"/>
                  </a:lnTo>
                  <a:lnTo>
                    <a:pt x="46" y="0"/>
                  </a:lnTo>
                  <a:lnTo>
                    <a:pt x="44" y="2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38" y="14"/>
                  </a:lnTo>
                  <a:lnTo>
                    <a:pt x="32" y="22"/>
                  </a:lnTo>
                  <a:lnTo>
                    <a:pt x="26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12" y="38"/>
                  </a:lnTo>
                  <a:lnTo>
                    <a:pt x="8" y="4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0" y="54"/>
                  </a:lnTo>
                  <a:lnTo>
                    <a:pt x="2" y="56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10" y="60"/>
                  </a:lnTo>
                  <a:lnTo>
                    <a:pt x="18" y="62"/>
                  </a:lnTo>
                  <a:lnTo>
                    <a:pt x="18" y="62"/>
                  </a:lnTo>
                  <a:lnTo>
                    <a:pt x="24" y="60"/>
                  </a:lnTo>
                  <a:lnTo>
                    <a:pt x="28" y="58"/>
                  </a:lnTo>
                  <a:lnTo>
                    <a:pt x="30" y="54"/>
                  </a:lnTo>
                  <a:lnTo>
                    <a:pt x="32" y="52"/>
                  </a:lnTo>
                  <a:lnTo>
                    <a:pt x="32" y="52"/>
                  </a:lnTo>
                  <a:lnTo>
                    <a:pt x="36" y="40"/>
                  </a:lnTo>
                  <a:lnTo>
                    <a:pt x="40" y="34"/>
                  </a:lnTo>
                  <a:lnTo>
                    <a:pt x="46" y="30"/>
                  </a:lnTo>
                  <a:lnTo>
                    <a:pt x="46" y="30"/>
                  </a:lnTo>
                  <a:lnTo>
                    <a:pt x="50" y="28"/>
                  </a:lnTo>
                  <a:lnTo>
                    <a:pt x="52" y="24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8" y="8"/>
                  </a:lnTo>
                  <a:lnTo>
                    <a:pt x="56" y="6"/>
                  </a:lnTo>
                  <a:lnTo>
                    <a:pt x="52" y="4"/>
                  </a:lnTo>
                  <a:lnTo>
                    <a:pt x="48" y="2"/>
                  </a:lnTo>
                  <a:lnTo>
                    <a:pt x="4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83"/>
            <p:cNvSpPr/>
            <p:nvPr/>
          </p:nvSpPr>
          <p:spPr bwMode="auto">
            <a:xfrm>
              <a:off x="5314950" y="295275"/>
              <a:ext cx="161925" cy="34925"/>
            </a:xfrm>
            <a:custGeom>
              <a:avLst/>
              <a:gdLst/>
              <a:ahLst/>
              <a:cxnLst>
                <a:cxn ang="0">
                  <a:pos x="14" y="20"/>
                </a:cxn>
                <a:cxn ang="0">
                  <a:pos x="14" y="20"/>
                </a:cxn>
                <a:cxn ang="0">
                  <a:pos x="42" y="20"/>
                </a:cxn>
                <a:cxn ang="0">
                  <a:pos x="70" y="20"/>
                </a:cxn>
                <a:cxn ang="0">
                  <a:pos x="70" y="20"/>
                </a:cxn>
                <a:cxn ang="0">
                  <a:pos x="82" y="22"/>
                </a:cxn>
                <a:cxn ang="0">
                  <a:pos x="94" y="22"/>
                </a:cxn>
                <a:cxn ang="0">
                  <a:pos x="94" y="22"/>
                </a:cxn>
                <a:cxn ang="0">
                  <a:pos x="100" y="18"/>
                </a:cxn>
                <a:cxn ang="0">
                  <a:pos x="102" y="14"/>
                </a:cxn>
                <a:cxn ang="0">
                  <a:pos x="102" y="14"/>
                </a:cxn>
                <a:cxn ang="0">
                  <a:pos x="102" y="12"/>
                </a:cxn>
                <a:cxn ang="0">
                  <a:pos x="100" y="12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88" y="10"/>
                </a:cxn>
                <a:cxn ang="0">
                  <a:pos x="82" y="8"/>
                </a:cxn>
                <a:cxn ang="0">
                  <a:pos x="68" y="10"/>
                </a:cxn>
                <a:cxn ang="0">
                  <a:pos x="68" y="10"/>
                </a:cxn>
                <a:cxn ang="0">
                  <a:pos x="48" y="12"/>
                </a:cxn>
                <a:cxn ang="0">
                  <a:pos x="38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8" y="12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4" y="20"/>
                </a:cxn>
              </a:cxnLst>
              <a:rect l="0" t="0" r="r" b="b"/>
              <a:pathLst>
                <a:path w="102" h="22">
                  <a:moveTo>
                    <a:pt x="14" y="20"/>
                  </a:moveTo>
                  <a:lnTo>
                    <a:pt x="14" y="20"/>
                  </a:lnTo>
                  <a:lnTo>
                    <a:pt x="42" y="20"/>
                  </a:lnTo>
                  <a:lnTo>
                    <a:pt x="70" y="20"/>
                  </a:lnTo>
                  <a:lnTo>
                    <a:pt x="70" y="20"/>
                  </a:lnTo>
                  <a:lnTo>
                    <a:pt x="82" y="22"/>
                  </a:lnTo>
                  <a:lnTo>
                    <a:pt x="94" y="22"/>
                  </a:lnTo>
                  <a:lnTo>
                    <a:pt x="94" y="22"/>
                  </a:lnTo>
                  <a:lnTo>
                    <a:pt x="100" y="18"/>
                  </a:lnTo>
                  <a:lnTo>
                    <a:pt x="102" y="14"/>
                  </a:lnTo>
                  <a:lnTo>
                    <a:pt x="102" y="14"/>
                  </a:lnTo>
                  <a:lnTo>
                    <a:pt x="102" y="12"/>
                  </a:lnTo>
                  <a:lnTo>
                    <a:pt x="100" y="12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88" y="10"/>
                  </a:lnTo>
                  <a:lnTo>
                    <a:pt x="82" y="8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48" y="12"/>
                  </a:lnTo>
                  <a:lnTo>
                    <a:pt x="38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8" y="12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4"/>
            <p:cNvSpPr/>
            <p:nvPr/>
          </p:nvSpPr>
          <p:spPr bwMode="auto">
            <a:xfrm>
              <a:off x="5273675" y="288925"/>
              <a:ext cx="41275" cy="12700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</a:cxnLst>
              <a:rect l="0" t="0" r="r" b="b"/>
              <a:pathLst>
                <a:path w="26" h="8">
                  <a:moveTo>
                    <a:pt x="24" y="4"/>
                  </a:moveTo>
                  <a:lnTo>
                    <a:pt x="24" y="4"/>
                  </a:lnTo>
                  <a:lnTo>
                    <a:pt x="1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5"/>
            <p:cNvSpPr/>
            <p:nvPr/>
          </p:nvSpPr>
          <p:spPr bwMode="auto">
            <a:xfrm>
              <a:off x="5730875" y="708025"/>
              <a:ext cx="69850" cy="79375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24" y="4"/>
                </a:cxn>
                <a:cxn ang="0">
                  <a:pos x="20" y="8"/>
                </a:cxn>
                <a:cxn ang="0">
                  <a:pos x="14" y="20"/>
                </a:cxn>
                <a:cxn ang="0">
                  <a:pos x="8" y="30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8" y="42"/>
                </a:cxn>
                <a:cxn ang="0">
                  <a:pos x="24" y="42"/>
                </a:cxn>
                <a:cxn ang="0">
                  <a:pos x="32" y="44"/>
                </a:cxn>
                <a:cxn ang="0">
                  <a:pos x="32" y="44"/>
                </a:cxn>
                <a:cxn ang="0">
                  <a:pos x="30" y="46"/>
                </a:cxn>
                <a:cxn ang="0">
                  <a:pos x="30" y="48"/>
                </a:cxn>
                <a:cxn ang="0">
                  <a:pos x="30" y="50"/>
                </a:cxn>
                <a:cxn ang="0">
                  <a:pos x="30" y="50"/>
                </a:cxn>
                <a:cxn ang="0">
                  <a:pos x="34" y="48"/>
                </a:cxn>
                <a:cxn ang="0">
                  <a:pos x="38" y="42"/>
                </a:cxn>
                <a:cxn ang="0">
                  <a:pos x="38" y="42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44" y="36"/>
                </a:cxn>
                <a:cxn ang="0">
                  <a:pos x="44" y="32"/>
                </a:cxn>
                <a:cxn ang="0">
                  <a:pos x="44" y="28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2" y="24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2" y="24"/>
                </a:cxn>
                <a:cxn ang="0">
                  <a:pos x="28" y="22"/>
                </a:cxn>
                <a:cxn ang="0">
                  <a:pos x="26" y="1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4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44" h="50">
                  <a:moveTo>
                    <a:pt x="30" y="0"/>
                  </a:moveTo>
                  <a:lnTo>
                    <a:pt x="30" y="0"/>
                  </a:lnTo>
                  <a:lnTo>
                    <a:pt x="24" y="4"/>
                  </a:lnTo>
                  <a:lnTo>
                    <a:pt x="20" y="8"/>
                  </a:lnTo>
                  <a:lnTo>
                    <a:pt x="14" y="20"/>
                  </a:lnTo>
                  <a:lnTo>
                    <a:pt x="8" y="3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8" y="42"/>
                  </a:lnTo>
                  <a:lnTo>
                    <a:pt x="24" y="42"/>
                  </a:lnTo>
                  <a:lnTo>
                    <a:pt x="32" y="44"/>
                  </a:lnTo>
                  <a:lnTo>
                    <a:pt x="32" y="44"/>
                  </a:lnTo>
                  <a:lnTo>
                    <a:pt x="30" y="46"/>
                  </a:lnTo>
                  <a:lnTo>
                    <a:pt x="30" y="48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34" y="48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4" y="36"/>
                  </a:lnTo>
                  <a:lnTo>
                    <a:pt x="44" y="32"/>
                  </a:lnTo>
                  <a:lnTo>
                    <a:pt x="44" y="28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2" y="24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2" y="24"/>
                  </a:lnTo>
                  <a:lnTo>
                    <a:pt x="28" y="22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4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86"/>
            <p:cNvSpPr/>
            <p:nvPr/>
          </p:nvSpPr>
          <p:spPr bwMode="auto">
            <a:xfrm>
              <a:off x="6340475" y="647700"/>
              <a:ext cx="53975" cy="60325"/>
            </a:xfrm>
            <a:custGeom>
              <a:avLst/>
              <a:gdLst/>
              <a:ahLst/>
              <a:cxnLst>
                <a:cxn ang="0">
                  <a:pos x="8" y="38"/>
                </a:cxn>
                <a:cxn ang="0">
                  <a:pos x="8" y="38"/>
                </a:cxn>
                <a:cxn ang="0">
                  <a:pos x="20" y="34"/>
                </a:cxn>
                <a:cxn ang="0">
                  <a:pos x="30" y="30"/>
                </a:cxn>
                <a:cxn ang="0">
                  <a:pos x="30" y="30"/>
                </a:cxn>
                <a:cxn ang="0">
                  <a:pos x="32" y="28"/>
                </a:cxn>
                <a:cxn ang="0">
                  <a:pos x="32" y="24"/>
                </a:cxn>
                <a:cxn ang="0">
                  <a:pos x="32" y="18"/>
                </a:cxn>
                <a:cxn ang="0">
                  <a:pos x="32" y="18"/>
                </a:cxn>
                <a:cxn ang="0">
                  <a:pos x="32" y="12"/>
                </a:cxn>
                <a:cxn ang="0">
                  <a:pos x="32" y="12"/>
                </a:cxn>
                <a:cxn ang="0">
                  <a:pos x="34" y="6"/>
                </a:cxn>
                <a:cxn ang="0">
                  <a:pos x="32" y="2"/>
                </a:cxn>
                <a:cxn ang="0">
                  <a:pos x="30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4" y="6"/>
                </a:cxn>
                <a:cxn ang="0">
                  <a:pos x="10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6" y="22"/>
                </a:cxn>
                <a:cxn ang="0">
                  <a:pos x="8" y="24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2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8" y="38"/>
                </a:cxn>
                <a:cxn ang="0">
                  <a:pos x="8" y="38"/>
                </a:cxn>
              </a:cxnLst>
              <a:rect l="0" t="0" r="r" b="b"/>
              <a:pathLst>
                <a:path w="34" h="38">
                  <a:moveTo>
                    <a:pt x="8" y="38"/>
                  </a:moveTo>
                  <a:lnTo>
                    <a:pt x="8" y="38"/>
                  </a:lnTo>
                  <a:lnTo>
                    <a:pt x="20" y="34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2" y="28"/>
                  </a:lnTo>
                  <a:lnTo>
                    <a:pt x="32" y="24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32" y="12"/>
                  </a:lnTo>
                  <a:lnTo>
                    <a:pt x="32" y="12"/>
                  </a:lnTo>
                  <a:lnTo>
                    <a:pt x="34" y="6"/>
                  </a:lnTo>
                  <a:lnTo>
                    <a:pt x="32" y="2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8" y="2"/>
                  </a:lnTo>
                  <a:lnTo>
                    <a:pt x="14" y="6"/>
                  </a:lnTo>
                  <a:lnTo>
                    <a:pt x="10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8" y="24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2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8" y="38"/>
                  </a:lnTo>
                  <a:lnTo>
                    <a:pt x="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87"/>
            <p:cNvSpPr/>
            <p:nvPr/>
          </p:nvSpPr>
          <p:spPr bwMode="auto">
            <a:xfrm>
              <a:off x="7940675" y="1571625"/>
              <a:ext cx="47625" cy="82550"/>
            </a:xfrm>
            <a:custGeom>
              <a:avLst/>
              <a:gdLst/>
              <a:ahLst/>
              <a:cxnLst>
                <a:cxn ang="0">
                  <a:pos x="4" y="32"/>
                </a:cxn>
                <a:cxn ang="0">
                  <a:pos x="4" y="32"/>
                </a:cxn>
                <a:cxn ang="0">
                  <a:pos x="6" y="36"/>
                </a:cxn>
                <a:cxn ang="0">
                  <a:pos x="4" y="42"/>
                </a:cxn>
                <a:cxn ang="0">
                  <a:pos x="4" y="42"/>
                </a:cxn>
                <a:cxn ang="0">
                  <a:pos x="4" y="48"/>
                </a:cxn>
                <a:cxn ang="0">
                  <a:pos x="4" y="50"/>
                </a:cxn>
                <a:cxn ang="0">
                  <a:pos x="8" y="52"/>
                </a:cxn>
                <a:cxn ang="0">
                  <a:pos x="8" y="52"/>
                </a:cxn>
                <a:cxn ang="0">
                  <a:pos x="10" y="46"/>
                </a:cxn>
                <a:cxn ang="0">
                  <a:pos x="10" y="40"/>
                </a:cxn>
                <a:cxn ang="0">
                  <a:pos x="10" y="28"/>
                </a:cxn>
                <a:cxn ang="0">
                  <a:pos x="10" y="28"/>
                </a:cxn>
                <a:cxn ang="0">
                  <a:pos x="10" y="22"/>
                </a:cxn>
                <a:cxn ang="0">
                  <a:pos x="12" y="22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8" y="34"/>
                </a:cxn>
                <a:cxn ang="0">
                  <a:pos x="20" y="38"/>
                </a:cxn>
                <a:cxn ang="0">
                  <a:pos x="24" y="40"/>
                </a:cxn>
                <a:cxn ang="0">
                  <a:pos x="28" y="40"/>
                </a:cxn>
                <a:cxn ang="0">
                  <a:pos x="28" y="40"/>
                </a:cxn>
                <a:cxn ang="0">
                  <a:pos x="28" y="32"/>
                </a:cxn>
                <a:cxn ang="0">
                  <a:pos x="28" y="32"/>
                </a:cxn>
                <a:cxn ang="0">
                  <a:pos x="24" y="26"/>
                </a:cxn>
                <a:cxn ang="0">
                  <a:pos x="22" y="18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4" y="2"/>
                </a:cxn>
                <a:cxn ang="0">
                  <a:pos x="18" y="4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12"/>
                </a:cxn>
                <a:cxn ang="0">
                  <a:pos x="0" y="18"/>
                </a:cxn>
                <a:cxn ang="0">
                  <a:pos x="0" y="26"/>
                </a:cxn>
                <a:cxn ang="0">
                  <a:pos x="2" y="30"/>
                </a:cxn>
                <a:cxn ang="0">
                  <a:pos x="4" y="32"/>
                </a:cxn>
                <a:cxn ang="0">
                  <a:pos x="4" y="32"/>
                </a:cxn>
              </a:cxnLst>
              <a:rect l="0" t="0" r="r" b="b"/>
              <a:pathLst>
                <a:path w="30" h="52">
                  <a:moveTo>
                    <a:pt x="4" y="32"/>
                  </a:moveTo>
                  <a:lnTo>
                    <a:pt x="4" y="32"/>
                  </a:lnTo>
                  <a:lnTo>
                    <a:pt x="6" y="36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8"/>
                  </a:lnTo>
                  <a:lnTo>
                    <a:pt x="4" y="50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10" y="46"/>
                  </a:lnTo>
                  <a:lnTo>
                    <a:pt x="10" y="40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2"/>
                  </a:lnTo>
                  <a:lnTo>
                    <a:pt x="12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8" y="34"/>
                  </a:lnTo>
                  <a:lnTo>
                    <a:pt x="20" y="38"/>
                  </a:lnTo>
                  <a:lnTo>
                    <a:pt x="24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32"/>
                  </a:lnTo>
                  <a:lnTo>
                    <a:pt x="28" y="32"/>
                  </a:lnTo>
                  <a:lnTo>
                    <a:pt x="24" y="26"/>
                  </a:lnTo>
                  <a:lnTo>
                    <a:pt x="22" y="18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6" y="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12"/>
                  </a:lnTo>
                  <a:lnTo>
                    <a:pt x="0" y="18"/>
                  </a:lnTo>
                  <a:lnTo>
                    <a:pt x="0" y="26"/>
                  </a:lnTo>
                  <a:lnTo>
                    <a:pt x="2" y="30"/>
                  </a:lnTo>
                  <a:lnTo>
                    <a:pt x="4" y="32"/>
                  </a:lnTo>
                  <a:lnTo>
                    <a:pt x="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88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89"/>
            <p:cNvSpPr/>
            <p:nvPr/>
          </p:nvSpPr>
          <p:spPr bwMode="auto">
            <a:xfrm>
              <a:off x="8626475" y="2171700"/>
              <a:ext cx="50800" cy="730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6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8" y="34"/>
                </a:cxn>
                <a:cxn ang="0">
                  <a:pos x="8" y="34"/>
                </a:cxn>
                <a:cxn ang="0">
                  <a:pos x="8" y="36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4" y="44"/>
                </a:cxn>
                <a:cxn ang="0">
                  <a:pos x="8" y="46"/>
                </a:cxn>
                <a:cxn ang="0">
                  <a:pos x="8" y="46"/>
                </a:cxn>
                <a:cxn ang="0">
                  <a:pos x="10" y="46"/>
                </a:cxn>
                <a:cxn ang="0">
                  <a:pos x="12" y="44"/>
                </a:cxn>
                <a:cxn ang="0">
                  <a:pos x="12" y="44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8"/>
                </a:cxn>
                <a:cxn ang="0">
                  <a:pos x="22" y="10"/>
                </a:cxn>
                <a:cxn ang="0">
                  <a:pos x="18" y="10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32" h="46">
                  <a:moveTo>
                    <a:pt x="14" y="6"/>
                  </a:moveTo>
                  <a:lnTo>
                    <a:pt x="14" y="6"/>
                  </a:lnTo>
                  <a:lnTo>
                    <a:pt x="10" y="2"/>
                  </a:lnTo>
                  <a:lnTo>
                    <a:pt x="8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8" y="34"/>
                  </a:lnTo>
                  <a:lnTo>
                    <a:pt x="8" y="34"/>
                  </a:lnTo>
                  <a:lnTo>
                    <a:pt x="8" y="36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4" y="44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10" y="46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18" y="10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0"/>
            <p:cNvSpPr/>
            <p:nvPr/>
          </p:nvSpPr>
          <p:spPr bwMode="auto">
            <a:xfrm>
              <a:off x="7775575" y="1660525"/>
              <a:ext cx="111125" cy="41275"/>
            </a:xfrm>
            <a:custGeom>
              <a:avLst/>
              <a:gdLst/>
              <a:ahLst/>
              <a:cxnLst>
                <a:cxn ang="0">
                  <a:pos x="70" y="22"/>
                </a:cxn>
                <a:cxn ang="0">
                  <a:pos x="70" y="22"/>
                </a:cxn>
                <a:cxn ang="0">
                  <a:pos x="68" y="18"/>
                </a:cxn>
                <a:cxn ang="0">
                  <a:pos x="68" y="18"/>
                </a:cxn>
                <a:cxn ang="0">
                  <a:pos x="62" y="18"/>
                </a:cxn>
                <a:cxn ang="0">
                  <a:pos x="58" y="14"/>
                </a:cxn>
                <a:cxn ang="0">
                  <a:pos x="54" y="12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28" y="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8" y="16"/>
                </a:cxn>
                <a:cxn ang="0">
                  <a:pos x="34" y="2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8" y="24"/>
                </a:cxn>
                <a:cxn ang="0">
                  <a:pos x="70" y="22"/>
                </a:cxn>
                <a:cxn ang="0">
                  <a:pos x="70" y="22"/>
                </a:cxn>
              </a:cxnLst>
              <a:rect l="0" t="0" r="r" b="b"/>
              <a:pathLst>
                <a:path w="70" h="26">
                  <a:moveTo>
                    <a:pt x="70" y="22"/>
                  </a:moveTo>
                  <a:lnTo>
                    <a:pt x="70" y="22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2" y="18"/>
                  </a:lnTo>
                  <a:lnTo>
                    <a:pt x="58" y="14"/>
                  </a:lnTo>
                  <a:lnTo>
                    <a:pt x="54" y="12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28" y="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18" y="16"/>
                  </a:lnTo>
                  <a:lnTo>
                    <a:pt x="34" y="20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8" y="24"/>
                  </a:lnTo>
                  <a:lnTo>
                    <a:pt x="70" y="22"/>
                  </a:lnTo>
                  <a:lnTo>
                    <a:pt x="7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91"/>
            <p:cNvSpPr/>
            <p:nvPr/>
          </p:nvSpPr>
          <p:spPr bwMode="auto">
            <a:xfrm>
              <a:off x="7102475" y="288925"/>
              <a:ext cx="215900" cy="104775"/>
            </a:xfrm>
            <a:custGeom>
              <a:avLst/>
              <a:gdLst/>
              <a:ahLst/>
              <a:cxnLst>
                <a:cxn ang="0">
                  <a:pos x="44" y="64"/>
                </a:cxn>
                <a:cxn ang="0">
                  <a:pos x="44" y="64"/>
                </a:cxn>
                <a:cxn ang="0">
                  <a:pos x="38" y="60"/>
                </a:cxn>
                <a:cxn ang="0">
                  <a:pos x="34" y="56"/>
                </a:cxn>
                <a:cxn ang="0">
                  <a:pos x="32" y="54"/>
                </a:cxn>
                <a:cxn ang="0">
                  <a:pos x="32" y="52"/>
                </a:cxn>
                <a:cxn ang="0">
                  <a:pos x="32" y="48"/>
                </a:cxn>
                <a:cxn ang="0">
                  <a:pos x="36" y="44"/>
                </a:cxn>
                <a:cxn ang="0">
                  <a:pos x="36" y="44"/>
                </a:cxn>
                <a:cxn ang="0">
                  <a:pos x="44" y="38"/>
                </a:cxn>
                <a:cxn ang="0">
                  <a:pos x="44" y="38"/>
                </a:cxn>
                <a:cxn ang="0">
                  <a:pos x="54" y="30"/>
                </a:cxn>
                <a:cxn ang="0">
                  <a:pos x="66" y="24"/>
                </a:cxn>
                <a:cxn ang="0">
                  <a:pos x="78" y="18"/>
                </a:cxn>
                <a:cxn ang="0">
                  <a:pos x="90" y="16"/>
                </a:cxn>
                <a:cxn ang="0">
                  <a:pos x="90" y="16"/>
                </a:cxn>
                <a:cxn ang="0">
                  <a:pos x="128" y="8"/>
                </a:cxn>
                <a:cxn ang="0">
                  <a:pos x="128" y="8"/>
                </a:cxn>
                <a:cxn ang="0">
                  <a:pos x="134" y="6"/>
                </a:cxn>
                <a:cxn ang="0">
                  <a:pos x="134" y="6"/>
                </a:cxn>
                <a:cxn ang="0">
                  <a:pos x="136" y="4"/>
                </a:cxn>
                <a:cxn ang="0">
                  <a:pos x="136" y="4"/>
                </a:cxn>
                <a:cxn ang="0">
                  <a:pos x="134" y="0"/>
                </a:cxn>
                <a:cxn ang="0">
                  <a:pos x="132" y="0"/>
                </a:cxn>
                <a:cxn ang="0">
                  <a:pos x="128" y="0"/>
                </a:cxn>
                <a:cxn ang="0">
                  <a:pos x="128" y="0"/>
                </a:cxn>
                <a:cxn ang="0">
                  <a:pos x="102" y="6"/>
                </a:cxn>
                <a:cxn ang="0">
                  <a:pos x="76" y="10"/>
                </a:cxn>
                <a:cxn ang="0">
                  <a:pos x="76" y="10"/>
                </a:cxn>
                <a:cxn ang="0">
                  <a:pos x="64" y="12"/>
                </a:cxn>
                <a:cxn ang="0">
                  <a:pos x="52" y="16"/>
                </a:cxn>
                <a:cxn ang="0">
                  <a:pos x="40" y="22"/>
                </a:cxn>
                <a:cxn ang="0">
                  <a:pos x="28" y="30"/>
                </a:cxn>
                <a:cxn ang="0">
                  <a:pos x="28" y="30"/>
                </a:cxn>
                <a:cxn ang="0">
                  <a:pos x="26" y="3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0" y="40"/>
                </a:cxn>
                <a:cxn ang="0">
                  <a:pos x="14" y="46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6" y="56"/>
                </a:cxn>
                <a:cxn ang="0">
                  <a:pos x="12" y="58"/>
                </a:cxn>
                <a:cxn ang="0">
                  <a:pos x="22" y="62"/>
                </a:cxn>
                <a:cxn ang="0">
                  <a:pos x="32" y="66"/>
                </a:cxn>
                <a:cxn ang="0">
                  <a:pos x="38" y="66"/>
                </a:cxn>
                <a:cxn ang="0">
                  <a:pos x="44" y="64"/>
                </a:cxn>
                <a:cxn ang="0">
                  <a:pos x="44" y="64"/>
                </a:cxn>
              </a:cxnLst>
              <a:rect l="0" t="0" r="r" b="b"/>
              <a:pathLst>
                <a:path w="136" h="66">
                  <a:moveTo>
                    <a:pt x="44" y="64"/>
                  </a:moveTo>
                  <a:lnTo>
                    <a:pt x="44" y="64"/>
                  </a:lnTo>
                  <a:lnTo>
                    <a:pt x="38" y="60"/>
                  </a:lnTo>
                  <a:lnTo>
                    <a:pt x="34" y="56"/>
                  </a:lnTo>
                  <a:lnTo>
                    <a:pt x="32" y="54"/>
                  </a:lnTo>
                  <a:lnTo>
                    <a:pt x="32" y="52"/>
                  </a:lnTo>
                  <a:lnTo>
                    <a:pt x="32" y="48"/>
                  </a:lnTo>
                  <a:lnTo>
                    <a:pt x="36" y="44"/>
                  </a:lnTo>
                  <a:lnTo>
                    <a:pt x="36" y="44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54" y="30"/>
                  </a:lnTo>
                  <a:lnTo>
                    <a:pt x="66" y="24"/>
                  </a:lnTo>
                  <a:lnTo>
                    <a:pt x="78" y="18"/>
                  </a:lnTo>
                  <a:lnTo>
                    <a:pt x="90" y="16"/>
                  </a:lnTo>
                  <a:lnTo>
                    <a:pt x="90" y="16"/>
                  </a:lnTo>
                  <a:lnTo>
                    <a:pt x="128" y="8"/>
                  </a:lnTo>
                  <a:lnTo>
                    <a:pt x="128" y="8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6" y="4"/>
                  </a:lnTo>
                  <a:lnTo>
                    <a:pt x="136" y="4"/>
                  </a:lnTo>
                  <a:lnTo>
                    <a:pt x="134" y="0"/>
                  </a:lnTo>
                  <a:lnTo>
                    <a:pt x="132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02" y="6"/>
                  </a:lnTo>
                  <a:lnTo>
                    <a:pt x="76" y="10"/>
                  </a:lnTo>
                  <a:lnTo>
                    <a:pt x="76" y="10"/>
                  </a:lnTo>
                  <a:lnTo>
                    <a:pt x="64" y="12"/>
                  </a:lnTo>
                  <a:lnTo>
                    <a:pt x="52" y="16"/>
                  </a:lnTo>
                  <a:lnTo>
                    <a:pt x="40" y="22"/>
                  </a:lnTo>
                  <a:lnTo>
                    <a:pt x="28" y="30"/>
                  </a:lnTo>
                  <a:lnTo>
                    <a:pt x="28" y="30"/>
                  </a:lnTo>
                  <a:lnTo>
                    <a:pt x="26" y="3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0" y="40"/>
                  </a:lnTo>
                  <a:lnTo>
                    <a:pt x="14" y="4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6" y="56"/>
                  </a:lnTo>
                  <a:lnTo>
                    <a:pt x="12" y="58"/>
                  </a:lnTo>
                  <a:lnTo>
                    <a:pt x="22" y="62"/>
                  </a:lnTo>
                  <a:lnTo>
                    <a:pt x="32" y="66"/>
                  </a:lnTo>
                  <a:lnTo>
                    <a:pt x="38" y="66"/>
                  </a:lnTo>
                  <a:lnTo>
                    <a:pt x="44" y="64"/>
                  </a:lnTo>
                  <a:lnTo>
                    <a:pt x="44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92"/>
            <p:cNvSpPr/>
            <p:nvPr/>
          </p:nvSpPr>
          <p:spPr bwMode="auto">
            <a:xfrm>
              <a:off x="5194300" y="339725"/>
              <a:ext cx="76200" cy="412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6" y="14"/>
                </a:cxn>
                <a:cxn ang="0">
                  <a:pos x="10" y="16"/>
                </a:cxn>
                <a:cxn ang="0">
                  <a:pos x="22" y="22"/>
                </a:cxn>
                <a:cxn ang="0">
                  <a:pos x="32" y="26"/>
                </a:cxn>
                <a:cxn ang="0">
                  <a:pos x="38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6" y="20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48" y="14"/>
                </a:cxn>
                <a:cxn ang="0">
                  <a:pos x="48" y="14"/>
                </a:cxn>
                <a:cxn ang="0">
                  <a:pos x="44" y="12"/>
                </a:cxn>
                <a:cxn ang="0">
                  <a:pos x="44" y="12"/>
                </a:cxn>
                <a:cxn ang="0">
                  <a:pos x="42" y="12"/>
                </a:cxn>
                <a:cxn ang="0">
                  <a:pos x="40" y="10"/>
                </a:cxn>
                <a:cxn ang="0">
                  <a:pos x="38" y="10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42" y="2"/>
                </a:cxn>
                <a:cxn ang="0">
                  <a:pos x="42" y="2"/>
                </a:cxn>
                <a:cxn ang="0">
                  <a:pos x="40" y="0"/>
                </a:cxn>
                <a:cxn ang="0">
                  <a:pos x="38" y="0"/>
                </a:cxn>
                <a:cxn ang="0">
                  <a:pos x="32" y="0"/>
                </a:cxn>
                <a:cxn ang="0">
                  <a:pos x="28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0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16" y="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12"/>
                </a:cxn>
                <a:cxn ang="0">
                  <a:pos x="16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2" y="12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8" h="26">
                  <a:moveTo>
                    <a:pt x="0" y="14"/>
                  </a:moveTo>
                  <a:lnTo>
                    <a:pt x="0" y="14"/>
                  </a:lnTo>
                  <a:lnTo>
                    <a:pt x="6" y="14"/>
                  </a:lnTo>
                  <a:lnTo>
                    <a:pt x="10" y="16"/>
                  </a:lnTo>
                  <a:lnTo>
                    <a:pt x="22" y="22"/>
                  </a:lnTo>
                  <a:lnTo>
                    <a:pt x="32" y="26"/>
                  </a:lnTo>
                  <a:lnTo>
                    <a:pt x="38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6" y="20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2" y="12"/>
                  </a:lnTo>
                  <a:lnTo>
                    <a:pt x="40" y="10"/>
                  </a:lnTo>
                  <a:lnTo>
                    <a:pt x="38" y="10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0" y="0"/>
                  </a:lnTo>
                  <a:lnTo>
                    <a:pt x="38" y="0"/>
                  </a:lnTo>
                  <a:lnTo>
                    <a:pt x="32" y="0"/>
                  </a:lnTo>
                  <a:lnTo>
                    <a:pt x="28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6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12"/>
                  </a:lnTo>
                  <a:lnTo>
                    <a:pt x="16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93"/>
            <p:cNvSpPr/>
            <p:nvPr/>
          </p:nvSpPr>
          <p:spPr bwMode="auto">
            <a:xfrm>
              <a:off x="5422900" y="1177925"/>
              <a:ext cx="120650" cy="53975"/>
            </a:xfrm>
            <a:custGeom>
              <a:avLst/>
              <a:gdLst/>
              <a:ahLst/>
              <a:cxnLst>
                <a:cxn ang="0">
                  <a:pos x="70" y="34"/>
                </a:cxn>
                <a:cxn ang="0">
                  <a:pos x="70" y="34"/>
                </a:cxn>
                <a:cxn ang="0">
                  <a:pos x="74" y="32"/>
                </a:cxn>
                <a:cxn ang="0">
                  <a:pos x="76" y="32"/>
                </a:cxn>
                <a:cxn ang="0">
                  <a:pos x="76" y="32"/>
                </a:cxn>
                <a:cxn ang="0">
                  <a:pos x="76" y="28"/>
                </a:cxn>
                <a:cxn ang="0">
                  <a:pos x="72" y="26"/>
                </a:cxn>
                <a:cxn ang="0">
                  <a:pos x="72" y="26"/>
                </a:cxn>
                <a:cxn ang="0">
                  <a:pos x="60" y="20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32" y="2"/>
                </a:cxn>
                <a:cxn ang="0">
                  <a:pos x="22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0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4"/>
                </a:cxn>
                <a:cxn ang="0">
                  <a:pos x="20" y="8"/>
                </a:cxn>
                <a:cxn ang="0">
                  <a:pos x="22" y="10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38" y="14"/>
                </a:cxn>
                <a:cxn ang="0">
                  <a:pos x="44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52" y="28"/>
                </a:cxn>
                <a:cxn ang="0">
                  <a:pos x="58" y="32"/>
                </a:cxn>
                <a:cxn ang="0">
                  <a:pos x="64" y="34"/>
                </a:cxn>
                <a:cxn ang="0">
                  <a:pos x="70" y="34"/>
                </a:cxn>
                <a:cxn ang="0">
                  <a:pos x="70" y="34"/>
                </a:cxn>
              </a:cxnLst>
              <a:rect l="0" t="0" r="r" b="b"/>
              <a:pathLst>
                <a:path w="76" h="34">
                  <a:moveTo>
                    <a:pt x="70" y="34"/>
                  </a:moveTo>
                  <a:lnTo>
                    <a:pt x="70" y="34"/>
                  </a:lnTo>
                  <a:lnTo>
                    <a:pt x="74" y="32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6" y="28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60" y="20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32" y="2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4"/>
                  </a:lnTo>
                  <a:lnTo>
                    <a:pt x="20" y="8"/>
                  </a:lnTo>
                  <a:lnTo>
                    <a:pt x="22" y="10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38" y="14"/>
                  </a:lnTo>
                  <a:lnTo>
                    <a:pt x="44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52" y="28"/>
                  </a:lnTo>
                  <a:lnTo>
                    <a:pt x="58" y="32"/>
                  </a:lnTo>
                  <a:lnTo>
                    <a:pt x="64" y="34"/>
                  </a:lnTo>
                  <a:lnTo>
                    <a:pt x="70" y="34"/>
                  </a:lnTo>
                  <a:lnTo>
                    <a:pt x="7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4"/>
            <p:cNvSpPr/>
            <p:nvPr/>
          </p:nvSpPr>
          <p:spPr bwMode="auto">
            <a:xfrm>
              <a:off x="8223250" y="676275"/>
              <a:ext cx="28575" cy="12065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2" y="20"/>
                </a:cxn>
                <a:cxn ang="0">
                  <a:pos x="4" y="28"/>
                </a:cxn>
                <a:cxn ang="0">
                  <a:pos x="4" y="34"/>
                </a:cxn>
                <a:cxn ang="0">
                  <a:pos x="4" y="34"/>
                </a:cxn>
                <a:cxn ang="0">
                  <a:pos x="2" y="44"/>
                </a:cxn>
                <a:cxn ang="0">
                  <a:pos x="2" y="50"/>
                </a:cxn>
                <a:cxn ang="0">
                  <a:pos x="4" y="56"/>
                </a:cxn>
                <a:cxn ang="0">
                  <a:pos x="4" y="56"/>
                </a:cxn>
                <a:cxn ang="0">
                  <a:pos x="2" y="66"/>
                </a:cxn>
                <a:cxn ang="0">
                  <a:pos x="2" y="76"/>
                </a:cxn>
                <a:cxn ang="0">
                  <a:pos x="2" y="76"/>
                </a:cxn>
                <a:cxn ang="0">
                  <a:pos x="6" y="74"/>
                </a:cxn>
                <a:cxn ang="0">
                  <a:pos x="8" y="70"/>
                </a:cxn>
                <a:cxn ang="0">
                  <a:pos x="10" y="66"/>
                </a:cxn>
                <a:cxn ang="0">
                  <a:pos x="6" y="62"/>
                </a:cxn>
                <a:cxn ang="0">
                  <a:pos x="6" y="62"/>
                </a:cxn>
                <a:cxn ang="0">
                  <a:pos x="6" y="58"/>
                </a:cxn>
                <a:cxn ang="0">
                  <a:pos x="6" y="56"/>
                </a:cxn>
                <a:cxn ang="0">
                  <a:pos x="6" y="56"/>
                </a:cxn>
                <a:cxn ang="0">
                  <a:pos x="8" y="50"/>
                </a:cxn>
                <a:cxn ang="0">
                  <a:pos x="10" y="48"/>
                </a:cxn>
                <a:cxn ang="0">
                  <a:pos x="10" y="48"/>
                </a:cxn>
                <a:cxn ang="0">
                  <a:pos x="14" y="46"/>
                </a:cxn>
                <a:cxn ang="0">
                  <a:pos x="16" y="42"/>
                </a:cxn>
                <a:cxn ang="0">
                  <a:pos x="18" y="40"/>
                </a:cxn>
                <a:cxn ang="0">
                  <a:pos x="18" y="36"/>
                </a:cxn>
                <a:cxn ang="0">
                  <a:pos x="14" y="3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2" y="1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8" h="76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4"/>
                  </a:lnTo>
                  <a:lnTo>
                    <a:pt x="2" y="20"/>
                  </a:lnTo>
                  <a:lnTo>
                    <a:pt x="4" y="28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2" y="5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2" y="6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6" y="74"/>
                  </a:lnTo>
                  <a:lnTo>
                    <a:pt x="8" y="70"/>
                  </a:lnTo>
                  <a:lnTo>
                    <a:pt x="10" y="66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6" y="58"/>
                  </a:lnTo>
                  <a:lnTo>
                    <a:pt x="6" y="56"/>
                  </a:lnTo>
                  <a:lnTo>
                    <a:pt x="6" y="56"/>
                  </a:lnTo>
                  <a:lnTo>
                    <a:pt x="8" y="50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4" y="46"/>
                  </a:lnTo>
                  <a:lnTo>
                    <a:pt x="16" y="42"/>
                  </a:lnTo>
                  <a:lnTo>
                    <a:pt x="18" y="40"/>
                  </a:lnTo>
                  <a:lnTo>
                    <a:pt x="18" y="36"/>
                  </a:lnTo>
                  <a:lnTo>
                    <a:pt x="14" y="3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1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95"/>
            <p:cNvSpPr/>
            <p:nvPr/>
          </p:nvSpPr>
          <p:spPr bwMode="auto">
            <a:xfrm>
              <a:off x="7953375" y="1254125"/>
              <a:ext cx="34925" cy="79375"/>
            </a:xfrm>
            <a:custGeom>
              <a:avLst/>
              <a:gdLst/>
              <a:ahLst/>
              <a:cxnLst>
                <a:cxn ang="0">
                  <a:pos x="10" y="50"/>
                </a:cxn>
                <a:cxn ang="0">
                  <a:pos x="10" y="50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4" y="48"/>
                </a:cxn>
                <a:cxn ang="0">
                  <a:pos x="16" y="50"/>
                </a:cxn>
                <a:cxn ang="0">
                  <a:pos x="16" y="50"/>
                </a:cxn>
                <a:cxn ang="0">
                  <a:pos x="20" y="50"/>
                </a:cxn>
                <a:cxn ang="0">
                  <a:pos x="22" y="48"/>
                </a:cxn>
                <a:cxn ang="0">
                  <a:pos x="22" y="48"/>
                </a:cxn>
                <a:cxn ang="0">
                  <a:pos x="22" y="46"/>
                </a:cxn>
                <a:cxn ang="0">
                  <a:pos x="22" y="46"/>
                </a:cxn>
                <a:cxn ang="0">
                  <a:pos x="20" y="44"/>
                </a:cxn>
                <a:cxn ang="0">
                  <a:pos x="20" y="46"/>
                </a:cxn>
                <a:cxn ang="0">
                  <a:pos x="16" y="48"/>
                </a:cxn>
                <a:cxn ang="0">
                  <a:pos x="16" y="48"/>
                </a:cxn>
                <a:cxn ang="0">
                  <a:pos x="14" y="48"/>
                </a:cxn>
                <a:cxn ang="0">
                  <a:pos x="14" y="48"/>
                </a:cxn>
                <a:cxn ang="0">
                  <a:pos x="14" y="42"/>
                </a:cxn>
                <a:cxn ang="0">
                  <a:pos x="12" y="36"/>
                </a:cxn>
                <a:cxn ang="0">
                  <a:pos x="12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16" y="22"/>
                </a:cxn>
                <a:cxn ang="0">
                  <a:pos x="18" y="1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16"/>
                </a:cxn>
                <a:cxn ang="0">
                  <a:pos x="4" y="20"/>
                </a:cxn>
                <a:cxn ang="0">
                  <a:pos x="2" y="22"/>
                </a:cxn>
                <a:cxn ang="0">
                  <a:pos x="2" y="22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2" y="38"/>
                </a:cxn>
                <a:cxn ang="0">
                  <a:pos x="6" y="44"/>
                </a:cxn>
                <a:cxn ang="0">
                  <a:pos x="10" y="50"/>
                </a:cxn>
                <a:cxn ang="0">
                  <a:pos x="10" y="50"/>
                </a:cxn>
              </a:cxnLst>
              <a:rect l="0" t="0" r="r" b="b"/>
              <a:pathLst>
                <a:path w="22" h="50">
                  <a:moveTo>
                    <a:pt x="10" y="50"/>
                  </a:moveTo>
                  <a:lnTo>
                    <a:pt x="10" y="5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4" y="48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20" y="50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20" y="44"/>
                  </a:lnTo>
                  <a:lnTo>
                    <a:pt x="20" y="46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2"/>
                  </a:lnTo>
                  <a:lnTo>
                    <a:pt x="12" y="36"/>
                  </a:lnTo>
                  <a:lnTo>
                    <a:pt x="12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6" y="22"/>
                  </a:lnTo>
                  <a:lnTo>
                    <a:pt x="18" y="1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6"/>
                  </a:lnTo>
                  <a:lnTo>
                    <a:pt x="4" y="20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2" y="38"/>
                  </a:lnTo>
                  <a:lnTo>
                    <a:pt x="6" y="44"/>
                  </a:lnTo>
                  <a:lnTo>
                    <a:pt x="10" y="50"/>
                  </a:lnTo>
                  <a:lnTo>
                    <a:pt x="10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96"/>
            <p:cNvSpPr/>
            <p:nvPr/>
          </p:nvSpPr>
          <p:spPr bwMode="auto">
            <a:xfrm>
              <a:off x="8261350" y="2235200"/>
              <a:ext cx="41275" cy="41275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6" y="26"/>
                </a:cxn>
                <a:cxn ang="0">
                  <a:pos x="20" y="2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6" y="12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26" y="2"/>
                </a:cxn>
                <a:cxn ang="0">
                  <a:pos x="24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26" h="26">
                  <a:moveTo>
                    <a:pt x="20" y="2"/>
                  </a:moveTo>
                  <a:lnTo>
                    <a:pt x="20" y="2"/>
                  </a:lnTo>
                  <a:lnTo>
                    <a:pt x="14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6" y="26"/>
                  </a:lnTo>
                  <a:lnTo>
                    <a:pt x="20" y="2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6" y="12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2"/>
                  </a:lnTo>
                  <a:lnTo>
                    <a:pt x="24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97"/>
            <p:cNvSpPr/>
            <p:nvPr/>
          </p:nvSpPr>
          <p:spPr bwMode="auto">
            <a:xfrm>
              <a:off x="8086725" y="1568450"/>
              <a:ext cx="234950" cy="161925"/>
            </a:xfrm>
            <a:custGeom>
              <a:avLst/>
              <a:gdLst/>
              <a:ahLst/>
              <a:cxnLst>
                <a:cxn ang="0">
                  <a:pos x="124" y="56"/>
                </a:cxn>
                <a:cxn ang="0">
                  <a:pos x="118" y="50"/>
                </a:cxn>
                <a:cxn ang="0">
                  <a:pos x="114" y="42"/>
                </a:cxn>
                <a:cxn ang="0">
                  <a:pos x="94" y="30"/>
                </a:cxn>
                <a:cxn ang="0">
                  <a:pos x="80" y="24"/>
                </a:cxn>
                <a:cxn ang="0">
                  <a:pos x="68" y="18"/>
                </a:cxn>
                <a:cxn ang="0">
                  <a:pos x="52" y="14"/>
                </a:cxn>
                <a:cxn ang="0">
                  <a:pos x="42" y="24"/>
                </a:cxn>
                <a:cxn ang="0">
                  <a:pos x="38" y="28"/>
                </a:cxn>
                <a:cxn ang="0">
                  <a:pos x="32" y="26"/>
                </a:cxn>
                <a:cxn ang="0">
                  <a:pos x="28" y="22"/>
                </a:cxn>
                <a:cxn ang="0">
                  <a:pos x="26" y="16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8" y="12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14" y="28"/>
                </a:cxn>
                <a:cxn ang="0">
                  <a:pos x="16" y="30"/>
                </a:cxn>
                <a:cxn ang="0">
                  <a:pos x="16" y="36"/>
                </a:cxn>
                <a:cxn ang="0">
                  <a:pos x="18" y="36"/>
                </a:cxn>
                <a:cxn ang="0">
                  <a:pos x="20" y="36"/>
                </a:cxn>
                <a:cxn ang="0">
                  <a:pos x="22" y="32"/>
                </a:cxn>
                <a:cxn ang="0">
                  <a:pos x="50" y="46"/>
                </a:cxn>
                <a:cxn ang="0">
                  <a:pos x="60" y="60"/>
                </a:cxn>
                <a:cxn ang="0">
                  <a:pos x="58" y="76"/>
                </a:cxn>
                <a:cxn ang="0">
                  <a:pos x="56" y="78"/>
                </a:cxn>
                <a:cxn ang="0">
                  <a:pos x="56" y="80"/>
                </a:cxn>
                <a:cxn ang="0">
                  <a:pos x="60" y="80"/>
                </a:cxn>
                <a:cxn ang="0">
                  <a:pos x="70" y="80"/>
                </a:cxn>
                <a:cxn ang="0">
                  <a:pos x="78" y="86"/>
                </a:cxn>
                <a:cxn ang="0">
                  <a:pos x="80" y="90"/>
                </a:cxn>
                <a:cxn ang="0">
                  <a:pos x="86" y="90"/>
                </a:cxn>
                <a:cxn ang="0">
                  <a:pos x="92" y="90"/>
                </a:cxn>
                <a:cxn ang="0">
                  <a:pos x="94" y="82"/>
                </a:cxn>
                <a:cxn ang="0">
                  <a:pos x="104" y="76"/>
                </a:cxn>
                <a:cxn ang="0">
                  <a:pos x="120" y="78"/>
                </a:cxn>
                <a:cxn ang="0">
                  <a:pos x="126" y="90"/>
                </a:cxn>
                <a:cxn ang="0">
                  <a:pos x="132" y="98"/>
                </a:cxn>
                <a:cxn ang="0">
                  <a:pos x="140" y="102"/>
                </a:cxn>
                <a:cxn ang="0">
                  <a:pos x="146" y="100"/>
                </a:cxn>
                <a:cxn ang="0">
                  <a:pos x="146" y="96"/>
                </a:cxn>
                <a:cxn ang="0">
                  <a:pos x="142" y="90"/>
                </a:cxn>
                <a:cxn ang="0">
                  <a:pos x="138" y="88"/>
                </a:cxn>
                <a:cxn ang="0">
                  <a:pos x="128" y="72"/>
                </a:cxn>
                <a:cxn ang="0">
                  <a:pos x="126" y="70"/>
                </a:cxn>
                <a:cxn ang="0">
                  <a:pos x="128" y="64"/>
                </a:cxn>
                <a:cxn ang="0">
                  <a:pos x="130" y="60"/>
                </a:cxn>
                <a:cxn ang="0">
                  <a:pos x="124" y="56"/>
                </a:cxn>
              </a:cxnLst>
              <a:rect l="0" t="0" r="r" b="b"/>
              <a:pathLst>
                <a:path w="148" h="102">
                  <a:moveTo>
                    <a:pt x="124" y="56"/>
                  </a:moveTo>
                  <a:lnTo>
                    <a:pt x="124" y="56"/>
                  </a:lnTo>
                  <a:lnTo>
                    <a:pt x="120" y="54"/>
                  </a:lnTo>
                  <a:lnTo>
                    <a:pt x="118" y="50"/>
                  </a:lnTo>
                  <a:lnTo>
                    <a:pt x="118" y="50"/>
                  </a:lnTo>
                  <a:lnTo>
                    <a:pt x="114" y="42"/>
                  </a:lnTo>
                  <a:lnTo>
                    <a:pt x="108" y="36"/>
                  </a:lnTo>
                  <a:lnTo>
                    <a:pt x="94" y="30"/>
                  </a:lnTo>
                  <a:lnTo>
                    <a:pt x="94" y="30"/>
                  </a:lnTo>
                  <a:lnTo>
                    <a:pt x="80" y="24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52" y="14"/>
                  </a:lnTo>
                  <a:lnTo>
                    <a:pt x="46" y="18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38" y="28"/>
                  </a:lnTo>
                  <a:lnTo>
                    <a:pt x="34" y="30"/>
                  </a:lnTo>
                  <a:lnTo>
                    <a:pt x="32" y="26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4" y="26"/>
                  </a:lnTo>
                  <a:lnTo>
                    <a:pt x="14" y="28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16" y="36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56" y="52"/>
                  </a:lnTo>
                  <a:lnTo>
                    <a:pt x="60" y="60"/>
                  </a:lnTo>
                  <a:lnTo>
                    <a:pt x="60" y="66"/>
                  </a:lnTo>
                  <a:lnTo>
                    <a:pt x="58" y="76"/>
                  </a:lnTo>
                  <a:lnTo>
                    <a:pt x="58" y="76"/>
                  </a:lnTo>
                  <a:lnTo>
                    <a:pt x="56" y="78"/>
                  </a:lnTo>
                  <a:lnTo>
                    <a:pt x="56" y="80"/>
                  </a:lnTo>
                  <a:lnTo>
                    <a:pt x="56" y="80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66" y="78"/>
                  </a:lnTo>
                  <a:lnTo>
                    <a:pt x="70" y="80"/>
                  </a:lnTo>
                  <a:lnTo>
                    <a:pt x="74" y="82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80" y="90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8" y="90"/>
                  </a:lnTo>
                  <a:lnTo>
                    <a:pt x="92" y="90"/>
                  </a:lnTo>
                  <a:lnTo>
                    <a:pt x="94" y="82"/>
                  </a:lnTo>
                  <a:lnTo>
                    <a:pt x="94" y="82"/>
                  </a:lnTo>
                  <a:lnTo>
                    <a:pt x="98" y="78"/>
                  </a:lnTo>
                  <a:lnTo>
                    <a:pt x="104" y="76"/>
                  </a:lnTo>
                  <a:lnTo>
                    <a:pt x="112" y="76"/>
                  </a:lnTo>
                  <a:lnTo>
                    <a:pt x="120" y="78"/>
                  </a:lnTo>
                  <a:lnTo>
                    <a:pt x="120" y="78"/>
                  </a:lnTo>
                  <a:lnTo>
                    <a:pt x="126" y="90"/>
                  </a:lnTo>
                  <a:lnTo>
                    <a:pt x="132" y="98"/>
                  </a:lnTo>
                  <a:lnTo>
                    <a:pt x="132" y="98"/>
                  </a:lnTo>
                  <a:lnTo>
                    <a:pt x="136" y="100"/>
                  </a:lnTo>
                  <a:lnTo>
                    <a:pt x="140" y="102"/>
                  </a:lnTo>
                  <a:lnTo>
                    <a:pt x="146" y="100"/>
                  </a:lnTo>
                  <a:lnTo>
                    <a:pt x="146" y="100"/>
                  </a:lnTo>
                  <a:lnTo>
                    <a:pt x="148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2" y="90"/>
                  </a:lnTo>
                  <a:lnTo>
                    <a:pt x="138" y="88"/>
                  </a:lnTo>
                  <a:lnTo>
                    <a:pt x="138" y="88"/>
                  </a:lnTo>
                  <a:lnTo>
                    <a:pt x="134" y="80"/>
                  </a:lnTo>
                  <a:lnTo>
                    <a:pt x="128" y="72"/>
                  </a:lnTo>
                  <a:lnTo>
                    <a:pt x="128" y="72"/>
                  </a:lnTo>
                  <a:lnTo>
                    <a:pt x="126" y="70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30" y="62"/>
                  </a:lnTo>
                  <a:lnTo>
                    <a:pt x="130" y="60"/>
                  </a:lnTo>
                  <a:lnTo>
                    <a:pt x="124" y="56"/>
                  </a:lnTo>
                  <a:lnTo>
                    <a:pt x="124" y="5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98"/>
            <p:cNvSpPr/>
            <p:nvPr/>
          </p:nvSpPr>
          <p:spPr bwMode="auto">
            <a:xfrm>
              <a:off x="8169275" y="304800"/>
              <a:ext cx="60325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38" y="10"/>
                </a:cxn>
                <a:cxn ang="0">
                  <a:pos x="38" y="10"/>
                </a:cxn>
                <a:cxn ang="0">
                  <a:pos x="38" y="8"/>
                </a:cxn>
                <a:cxn ang="0">
                  <a:pos x="38" y="4"/>
                </a:cxn>
                <a:cxn ang="0">
                  <a:pos x="38" y="0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8" y="2"/>
                </a:cxn>
                <a:cxn ang="0">
                  <a:pos x="22" y="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38" h="14">
                  <a:moveTo>
                    <a:pt x="10" y="14"/>
                  </a:moveTo>
                  <a:lnTo>
                    <a:pt x="10" y="14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8"/>
                  </a:lnTo>
                  <a:lnTo>
                    <a:pt x="38" y="4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8" y="2"/>
                  </a:lnTo>
                  <a:lnTo>
                    <a:pt x="22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99"/>
            <p:cNvSpPr/>
            <p:nvPr/>
          </p:nvSpPr>
          <p:spPr bwMode="auto">
            <a:xfrm>
              <a:off x="4943475" y="282575"/>
              <a:ext cx="88900" cy="22225"/>
            </a:xfrm>
            <a:custGeom>
              <a:avLst/>
              <a:gdLst/>
              <a:ahLst/>
              <a:cxnLst>
                <a:cxn ang="0">
                  <a:pos x="36" y="8"/>
                </a:cxn>
                <a:cxn ang="0">
                  <a:pos x="36" y="8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46" y="8"/>
                </a:cxn>
                <a:cxn ang="0">
                  <a:pos x="50" y="8"/>
                </a:cxn>
                <a:cxn ang="0">
                  <a:pos x="52" y="6"/>
                </a:cxn>
                <a:cxn ang="0">
                  <a:pos x="56" y="0"/>
                </a:cxn>
                <a:cxn ang="0">
                  <a:pos x="56" y="0"/>
                </a:cxn>
                <a:cxn ang="0">
                  <a:pos x="42" y="0"/>
                </a:cxn>
                <a:cxn ang="0">
                  <a:pos x="28" y="4"/>
                </a:cxn>
                <a:cxn ang="0">
                  <a:pos x="14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0" y="14"/>
                </a:cxn>
                <a:cxn ang="0">
                  <a:pos x="28" y="14"/>
                </a:cxn>
                <a:cxn ang="0">
                  <a:pos x="36" y="8"/>
                </a:cxn>
                <a:cxn ang="0">
                  <a:pos x="36" y="8"/>
                </a:cxn>
              </a:cxnLst>
              <a:rect l="0" t="0" r="r" b="b"/>
              <a:pathLst>
                <a:path w="56" h="14">
                  <a:moveTo>
                    <a:pt x="36" y="8"/>
                  </a:moveTo>
                  <a:lnTo>
                    <a:pt x="36" y="8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46" y="8"/>
                  </a:lnTo>
                  <a:lnTo>
                    <a:pt x="50" y="8"/>
                  </a:lnTo>
                  <a:lnTo>
                    <a:pt x="52" y="6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14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8" y="14"/>
                  </a:lnTo>
                  <a:lnTo>
                    <a:pt x="36" y="8"/>
                  </a:lnTo>
                  <a:lnTo>
                    <a:pt x="3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100"/>
            <p:cNvSpPr/>
            <p:nvPr/>
          </p:nvSpPr>
          <p:spPr bwMode="auto">
            <a:xfrm>
              <a:off x="7458075" y="1400175"/>
              <a:ext cx="22225" cy="603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0"/>
                </a:cxn>
                <a:cxn ang="0">
                  <a:pos x="0" y="18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2" y="36"/>
                </a:cxn>
                <a:cxn ang="0">
                  <a:pos x="4" y="38"/>
                </a:cxn>
                <a:cxn ang="0">
                  <a:pos x="6" y="38"/>
                </a:cxn>
                <a:cxn ang="0">
                  <a:pos x="10" y="36"/>
                </a:cxn>
                <a:cxn ang="0">
                  <a:pos x="10" y="36"/>
                </a:cxn>
                <a:cxn ang="0">
                  <a:pos x="12" y="34"/>
                </a:cxn>
                <a:cxn ang="0">
                  <a:pos x="14" y="30"/>
                </a:cxn>
                <a:cxn ang="0">
                  <a:pos x="14" y="26"/>
                </a:cxn>
                <a:cxn ang="0">
                  <a:pos x="14" y="22"/>
                </a:cxn>
                <a:cxn ang="0">
                  <a:pos x="14" y="2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4" h="38">
                  <a:moveTo>
                    <a:pt x="4" y="0"/>
                  </a:moveTo>
                  <a:lnTo>
                    <a:pt x="4" y="0"/>
                  </a:lnTo>
                  <a:lnTo>
                    <a:pt x="0" y="10"/>
                  </a:lnTo>
                  <a:lnTo>
                    <a:pt x="0" y="18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" y="36"/>
                  </a:lnTo>
                  <a:lnTo>
                    <a:pt x="4" y="38"/>
                  </a:lnTo>
                  <a:lnTo>
                    <a:pt x="6" y="38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12" y="34"/>
                  </a:lnTo>
                  <a:lnTo>
                    <a:pt x="14" y="30"/>
                  </a:lnTo>
                  <a:lnTo>
                    <a:pt x="14" y="26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101"/>
            <p:cNvSpPr/>
            <p:nvPr/>
          </p:nvSpPr>
          <p:spPr bwMode="auto">
            <a:xfrm>
              <a:off x="7600950" y="219075"/>
              <a:ext cx="101600" cy="381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8"/>
                </a:cxn>
                <a:cxn ang="0">
                  <a:pos x="22" y="20"/>
                </a:cxn>
                <a:cxn ang="0">
                  <a:pos x="26" y="22"/>
                </a:cxn>
                <a:cxn ang="0">
                  <a:pos x="26" y="22"/>
                </a:cxn>
                <a:cxn ang="0">
                  <a:pos x="58" y="24"/>
                </a:cxn>
                <a:cxn ang="0">
                  <a:pos x="58" y="24"/>
                </a:cxn>
                <a:cxn ang="0">
                  <a:pos x="62" y="24"/>
                </a:cxn>
                <a:cxn ang="0">
                  <a:pos x="64" y="22"/>
                </a:cxn>
                <a:cxn ang="0">
                  <a:pos x="64" y="18"/>
                </a:cxn>
                <a:cxn ang="0">
                  <a:pos x="64" y="18"/>
                </a:cxn>
                <a:cxn ang="0">
                  <a:pos x="64" y="14"/>
                </a:cxn>
                <a:cxn ang="0">
                  <a:pos x="62" y="14"/>
                </a:cxn>
                <a:cxn ang="0">
                  <a:pos x="56" y="12"/>
                </a:cxn>
                <a:cxn ang="0">
                  <a:pos x="56" y="12"/>
                </a:cxn>
                <a:cxn ang="0">
                  <a:pos x="52" y="14"/>
                </a:cxn>
                <a:cxn ang="0">
                  <a:pos x="50" y="14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46" y="10"/>
                </a:cxn>
                <a:cxn ang="0">
                  <a:pos x="46" y="6"/>
                </a:cxn>
                <a:cxn ang="0">
                  <a:pos x="44" y="4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34" y="0"/>
                </a:cxn>
                <a:cxn ang="0">
                  <a:pos x="28" y="0"/>
                </a:cxn>
                <a:cxn ang="0">
                  <a:pos x="18" y="2"/>
                </a:cxn>
                <a:cxn ang="0">
                  <a:pos x="1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16"/>
                </a:cxn>
                <a:cxn ang="0">
                  <a:pos x="12" y="14"/>
                </a:cxn>
                <a:cxn ang="0">
                  <a:pos x="18" y="12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64" h="24">
                  <a:moveTo>
                    <a:pt x="24" y="12"/>
                  </a:moveTo>
                  <a:lnTo>
                    <a:pt x="24" y="1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8"/>
                  </a:lnTo>
                  <a:lnTo>
                    <a:pt x="22" y="20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62" y="24"/>
                  </a:lnTo>
                  <a:lnTo>
                    <a:pt x="64" y="22"/>
                  </a:lnTo>
                  <a:lnTo>
                    <a:pt x="64" y="18"/>
                  </a:lnTo>
                  <a:lnTo>
                    <a:pt x="64" y="18"/>
                  </a:lnTo>
                  <a:lnTo>
                    <a:pt x="64" y="14"/>
                  </a:lnTo>
                  <a:lnTo>
                    <a:pt x="62" y="14"/>
                  </a:lnTo>
                  <a:lnTo>
                    <a:pt x="56" y="12"/>
                  </a:lnTo>
                  <a:lnTo>
                    <a:pt x="56" y="12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6" y="10"/>
                  </a:lnTo>
                  <a:lnTo>
                    <a:pt x="46" y="6"/>
                  </a:lnTo>
                  <a:lnTo>
                    <a:pt x="44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18" y="2"/>
                  </a:lnTo>
                  <a:lnTo>
                    <a:pt x="1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16"/>
                  </a:lnTo>
                  <a:lnTo>
                    <a:pt x="12" y="14"/>
                  </a:lnTo>
                  <a:lnTo>
                    <a:pt x="18" y="12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Freeform 102"/>
            <p:cNvSpPr/>
            <p:nvPr/>
          </p:nvSpPr>
          <p:spPr bwMode="auto">
            <a:xfrm>
              <a:off x="7705725" y="250825"/>
              <a:ext cx="66675" cy="190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12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2" h="12">
                  <a:moveTo>
                    <a:pt x="42" y="8"/>
                  </a:moveTo>
                  <a:lnTo>
                    <a:pt x="42" y="8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12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103"/>
            <p:cNvSpPr/>
            <p:nvPr/>
          </p:nvSpPr>
          <p:spPr bwMode="auto">
            <a:xfrm>
              <a:off x="5162550" y="250825"/>
              <a:ext cx="79375" cy="22225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4" y="10"/>
                </a:cxn>
                <a:cxn ang="0">
                  <a:pos x="32" y="12"/>
                </a:cxn>
                <a:cxn ang="0">
                  <a:pos x="40" y="14"/>
                </a:cxn>
                <a:cxn ang="0">
                  <a:pos x="50" y="14"/>
                </a:cxn>
                <a:cxn ang="0">
                  <a:pos x="50" y="14"/>
                </a:cxn>
                <a:cxn ang="0">
                  <a:pos x="38" y="6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50" h="14">
                  <a:moveTo>
                    <a:pt x="12" y="8"/>
                  </a:moveTo>
                  <a:lnTo>
                    <a:pt x="1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4" y="10"/>
                  </a:lnTo>
                  <a:lnTo>
                    <a:pt x="32" y="12"/>
                  </a:lnTo>
                  <a:lnTo>
                    <a:pt x="4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38" y="6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104"/>
            <p:cNvSpPr/>
            <p:nvPr/>
          </p:nvSpPr>
          <p:spPr bwMode="auto">
            <a:xfrm>
              <a:off x="4886325" y="727075"/>
              <a:ext cx="50800" cy="31750"/>
            </a:xfrm>
            <a:custGeom>
              <a:avLst/>
              <a:gdLst/>
              <a:ahLst/>
              <a:cxnLst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0" y="18"/>
                </a:cxn>
                <a:cxn ang="0">
                  <a:pos x="30" y="16"/>
                </a:cxn>
                <a:cxn ang="0">
                  <a:pos x="24" y="12"/>
                </a:cxn>
                <a:cxn ang="0">
                  <a:pos x="20" y="8"/>
                </a:cxn>
                <a:cxn ang="0">
                  <a:pos x="20" y="6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6" y="6"/>
                </a:cxn>
                <a:cxn ang="0">
                  <a:pos x="10" y="10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6" y="20"/>
                </a:cxn>
                <a:cxn ang="0">
                  <a:pos x="28" y="20"/>
                </a:cxn>
                <a:cxn ang="0">
                  <a:pos x="32" y="20"/>
                </a:cxn>
                <a:cxn ang="0">
                  <a:pos x="32" y="20"/>
                </a:cxn>
              </a:cxnLst>
              <a:rect l="0" t="0" r="r" b="b"/>
              <a:pathLst>
                <a:path w="32" h="20">
                  <a:moveTo>
                    <a:pt x="32" y="20"/>
                  </a:move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0" y="18"/>
                  </a:lnTo>
                  <a:lnTo>
                    <a:pt x="30" y="16"/>
                  </a:lnTo>
                  <a:lnTo>
                    <a:pt x="24" y="12"/>
                  </a:lnTo>
                  <a:lnTo>
                    <a:pt x="20" y="8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6" y="6"/>
                  </a:lnTo>
                  <a:lnTo>
                    <a:pt x="10" y="10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20"/>
                  </a:lnTo>
                  <a:lnTo>
                    <a:pt x="28" y="20"/>
                  </a:lnTo>
                  <a:lnTo>
                    <a:pt x="32" y="20"/>
                  </a:lnTo>
                  <a:lnTo>
                    <a:pt x="3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105"/>
            <p:cNvSpPr/>
            <p:nvPr/>
          </p:nvSpPr>
          <p:spPr bwMode="auto">
            <a:xfrm>
              <a:off x="8074025" y="1003300"/>
              <a:ext cx="25400" cy="3810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6" y="10"/>
                </a:cxn>
                <a:cxn ang="0">
                  <a:pos x="8" y="10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4" y="20"/>
                </a:cxn>
                <a:cxn ang="0">
                  <a:pos x="4" y="22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4"/>
                </a:cxn>
                <a:cxn ang="0">
                  <a:pos x="12" y="22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6" h="24">
                  <a:moveTo>
                    <a:pt x="0" y="4"/>
                  </a:moveTo>
                  <a:lnTo>
                    <a:pt x="0" y="4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6" y="10"/>
                  </a:lnTo>
                  <a:lnTo>
                    <a:pt x="8" y="10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4" y="20"/>
                  </a:lnTo>
                  <a:lnTo>
                    <a:pt x="4" y="22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4"/>
                  </a:lnTo>
                  <a:lnTo>
                    <a:pt x="12" y="2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106"/>
            <p:cNvSpPr/>
            <p:nvPr/>
          </p:nvSpPr>
          <p:spPr bwMode="auto">
            <a:xfrm>
              <a:off x="5175250" y="292100"/>
              <a:ext cx="82550" cy="31750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0" y="0"/>
                </a:cxn>
                <a:cxn ang="0">
                  <a:pos x="26" y="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2" y="12"/>
                </a:cxn>
                <a:cxn ang="0">
                  <a:pos x="26" y="14"/>
                </a:cxn>
                <a:cxn ang="0">
                  <a:pos x="30" y="14"/>
                </a:cxn>
                <a:cxn ang="0">
                  <a:pos x="32" y="16"/>
                </a:cxn>
                <a:cxn ang="0">
                  <a:pos x="32" y="16"/>
                </a:cxn>
                <a:cxn ang="0">
                  <a:pos x="36" y="18"/>
                </a:cxn>
                <a:cxn ang="0">
                  <a:pos x="40" y="20"/>
                </a:cxn>
                <a:cxn ang="0">
                  <a:pos x="46" y="18"/>
                </a:cxn>
                <a:cxn ang="0">
                  <a:pos x="50" y="16"/>
                </a:cxn>
                <a:cxn ang="0">
                  <a:pos x="50" y="16"/>
                </a:cxn>
                <a:cxn ang="0">
                  <a:pos x="52" y="12"/>
                </a:cxn>
                <a:cxn ang="0">
                  <a:pos x="52" y="6"/>
                </a:cxn>
                <a:cxn ang="0">
                  <a:pos x="52" y="6"/>
                </a:cxn>
                <a:cxn ang="0">
                  <a:pos x="48" y="4"/>
                </a:cxn>
                <a:cxn ang="0">
                  <a:pos x="44" y="2"/>
                </a:cxn>
                <a:cxn ang="0">
                  <a:pos x="42" y="4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52" h="20">
                  <a:moveTo>
                    <a:pt x="38" y="4"/>
                  </a:moveTo>
                  <a:lnTo>
                    <a:pt x="38" y="4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2" y="12"/>
                  </a:lnTo>
                  <a:lnTo>
                    <a:pt x="26" y="14"/>
                  </a:lnTo>
                  <a:lnTo>
                    <a:pt x="30" y="14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6" y="18"/>
                  </a:lnTo>
                  <a:lnTo>
                    <a:pt x="40" y="20"/>
                  </a:lnTo>
                  <a:lnTo>
                    <a:pt x="46" y="18"/>
                  </a:lnTo>
                  <a:lnTo>
                    <a:pt x="50" y="16"/>
                  </a:lnTo>
                  <a:lnTo>
                    <a:pt x="50" y="16"/>
                  </a:lnTo>
                  <a:lnTo>
                    <a:pt x="52" y="12"/>
                  </a:lnTo>
                  <a:lnTo>
                    <a:pt x="52" y="6"/>
                  </a:lnTo>
                  <a:lnTo>
                    <a:pt x="52" y="6"/>
                  </a:lnTo>
                  <a:lnTo>
                    <a:pt x="48" y="4"/>
                  </a:lnTo>
                  <a:lnTo>
                    <a:pt x="44" y="2"/>
                  </a:lnTo>
                  <a:lnTo>
                    <a:pt x="42" y="4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07"/>
            <p:cNvSpPr/>
            <p:nvPr/>
          </p:nvSpPr>
          <p:spPr bwMode="auto">
            <a:xfrm>
              <a:off x="7956550" y="1143000"/>
              <a:ext cx="19050" cy="476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8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24"/>
                </a:cxn>
                <a:cxn ang="0">
                  <a:pos x="10" y="1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30">
                  <a:moveTo>
                    <a:pt x="12" y="0"/>
                  </a:moveTo>
                  <a:lnTo>
                    <a:pt x="12" y="0"/>
                  </a:lnTo>
                  <a:lnTo>
                    <a:pt x="4" y="8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24"/>
                  </a:lnTo>
                  <a:lnTo>
                    <a:pt x="10" y="1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08"/>
            <p:cNvSpPr/>
            <p:nvPr/>
          </p:nvSpPr>
          <p:spPr bwMode="auto">
            <a:xfrm>
              <a:off x="7813675" y="1231900"/>
              <a:ext cx="28575" cy="25400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18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4"/>
                </a:cxn>
                <a:cxn ang="0">
                  <a:pos x="14" y="10"/>
                </a:cxn>
                <a:cxn ang="0">
                  <a:pos x="18" y="0"/>
                </a:cxn>
                <a:cxn ang="0">
                  <a:pos x="18" y="0"/>
                </a:cxn>
              </a:cxnLst>
              <a:rect l="0" t="0" r="r" b="b"/>
              <a:pathLst>
                <a:path w="18" h="16">
                  <a:moveTo>
                    <a:pt x="18" y="0"/>
                  </a:moveTo>
                  <a:lnTo>
                    <a:pt x="18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4"/>
                  </a:lnTo>
                  <a:lnTo>
                    <a:pt x="14" y="1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109"/>
            <p:cNvSpPr/>
            <p:nvPr/>
          </p:nvSpPr>
          <p:spPr bwMode="auto">
            <a:xfrm>
              <a:off x="6572250" y="882650"/>
              <a:ext cx="15875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20"/>
                </a:cxn>
                <a:cxn ang="0">
                  <a:pos x="10" y="1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0" h="22">
                  <a:moveTo>
                    <a:pt x="0" y="6"/>
                  </a:moveTo>
                  <a:lnTo>
                    <a:pt x="0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20"/>
                  </a:lnTo>
                  <a:lnTo>
                    <a:pt x="10" y="1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110"/>
            <p:cNvSpPr/>
            <p:nvPr/>
          </p:nvSpPr>
          <p:spPr bwMode="auto">
            <a:xfrm>
              <a:off x="7953375" y="1543050"/>
              <a:ext cx="57150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8" y="6"/>
                </a:cxn>
                <a:cxn ang="0">
                  <a:pos x="32" y="6"/>
                </a:cxn>
                <a:cxn ang="0">
                  <a:pos x="36" y="2"/>
                </a:cxn>
                <a:cxn ang="0">
                  <a:pos x="36" y="2"/>
                </a:cxn>
                <a:cxn ang="0">
                  <a:pos x="32" y="2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36" h="6">
                  <a:moveTo>
                    <a:pt x="0" y="6"/>
                  </a:moveTo>
                  <a:lnTo>
                    <a:pt x="0" y="6"/>
                  </a:lnTo>
                  <a:lnTo>
                    <a:pt x="28" y="6"/>
                  </a:lnTo>
                  <a:lnTo>
                    <a:pt x="32" y="6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2" y="2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11"/>
            <p:cNvSpPr/>
            <p:nvPr/>
          </p:nvSpPr>
          <p:spPr bwMode="auto">
            <a:xfrm>
              <a:off x="6619875" y="930275"/>
              <a:ext cx="38100" cy="2540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2" y="2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0" y="16"/>
                </a:cxn>
                <a:cxn ang="0">
                  <a:pos x="20" y="16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4" h="16">
                  <a:moveTo>
                    <a:pt x="24" y="0"/>
                  </a:moveTo>
                  <a:lnTo>
                    <a:pt x="24" y="0"/>
                  </a:lnTo>
                  <a:lnTo>
                    <a:pt x="18" y="2"/>
                  </a:lnTo>
                  <a:lnTo>
                    <a:pt x="12" y="2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12"/>
            <p:cNvSpPr/>
            <p:nvPr/>
          </p:nvSpPr>
          <p:spPr bwMode="auto">
            <a:xfrm>
              <a:off x="7997825" y="1701800"/>
              <a:ext cx="41275" cy="28575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0" y="12"/>
                </a:cxn>
                <a:cxn ang="0">
                  <a:pos x="14" y="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18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8">
                  <a:moveTo>
                    <a:pt x="6" y="16"/>
                  </a:moveTo>
                  <a:lnTo>
                    <a:pt x="6" y="16"/>
                  </a:lnTo>
                  <a:lnTo>
                    <a:pt x="10" y="12"/>
                  </a:lnTo>
                  <a:lnTo>
                    <a:pt x="14" y="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18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13"/>
            <p:cNvSpPr/>
            <p:nvPr/>
          </p:nvSpPr>
          <p:spPr bwMode="auto">
            <a:xfrm>
              <a:off x="5276850" y="311150"/>
              <a:ext cx="31750" cy="190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16" y="10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20" h="12">
                  <a:moveTo>
                    <a:pt x="6" y="2"/>
                  </a:moveTo>
                  <a:lnTo>
                    <a:pt x="6" y="2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16" y="10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14"/>
            <p:cNvSpPr/>
            <p:nvPr/>
          </p:nvSpPr>
          <p:spPr bwMode="auto">
            <a:xfrm>
              <a:off x="5248275" y="260350"/>
              <a:ext cx="41275" cy="158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26" y="6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6" y="10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6" h="10">
                  <a:moveTo>
                    <a:pt x="22" y="10"/>
                  </a:moveTo>
                  <a:lnTo>
                    <a:pt x="22" y="10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6" y="10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15"/>
            <p:cNvSpPr/>
            <p:nvPr/>
          </p:nvSpPr>
          <p:spPr bwMode="auto">
            <a:xfrm>
              <a:off x="8277225" y="317500"/>
              <a:ext cx="53975" cy="6350"/>
            </a:xfrm>
            <a:custGeom>
              <a:avLst/>
              <a:gdLst/>
              <a:ahLst/>
              <a:cxnLst>
                <a:cxn ang="0">
                  <a:pos x="34" y="4"/>
                </a:cxn>
                <a:cxn ang="0">
                  <a:pos x="34" y="4"/>
                </a:cxn>
                <a:cxn ang="0">
                  <a:pos x="1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4"/>
                </a:cxn>
                <a:cxn ang="0">
                  <a:pos x="26" y="4"/>
                </a:cxn>
                <a:cxn ang="0">
                  <a:pos x="34" y="4"/>
                </a:cxn>
                <a:cxn ang="0">
                  <a:pos x="34" y="4"/>
                </a:cxn>
              </a:cxnLst>
              <a:rect l="0" t="0" r="r" b="b"/>
              <a:pathLst>
                <a:path w="34" h="4">
                  <a:moveTo>
                    <a:pt x="34" y="4"/>
                  </a:moveTo>
                  <a:lnTo>
                    <a:pt x="34" y="4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4"/>
                  </a:lnTo>
                  <a:lnTo>
                    <a:pt x="26" y="4"/>
                  </a:lnTo>
                  <a:lnTo>
                    <a:pt x="34" y="4"/>
                  </a:lnTo>
                  <a:lnTo>
                    <a:pt x="3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116"/>
            <p:cNvSpPr/>
            <p:nvPr/>
          </p:nvSpPr>
          <p:spPr bwMode="auto">
            <a:xfrm>
              <a:off x="5511800" y="434975"/>
              <a:ext cx="25400" cy="15875"/>
            </a:xfrm>
            <a:custGeom>
              <a:avLst/>
              <a:gdLst/>
              <a:ahLst/>
              <a:cxnLst>
                <a:cxn ang="0">
                  <a:pos x="8" y="10"/>
                </a:cxn>
                <a:cxn ang="0">
                  <a:pos x="8" y="10"/>
                </a:cxn>
                <a:cxn ang="0">
                  <a:pos x="12" y="8"/>
                </a:cxn>
                <a:cxn ang="0">
                  <a:pos x="14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8" y="10"/>
                </a:cxn>
                <a:cxn ang="0">
                  <a:pos x="8" y="10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8" y="10"/>
                  </a:lnTo>
                  <a:lnTo>
                    <a:pt x="12" y="8"/>
                  </a:lnTo>
                  <a:lnTo>
                    <a:pt x="14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8" y="10"/>
                  </a:lnTo>
                  <a:lnTo>
                    <a:pt x="8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117"/>
            <p:cNvSpPr/>
            <p:nvPr/>
          </p:nvSpPr>
          <p:spPr bwMode="auto">
            <a:xfrm>
              <a:off x="8108950" y="996950"/>
              <a:ext cx="2540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8"/>
                </a:cxn>
                <a:cxn ang="0">
                  <a:pos x="10" y="6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16" h="14">
                  <a:moveTo>
                    <a:pt x="14" y="6"/>
                  </a:moveTo>
                  <a:lnTo>
                    <a:pt x="14" y="6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8"/>
                  </a:lnTo>
                  <a:lnTo>
                    <a:pt x="10" y="6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118"/>
            <p:cNvSpPr/>
            <p:nvPr/>
          </p:nvSpPr>
          <p:spPr bwMode="auto">
            <a:xfrm>
              <a:off x="8229600" y="3206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119"/>
            <p:cNvSpPr/>
            <p:nvPr/>
          </p:nvSpPr>
          <p:spPr bwMode="auto">
            <a:xfrm>
              <a:off x="8229600" y="307975"/>
              <a:ext cx="31750" cy="15875"/>
            </a:xfrm>
            <a:custGeom>
              <a:avLst/>
              <a:gdLst/>
              <a:ahLst/>
              <a:cxnLst>
                <a:cxn ang="0">
                  <a:pos x="18" y="8"/>
                </a:cxn>
                <a:cxn ang="0">
                  <a:pos x="18" y="8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8" y="2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8" y="10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</a:cxnLst>
              <a:rect l="0" t="0" r="r" b="b"/>
              <a:pathLst>
                <a:path w="20" h="10">
                  <a:moveTo>
                    <a:pt x="18" y="8"/>
                  </a:moveTo>
                  <a:lnTo>
                    <a:pt x="18" y="8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8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0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120"/>
            <p:cNvSpPr/>
            <p:nvPr/>
          </p:nvSpPr>
          <p:spPr bwMode="auto">
            <a:xfrm>
              <a:off x="4552950" y="600075"/>
              <a:ext cx="25400" cy="19050"/>
            </a:xfrm>
            <a:custGeom>
              <a:avLst/>
              <a:gdLst/>
              <a:ahLst/>
              <a:cxnLst>
                <a:cxn ang="0">
                  <a:pos x="0" y="12"/>
                </a:cxn>
                <a:cxn ang="0">
                  <a:pos x="0" y="12"/>
                </a:cxn>
                <a:cxn ang="0">
                  <a:pos x="6" y="12"/>
                </a:cxn>
                <a:cxn ang="0">
                  <a:pos x="10" y="12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4"/>
                </a:cxn>
                <a:cxn ang="0">
                  <a:pos x="6" y="4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0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4"/>
                  </a:lnTo>
                  <a:lnTo>
                    <a:pt x="6" y="4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121"/>
            <p:cNvSpPr/>
            <p:nvPr/>
          </p:nvSpPr>
          <p:spPr bwMode="auto">
            <a:xfrm>
              <a:off x="8054975" y="1606550"/>
              <a:ext cx="2857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2" y="2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lnTo>
                    <a:pt x="0" y="6"/>
                  </a:lnTo>
                  <a:lnTo>
                    <a:pt x="1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122"/>
            <p:cNvSpPr/>
            <p:nvPr/>
          </p:nvSpPr>
          <p:spPr bwMode="auto">
            <a:xfrm>
              <a:off x="8207375" y="339725"/>
              <a:ext cx="34925" cy="127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22" h="8">
                  <a:moveTo>
                    <a:pt x="0" y="6"/>
                  </a:moveTo>
                  <a:lnTo>
                    <a:pt x="0" y="6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23"/>
            <p:cNvSpPr/>
            <p:nvPr/>
          </p:nvSpPr>
          <p:spPr bwMode="auto">
            <a:xfrm>
              <a:off x="5067300" y="260350"/>
              <a:ext cx="44450" cy="22225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20" y="10"/>
                </a:cxn>
                <a:cxn ang="0">
                  <a:pos x="22" y="8"/>
                </a:cxn>
                <a:cxn ang="0">
                  <a:pos x="24" y="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20" y="4"/>
                </a:cxn>
                <a:cxn ang="0">
                  <a:pos x="24" y="4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2" y="8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8" y="14"/>
                </a:cxn>
                <a:cxn ang="0">
                  <a:pos x="16" y="14"/>
                </a:cxn>
                <a:cxn ang="0">
                  <a:pos x="20" y="10"/>
                </a:cxn>
                <a:cxn ang="0">
                  <a:pos x="20" y="10"/>
                </a:cxn>
              </a:cxnLst>
              <a:rect l="0" t="0" r="r" b="b"/>
              <a:pathLst>
                <a:path w="28" h="14">
                  <a:moveTo>
                    <a:pt x="20" y="10"/>
                  </a:moveTo>
                  <a:lnTo>
                    <a:pt x="20" y="10"/>
                  </a:lnTo>
                  <a:lnTo>
                    <a:pt x="22" y="8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20" y="4"/>
                  </a:lnTo>
                  <a:lnTo>
                    <a:pt x="24" y="4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2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8" y="14"/>
                  </a:lnTo>
                  <a:lnTo>
                    <a:pt x="16" y="14"/>
                  </a:lnTo>
                  <a:lnTo>
                    <a:pt x="20" y="10"/>
                  </a:ln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4"/>
            <p:cNvSpPr/>
            <p:nvPr/>
          </p:nvSpPr>
          <p:spPr bwMode="auto">
            <a:xfrm>
              <a:off x="8007350" y="1352550"/>
              <a:ext cx="15875" cy="38100"/>
            </a:xfrm>
            <a:custGeom>
              <a:avLst/>
              <a:gdLst/>
              <a:ahLst/>
              <a:cxnLst>
                <a:cxn ang="0">
                  <a:pos x="6" y="24"/>
                </a:cxn>
                <a:cxn ang="0">
                  <a:pos x="6" y="24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0" y="12"/>
                </a:cxn>
                <a:cxn ang="0">
                  <a:pos x="10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6" y="24"/>
                </a:cxn>
              </a:cxnLst>
              <a:rect l="0" t="0" r="r" b="b"/>
              <a:pathLst>
                <a:path w="10" h="24">
                  <a:moveTo>
                    <a:pt x="6" y="24"/>
                  </a:moveTo>
                  <a:lnTo>
                    <a:pt x="6" y="2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0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125"/>
            <p:cNvSpPr/>
            <p:nvPr/>
          </p:nvSpPr>
          <p:spPr bwMode="auto">
            <a:xfrm>
              <a:off x="5016500" y="292100"/>
              <a:ext cx="142875" cy="41275"/>
            </a:xfrm>
            <a:custGeom>
              <a:avLst/>
              <a:gdLst/>
              <a:ahLst/>
              <a:cxnLst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20" y="16"/>
                </a:cxn>
                <a:cxn ang="0">
                  <a:pos x="24" y="16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20"/>
                </a:cxn>
                <a:cxn ang="0">
                  <a:pos x="30" y="20"/>
                </a:cxn>
                <a:cxn ang="0">
                  <a:pos x="28" y="20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8" y="24"/>
                </a:cxn>
                <a:cxn ang="0">
                  <a:pos x="34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62" y="20"/>
                </a:cxn>
                <a:cxn ang="0">
                  <a:pos x="70" y="18"/>
                </a:cxn>
                <a:cxn ang="0">
                  <a:pos x="80" y="18"/>
                </a:cxn>
                <a:cxn ang="0">
                  <a:pos x="80" y="18"/>
                </a:cxn>
                <a:cxn ang="0">
                  <a:pos x="86" y="18"/>
                </a:cxn>
                <a:cxn ang="0">
                  <a:pos x="90" y="14"/>
                </a:cxn>
                <a:cxn ang="0">
                  <a:pos x="90" y="14"/>
                </a:cxn>
                <a:cxn ang="0">
                  <a:pos x="90" y="10"/>
                </a:cxn>
                <a:cxn ang="0">
                  <a:pos x="88" y="10"/>
                </a:cxn>
                <a:cxn ang="0">
                  <a:pos x="88" y="10"/>
                </a:cxn>
                <a:cxn ang="0">
                  <a:pos x="80" y="10"/>
                </a:cxn>
                <a:cxn ang="0">
                  <a:pos x="74" y="10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60" y="2"/>
                </a:cxn>
                <a:cxn ang="0">
                  <a:pos x="60" y="2"/>
                </a:cxn>
                <a:cxn ang="0">
                  <a:pos x="58" y="2"/>
                </a:cxn>
                <a:cxn ang="0">
                  <a:pos x="56" y="4"/>
                </a:cxn>
                <a:cxn ang="0">
                  <a:pos x="58" y="8"/>
                </a:cxn>
                <a:cxn ang="0">
                  <a:pos x="62" y="10"/>
                </a:cxn>
                <a:cxn ang="0">
                  <a:pos x="62" y="12"/>
                </a:cxn>
                <a:cxn ang="0">
                  <a:pos x="62" y="14"/>
                </a:cxn>
                <a:cxn ang="0">
                  <a:pos x="62" y="14"/>
                </a:cxn>
                <a:cxn ang="0">
                  <a:pos x="48" y="12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34" y="6"/>
                </a:cxn>
                <a:cxn ang="0">
                  <a:pos x="30" y="6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4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8" y="6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4" y="10"/>
                </a:cxn>
              </a:cxnLst>
              <a:rect l="0" t="0" r="r" b="b"/>
              <a:pathLst>
                <a:path w="90" h="26">
                  <a:moveTo>
                    <a:pt x="4" y="10"/>
                  </a:moveTo>
                  <a:lnTo>
                    <a:pt x="4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20" y="16"/>
                  </a:lnTo>
                  <a:lnTo>
                    <a:pt x="24" y="16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28" y="20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8" y="24"/>
                  </a:lnTo>
                  <a:lnTo>
                    <a:pt x="34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62" y="20"/>
                  </a:lnTo>
                  <a:lnTo>
                    <a:pt x="70" y="18"/>
                  </a:lnTo>
                  <a:lnTo>
                    <a:pt x="80" y="18"/>
                  </a:lnTo>
                  <a:lnTo>
                    <a:pt x="80" y="18"/>
                  </a:lnTo>
                  <a:lnTo>
                    <a:pt x="86" y="18"/>
                  </a:lnTo>
                  <a:lnTo>
                    <a:pt x="90" y="14"/>
                  </a:lnTo>
                  <a:lnTo>
                    <a:pt x="90" y="14"/>
                  </a:lnTo>
                  <a:lnTo>
                    <a:pt x="90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0" y="10"/>
                  </a:lnTo>
                  <a:lnTo>
                    <a:pt x="74" y="10"/>
                  </a:lnTo>
                  <a:lnTo>
                    <a:pt x="68" y="6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8" y="2"/>
                  </a:lnTo>
                  <a:lnTo>
                    <a:pt x="56" y="4"/>
                  </a:lnTo>
                  <a:lnTo>
                    <a:pt x="58" y="8"/>
                  </a:lnTo>
                  <a:lnTo>
                    <a:pt x="62" y="10"/>
                  </a:lnTo>
                  <a:lnTo>
                    <a:pt x="62" y="12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48" y="12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4" y="6"/>
                  </a:lnTo>
                  <a:lnTo>
                    <a:pt x="30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8" y="6"/>
                  </a:lnTo>
                  <a:lnTo>
                    <a:pt x="6" y="8"/>
                  </a:lnTo>
                  <a:lnTo>
                    <a:pt x="4" y="10"/>
                  </a:lnTo>
                  <a:lnTo>
                    <a:pt x="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126"/>
            <p:cNvSpPr/>
            <p:nvPr/>
          </p:nvSpPr>
          <p:spPr bwMode="auto">
            <a:xfrm>
              <a:off x="7064375" y="412750"/>
              <a:ext cx="25400" cy="12700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8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16" h="8">
                  <a:moveTo>
                    <a:pt x="2" y="6"/>
                  </a:moveTo>
                  <a:lnTo>
                    <a:pt x="2" y="6"/>
                  </a:lnTo>
                  <a:lnTo>
                    <a:pt x="6" y="8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8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27"/>
            <p:cNvSpPr/>
            <p:nvPr/>
          </p:nvSpPr>
          <p:spPr bwMode="auto">
            <a:xfrm>
              <a:off x="8045450" y="1530350"/>
              <a:ext cx="9525" cy="381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2" y="18"/>
                </a:cxn>
                <a:cxn ang="0">
                  <a:pos x="2" y="2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8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6" h="24">
                  <a:moveTo>
                    <a:pt x="2" y="14"/>
                  </a:moveTo>
                  <a:lnTo>
                    <a:pt x="2" y="14"/>
                  </a:lnTo>
                  <a:lnTo>
                    <a:pt x="2" y="18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28"/>
            <p:cNvSpPr/>
            <p:nvPr/>
          </p:nvSpPr>
          <p:spPr bwMode="auto">
            <a:xfrm>
              <a:off x="5429250" y="520700"/>
              <a:ext cx="19050" cy="127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6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29"/>
            <p:cNvSpPr/>
            <p:nvPr/>
          </p:nvSpPr>
          <p:spPr bwMode="auto">
            <a:xfrm>
              <a:off x="6870700" y="977900"/>
              <a:ext cx="19050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lnTo>
                    <a:pt x="12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30"/>
            <p:cNvSpPr/>
            <p:nvPr/>
          </p:nvSpPr>
          <p:spPr bwMode="auto">
            <a:xfrm>
              <a:off x="5499100" y="1254125"/>
              <a:ext cx="22225" cy="1270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8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8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14" h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6"/>
                  </a:lnTo>
                  <a:lnTo>
                    <a:pt x="8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31"/>
            <p:cNvSpPr/>
            <p:nvPr/>
          </p:nvSpPr>
          <p:spPr bwMode="auto">
            <a:xfrm>
              <a:off x="5711825" y="781050"/>
              <a:ext cx="9525" cy="22225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6" y="10"/>
                </a:cxn>
                <a:cxn ang="0">
                  <a:pos x="6" y="8"/>
                </a:cxn>
                <a:cxn ang="0">
                  <a:pos x="6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6" h="14">
                  <a:moveTo>
                    <a:pt x="4" y="14"/>
                  </a:moveTo>
                  <a:lnTo>
                    <a:pt x="4" y="14"/>
                  </a:lnTo>
                  <a:lnTo>
                    <a:pt x="6" y="10"/>
                  </a:lnTo>
                  <a:lnTo>
                    <a:pt x="6" y="8"/>
                  </a:lnTo>
                  <a:lnTo>
                    <a:pt x="6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132"/>
            <p:cNvSpPr/>
            <p:nvPr/>
          </p:nvSpPr>
          <p:spPr bwMode="auto">
            <a:xfrm>
              <a:off x="5797550" y="774700"/>
              <a:ext cx="15875" cy="1270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10" h="8">
                  <a:moveTo>
                    <a:pt x="8" y="8"/>
                  </a:moveTo>
                  <a:lnTo>
                    <a:pt x="8" y="8"/>
                  </a:lnTo>
                  <a:lnTo>
                    <a:pt x="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133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134"/>
            <p:cNvSpPr/>
            <p:nvPr/>
          </p:nvSpPr>
          <p:spPr bwMode="auto">
            <a:xfrm>
              <a:off x="5549900" y="2251075"/>
              <a:ext cx="6350" cy="222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" h="14">
                  <a:moveTo>
                    <a:pt x="0" y="14"/>
                  </a:moveTo>
                  <a:lnTo>
                    <a:pt x="0" y="14"/>
                  </a:lnTo>
                  <a:lnTo>
                    <a:pt x="2" y="10"/>
                  </a:lnTo>
                  <a:lnTo>
                    <a:pt x="4" y="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135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136"/>
            <p:cNvSpPr/>
            <p:nvPr/>
          </p:nvSpPr>
          <p:spPr bwMode="auto">
            <a:xfrm>
              <a:off x="7978775" y="1368425"/>
              <a:ext cx="12700" cy="158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0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0"/>
                  </a:lnTo>
                  <a:lnTo>
                    <a:pt x="4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137"/>
            <p:cNvSpPr/>
            <p:nvPr/>
          </p:nvSpPr>
          <p:spPr bwMode="auto">
            <a:xfrm>
              <a:off x="6607175" y="638175"/>
              <a:ext cx="15875" cy="1270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6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138"/>
            <p:cNvSpPr/>
            <p:nvPr/>
          </p:nvSpPr>
          <p:spPr bwMode="auto">
            <a:xfrm>
              <a:off x="7194550" y="400050"/>
              <a:ext cx="19050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6" y="4"/>
                </a:cxn>
                <a:cxn ang="0">
                  <a:pos x="10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8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139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140"/>
            <p:cNvSpPr/>
            <p:nvPr/>
          </p:nvSpPr>
          <p:spPr bwMode="auto">
            <a:xfrm>
              <a:off x="4816475" y="669925"/>
              <a:ext cx="15875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0" y="4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0" h="8">
                  <a:moveTo>
                    <a:pt x="0" y="0"/>
                  </a:move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Freeform 141"/>
            <p:cNvSpPr/>
            <p:nvPr/>
          </p:nvSpPr>
          <p:spPr bwMode="auto">
            <a:xfrm>
              <a:off x="8308975" y="1641475"/>
              <a:ext cx="41275" cy="22225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8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4" y="6"/>
                </a:cxn>
                <a:cxn ang="0">
                  <a:pos x="26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22" y="0"/>
                </a:cxn>
                <a:cxn ang="0">
                  <a:pos x="20" y="0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6" y="6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4" y="8"/>
                </a:cxn>
                <a:cxn ang="0">
                  <a:pos x="2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12"/>
                </a:cxn>
                <a:cxn ang="0">
                  <a:pos x="6" y="14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6" h="14">
                  <a:moveTo>
                    <a:pt x="14" y="12"/>
                  </a:moveTo>
                  <a:lnTo>
                    <a:pt x="14" y="12"/>
                  </a:lnTo>
                  <a:lnTo>
                    <a:pt x="18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4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6" y="6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4" y="8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2"/>
                  </a:lnTo>
                  <a:lnTo>
                    <a:pt x="6" y="14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142"/>
            <p:cNvSpPr/>
            <p:nvPr/>
          </p:nvSpPr>
          <p:spPr bwMode="auto">
            <a:xfrm>
              <a:off x="4791075" y="609600"/>
              <a:ext cx="12700" cy="19050"/>
            </a:xfrm>
            <a:custGeom>
              <a:avLst/>
              <a:gdLst/>
              <a:ahLst/>
              <a:cxnLst>
                <a:cxn ang="0">
                  <a:pos x="6" y="4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4"/>
                </a:cxn>
                <a:cxn ang="0">
                  <a:pos x="6" y="4"/>
                </a:cxn>
              </a:cxnLst>
              <a:rect l="0" t="0" r="r" b="b"/>
              <a:pathLst>
                <a:path w="8" h="12">
                  <a:moveTo>
                    <a:pt x="6" y="4"/>
                  </a:move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4"/>
                  </a:lnTo>
                  <a:lnTo>
                    <a:pt x="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Freeform 143"/>
            <p:cNvSpPr/>
            <p:nvPr/>
          </p:nvSpPr>
          <p:spPr bwMode="auto">
            <a:xfrm>
              <a:off x="6394450" y="593725"/>
              <a:ext cx="92075" cy="136525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6" y="30"/>
                </a:cxn>
                <a:cxn ang="0">
                  <a:pos x="6" y="26"/>
                </a:cxn>
                <a:cxn ang="0">
                  <a:pos x="8" y="28"/>
                </a:cxn>
                <a:cxn ang="0">
                  <a:pos x="12" y="38"/>
                </a:cxn>
                <a:cxn ang="0">
                  <a:pos x="18" y="38"/>
                </a:cxn>
                <a:cxn ang="0">
                  <a:pos x="22" y="50"/>
                </a:cxn>
                <a:cxn ang="0">
                  <a:pos x="22" y="54"/>
                </a:cxn>
                <a:cxn ang="0">
                  <a:pos x="16" y="56"/>
                </a:cxn>
                <a:cxn ang="0">
                  <a:pos x="12" y="56"/>
                </a:cxn>
                <a:cxn ang="0">
                  <a:pos x="12" y="58"/>
                </a:cxn>
                <a:cxn ang="0">
                  <a:pos x="14" y="66"/>
                </a:cxn>
                <a:cxn ang="0">
                  <a:pos x="8" y="70"/>
                </a:cxn>
                <a:cxn ang="0">
                  <a:pos x="16" y="72"/>
                </a:cxn>
                <a:cxn ang="0">
                  <a:pos x="26" y="74"/>
                </a:cxn>
                <a:cxn ang="0">
                  <a:pos x="14" y="78"/>
                </a:cxn>
                <a:cxn ang="0">
                  <a:pos x="8" y="86"/>
                </a:cxn>
                <a:cxn ang="0">
                  <a:pos x="30" y="82"/>
                </a:cxn>
                <a:cxn ang="0">
                  <a:pos x="50" y="78"/>
                </a:cxn>
                <a:cxn ang="0">
                  <a:pos x="56" y="72"/>
                </a:cxn>
                <a:cxn ang="0">
                  <a:pos x="58" y="62"/>
                </a:cxn>
                <a:cxn ang="0">
                  <a:pos x="54" y="58"/>
                </a:cxn>
                <a:cxn ang="0">
                  <a:pos x="50" y="60"/>
                </a:cxn>
                <a:cxn ang="0">
                  <a:pos x="46" y="52"/>
                </a:cxn>
                <a:cxn ang="0">
                  <a:pos x="38" y="40"/>
                </a:cxn>
                <a:cxn ang="0">
                  <a:pos x="28" y="28"/>
                </a:cxn>
                <a:cxn ang="0">
                  <a:pos x="24" y="20"/>
                </a:cxn>
                <a:cxn ang="0">
                  <a:pos x="28" y="16"/>
                </a:cxn>
                <a:cxn ang="0">
                  <a:pos x="30" y="12"/>
                </a:cxn>
                <a:cxn ang="0">
                  <a:pos x="28" y="10"/>
                </a:cxn>
                <a:cxn ang="0">
                  <a:pos x="22" y="10"/>
                </a:cxn>
                <a:cxn ang="0">
                  <a:pos x="16" y="10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4" y="4"/>
                </a:cxn>
                <a:cxn ang="0">
                  <a:pos x="0" y="1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2" y="32"/>
                </a:cxn>
              </a:cxnLst>
              <a:rect l="0" t="0" r="r" b="b"/>
              <a:pathLst>
                <a:path w="58" h="86">
                  <a:moveTo>
                    <a:pt x="2" y="32"/>
                  </a:moveTo>
                  <a:lnTo>
                    <a:pt x="2" y="32"/>
                  </a:lnTo>
                  <a:lnTo>
                    <a:pt x="4" y="32"/>
                  </a:lnTo>
                  <a:lnTo>
                    <a:pt x="6" y="30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8" y="36"/>
                  </a:lnTo>
                  <a:lnTo>
                    <a:pt x="12" y="38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20" y="42"/>
                  </a:lnTo>
                  <a:lnTo>
                    <a:pt x="22" y="50"/>
                  </a:lnTo>
                  <a:lnTo>
                    <a:pt x="22" y="50"/>
                  </a:lnTo>
                  <a:lnTo>
                    <a:pt x="22" y="54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4" y="62"/>
                  </a:lnTo>
                  <a:lnTo>
                    <a:pt x="14" y="66"/>
                  </a:lnTo>
                  <a:lnTo>
                    <a:pt x="10" y="68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6" y="72"/>
                  </a:lnTo>
                  <a:lnTo>
                    <a:pt x="26" y="74"/>
                  </a:lnTo>
                  <a:lnTo>
                    <a:pt x="26" y="74"/>
                  </a:lnTo>
                  <a:lnTo>
                    <a:pt x="20" y="76"/>
                  </a:lnTo>
                  <a:lnTo>
                    <a:pt x="14" y="78"/>
                  </a:lnTo>
                  <a:lnTo>
                    <a:pt x="10" y="80"/>
                  </a:lnTo>
                  <a:lnTo>
                    <a:pt x="8" y="86"/>
                  </a:lnTo>
                  <a:lnTo>
                    <a:pt x="8" y="86"/>
                  </a:lnTo>
                  <a:lnTo>
                    <a:pt x="30" y="8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4" y="76"/>
                  </a:lnTo>
                  <a:lnTo>
                    <a:pt x="56" y="7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6" y="60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0" y="60"/>
                  </a:lnTo>
                  <a:lnTo>
                    <a:pt x="48" y="58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38" y="40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26" y="24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8" y="16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8" y="10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Freeform 144"/>
            <p:cNvSpPr/>
            <p:nvPr/>
          </p:nvSpPr>
          <p:spPr bwMode="auto">
            <a:xfrm>
              <a:off x="7950200" y="1698625"/>
              <a:ext cx="22225" cy="63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8" y="4"/>
                </a:cxn>
                <a:cxn ang="0">
                  <a:pos x="10" y="4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14" h="4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Freeform 145"/>
            <p:cNvSpPr/>
            <p:nvPr/>
          </p:nvSpPr>
          <p:spPr bwMode="auto">
            <a:xfrm>
              <a:off x="5391150" y="473075"/>
              <a:ext cx="79375" cy="44450"/>
            </a:xfrm>
            <a:custGeom>
              <a:avLst/>
              <a:gdLst/>
              <a:ahLst/>
              <a:cxnLst>
                <a:cxn ang="0">
                  <a:pos x="50" y="20"/>
                </a:cxn>
                <a:cxn ang="0">
                  <a:pos x="50" y="20"/>
                </a:cxn>
                <a:cxn ang="0">
                  <a:pos x="40" y="18"/>
                </a:cxn>
                <a:cxn ang="0">
                  <a:pos x="40" y="18"/>
                </a:cxn>
                <a:cxn ang="0">
                  <a:pos x="38" y="14"/>
                </a:cxn>
                <a:cxn ang="0">
                  <a:pos x="38" y="14"/>
                </a:cxn>
                <a:cxn ang="0">
                  <a:pos x="32" y="10"/>
                </a:cxn>
                <a:cxn ang="0">
                  <a:pos x="24" y="8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6"/>
                </a:cxn>
                <a:cxn ang="0">
                  <a:pos x="6" y="12"/>
                </a:cxn>
                <a:cxn ang="0">
                  <a:pos x="4" y="18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2"/>
                </a:cxn>
                <a:cxn ang="0">
                  <a:pos x="6" y="22"/>
                </a:cxn>
                <a:cxn ang="0">
                  <a:pos x="8" y="22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4" y="28"/>
                </a:cxn>
                <a:cxn ang="0">
                  <a:pos x="16" y="28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8" y="18"/>
                </a:cxn>
                <a:cxn ang="0">
                  <a:pos x="32" y="18"/>
                </a:cxn>
                <a:cxn ang="0">
                  <a:pos x="34" y="20"/>
                </a:cxn>
                <a:cxn ang="0">
                  <a:pos x="34" y="20"/>
                </a:cxn>
                <a:cxn ang="0">
                  <a:pos x="42" y="24"/>
                </a:cxn>
                <a:cxn ang="0">
                  <a:pos x="46" y="24"/>
                </a:cxn>
                <a:cxn ang="0">
                  <a:pos x="50" y="20"/>
                </a:cxn>
                <a:cxn ang="0">
                  <a:pos x="50" y="20"/>
                </a:cxn>
              </a:cxnLst>
              <a:rect l="0" t="0" r="r" b="b"/>
              <a:pathLst>
                <a:path w="50" h="28">
                  <a:moveTo>
                    <a:pt x="50" y="20"/>
                  </a:moveTo>
                  <a:lnTo>
                    <a:pt x="50" y="20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2" y="10"/>
                  </a:lnTo>
                  <a:lnTo>
                    <a:pt x="24" y="8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6"/>
                  </a:lnTo>
                  <a:lnTo>
                    <a:pt x="6" y="12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8" y="18"/>
                  </a:lnTo>
                  <a:lnTo>
                    <a:pt x="32" y="18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42" y="24"/>
                  </a:lnTo>
                  <a:lnTo>
                    <a:pt x="46" y="24"/>
                  </a:lnTo>
                  <a:lnTo>
                    <a:pt x="50" y="20"/>
                  </a:lnTo>
                  <a:lnTo>
                    <a:pt x="5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146"/>
            <p:cNvSpPr/>
            <p:nvPr/>
          </p:nvSpPr>
          <p:spPr bwMode="auto">
            <a:xfrm>
              <a:off x="8613775" y="2139950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0" y="1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14"/>
                </a:cxn>
                <a:cxn ang="0">
                  <a:pos x="8" y="1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10" y="10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14"/>
                  </a:lnTo>
                  <a:lnTo>
                    <a:pt x="8" y="1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Freeform 147"/>
            <p:cNvSpPr/>
            <p:nvPr/>
          </p:nvSpPr>
          <p:spPr bwMode="auto">
            <a:xfrm>
              <a:off x="5635625" y="1254125"/>
              <a:ext cx="19050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0" y="4"/>
                  </a:lnTo>
                  <a:lnTo>
                    <a:pt x="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148"/>
            <p:cNvSpPr/>
            <p:nvPr/>
          </p:nvSpPr>
          <p:spPr bwMode="auto">
            <a:xfrm>
              <a:off x="6575425" y="854075"/>
              <a:ext cx="9525" cy="222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4">
                  <a:moveTo>
                    <a:pt x="4" y="0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Freeform 149"/>
            <p:cNvSpPr/>
            <p:nvPr/>
          </p:nvSpPr>
          <p:spPr bwMode="auto">
            <a:xfrm>
              <a:off x="5546725" y="1231900"/>
              <a:ext cx="73025" cy="31750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22" y="20"/>
                </a:cxn>
                <a:cxn ang="0">
                  <a:pos x="30" y="18"/>
                </a:cxn>
                <a:cxn ang="0">
                  <a:pos x="38" y="14"/>
                </a:cxn>
                <a:cxn ang="0">
                  <a:pos x="42" y="14"/>
                </a:cxn>
                <a:cxn ang="0">
                  <a:pos x="46" y="14"/>
                </a:cxn>
                <a:cxn ang="0">
                  <a:pos x="46" y="14"/>
                </a:cxn>
                <a:cxn ang="0">
                  <a:pos x="38" y="8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4" y="8"/>
                </a:cxn>
                <a:cxn ang="0">
                  <a:pos x="14" y="12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6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46" h="20">
                  <a:moveTo>
                    <a:pt x="0" y="16"/>
                  </a:moveTo>
                  <a:lnTo>
                    <a:pt x="0" y="16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8" y="18"/>
                  </a:lnTo>
                  <a:lnTo>
                    <a:pt x="22" y="20"/>
                  </a:lnTo>
                  <a:lnTo>
                    <a:pt x="30" y="18"/>
                  </a:lnTo>
                  <a:lnTo>
                    <a:pt x="38" y="14"/>
                  </a:lnTo>
                  <a:lnTo>
                    <a:pt x="42" y="14"/>
                  </a:lnTo>
                  <a:lnTo>
                    <a:pt x="46" y="14"/>
                  </a:lnTo>
                  <a:lnTo>
                    <a:pt x="46" y="14"/>
                  </a:lnTo>
                  <a:lnTo>
                    <a:pt x="38" y="8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4" y="8"/>
                  </a:lnTo>
                  <a:lnTo>
                    <a:pt x="14" y="12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6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150"/>
            <p:cNvSpPr/>
            <p:nvPr/>
          </p:nvSpPr>
          <p:spPr bwMode="auto">
            <a:xfrm>
              <a:off x="8029575" y="1609725"/>
              <a:ext cx="12700" cy="12700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Freeform 151"/>
            <p:cNvSpPr/>
            <p:nvPr/>
          </p:nvSpPr>
          <p:spPr bwMode="auto">
            <a:xfrm>
              <a:off x="7981950" y="1635125"/>
              <a:ext cx="9525" cy="127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6" h="8">
                  <a:moveTo>
                    <a:pt x="2" y="8"/>
                  </a:moveTo>
                  <a:lnTo>
                    <a:pt x="2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2"/>
                  </a:lnTo>
                  <a:lnTo>
                    <a:pt x="6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Freeform 152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Freeform 153"/>
            <p:cNvSpPr/>
            <p:nvPr/>
          </p:nvSpPr>
          <p:spPr bwMode="auto">
            <a:xfrm>
              <a:off x="7778750" y="1606550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154"/>
            <p:cNvSpPr/>
            <p:nvPr/>
          </p:nvSpPr>
          <p:spPr bwMode="auto">
            <a:xfrm>
              <a:off x="7772400" y="1587500"/>
              <a:ext cx="9525" cy="190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10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2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10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155"/>
            <p:cNvSpPr/>
            <p:nvPr/>
          </p:nvSpPr>
          <p:spPr bwMode="auto">
            <a:xfrm>
              <a:off x="5280025" y="215900"/>
              <a:ext cx="130175" cy="53975"/>
            </a:xfrm>
            <a:custGeom>
              <a:avLst/>
              <a:gdLst/>
              <a:ahLst/>
              <a:cxnLst>
                <a:cxn ang="0">
                  <a:pos x="6" y="22"/>
                </a:cxn>
                <a:cxn ang="0">
                  <a:pos x="6" y="22"/>
                </a:cxn>
                <a:cxn ang="0">
                  <a:pos x="16" y="22"/>
                </a:cxn>
                <a:cxn ang="0">
                  <a:pos x="20" y="22"/>
                </a:cxn>
                <a:cxn ang="0">
                  <a:pos x="26" y="24"/>
                </a:cxn>
                <a:cxn ang="0">
                  <a:pos x="26" y="24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28" y="32"/>
                </a:cxn>
                <a:cxn ang="0">
                  <a:pos x="40" y="34"/>
                </a:cxn>
                <a:cxn ang="0">
                  <a:pos x="54" y="30"/>
                </a:cxn>
                <a:cxn ang="0">
                  <a:pos x="70" y="24"/>
                </a:cxn>
                <a:cxn ang="0">
                  <a:pos x="70" y="24"/>
                </a:cxn>
                <a:cxn ang="0">
                  <a:pos x="82" y="22"/>
                </a:cxn>
                <a:cxn ang="0">
                  <a:pos x="82" y="22"/>
                </a:cxn>
                <a:cxn ang="0">
                  <a:pos x="80" y="20"/>
                </a:cxn>
                <a:cxn ang="0">
                  <a:pos x="78" y="20"/>
                </a:cxn>
                <a:cxn ang="0">
                  <a:pos x="72" y="18"/>
                </a:cxn>
                <a:cxn ang="0">
                  <a:pos x="72" y="18"/>
                </a:cxn>
                <a:cxn ang="0">
                  <a:pos x="64" y="14"/>
                </a:cxn>
                <a:cxn ang="0">
                  <a:pos x="58" y="12"/>
                </a:cxn>
                <a:cxn ang="0">
                  <a:pos x="52" y="12"/>
                </a:cxn>
                <a:cxn ang="0">
                  <a:pos x="52" y="12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2"/>
                </a:cxn>
                <a:cxn ang="0">
                  <a:pos x="6" y="22"/>
                </a:cxn>
              </a:cxnLst>
              <a:rect l="0" t="0" r="r" b="b"/>
              <a:pathLst>
                <a:path w="82" h="34">
                  <a:moveTo>
                    <a:pt x="6" y="22"/>
                  </a:moveTo>
                  <a:lnTo>
                    <a:pt x="6" y="22"/>
                  </a:lnTo>
                  <a:lnTo>
                    <a:pt x="16" y="22"/>
                  </a:lnTo>
                  <a:lnTo>
                    <a:pt x="20" y="22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28" y="32"/>
                  </a:lnTo>
                  <a:lnTo>
                    <a:pt x="40" y="34"/>
                  </a:lnTo>
                  <a:lnTo>
                    <a:pt x="54" y="30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0" y="20"/>
                  </a:lnTo>
                  <a:lnTo>
                    <a:pt x="78" y="20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64" y="14"/>
                  </a:lnTo>
                  <a:lnTo>
                    <a:pt x="58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2"/>
                  </a:lnTo>
                  <a:lnTo>
                    <a:pt x="6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Freeform 156"/>
            <p:cNvSpPr/>
            <p:nvPr/>
          </p:nvSpPr>
          <p:spPr bwMode="auto">
            <a:xfrm>
              <a:off x="5346700" y="190500"/>
              <a:ext cx="361950" cy="107950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40" y="18"/>
                </a:cxn>
                <a:cxn ang="0">
                  <a:pos x="36" y="22"/>
                </a:cxn>
                <a:cxn ang="0">
                  <a:pos x="42" y="26"/>
                </a:cxn>
                <a:cxn ang="0">
                  <a:pos x="54" y="24"/>
                </a:cxn>
                <a:cxn ang="0">
                  <a:pos x="60" y="26"/>
                </a:cxn>
                <a:cxn ang="0">
                  <a:pos x="70" y="24"/>
                </a:cxn>
                <a:cxn ang="0">
                  <a:pos x="78" y="24"/>
                </a:cxn>
                <a:cxn ang="0">
                  <a:pos x="90" y="24"/>
                </a:cxn>
                <a:cxn ang="0">
                  <a:pos x="84" y="26"/>
                </a:cxn>
                <a:cxn ang="0">
                  <a:pos x="74" y="28"/>
                </a:cxn>
                <a:cxn ang="0">
                  <a:pos x="62" y="28"/>
                </a:cxn>
                <a:cxn ang="0">
                  <a:pos x="68" y="30"/>
                </a:cxn>
                <a:cxn ang="0">
                  <a:pos x="70" y="34"/>
                </a:cxn>
                <a:cxn ang="0">
                  <a:pos x="60" y="30"/>
                </a:cxn>
                <a:cxn ang="0">
                  <a:pos x="38" y="28"/>
                </a:cxn>
                <a:cxn ang="0">
                  <a:pos x="34" y="32"/>
                </a:cxn>
                <a:cxn ang="0">
                  <a:pos x="40" y="34"/>
                </a:cxn>
                <a:cxn ang="0">
                  <a:pos x="48" y="38"/>
                </a:cxn>
                <a:cxn ang="0">
                  <a:pos x="64" y="44"/>
                </a:cxn>
                <a:cxn ang="0">
                  <a:pos x="50" y="42"/>
                </a:cxn>
                <a:cxn ang="0">
                  <a:pos x="28" y="44"/>
                </a:cxn>
                <a:cxn ang="0">
                  <a:pos x="24" y="48"/>
                </a:cxn>
                <a:cxn ang="0">
                  <a:pos x="26" y="50"/>
                </a:cxn>
                <a:cxn ang="0">
                  <a:pos x="36" y="50"/>
                </a:cxn>
                <a:cxn ang="0">
                  <a:pos x="42" y="58"/>
                </a:cxn>
                <a:cxn ang="0">
                  <a:pos x="36" y="56"/>
                </a:cxn>
                <a:cxn ang="0">
                  <a:pos x="24" y="54"/>
                </a:cxn>
                <a:cxn ang="0">
                  <a:pos x="22" y="56"/>
                </a:cxn>
                <a:cxn ang="0">
                  <a:pos x="22" y="62"/>
                </a:cxn>
                <a:cxn ang="0">
                  <a:pos x="16" y="62"/>
                </a:cxn>
                <a:cxn ang="0">
                  <a:pos x="8" y="68"/>
                </a:cxn>
                <a:cxn ang="0">
                  <a:pos x="76" y="68"/>
                </a:cxn>
                <a:cxn ang="0">
                  <a:pos x="96" y="64"/>
                </a:cxn>
                <a:cxn ang="0">
                  <a:pos x="88" y="60"/>
                </a:cxn>
                <a:cxn ang="0">
                  <a:pos x="92" y="58"/>
                </a:cxn>
                <a:cxn ang="0">
                  <a:pos x="98" y="54"/>
                </a:cxn>
                <a:cxn ang="0">
                  <a:pos x="102" y="52"/>
                </a:cxn>
                <a:cxn ang="0">
                  <a:pos x="122" y="44"/>
                </a:cxn>
                <a:cxn ang="0">
                  <a:pos x="126" y="38"/>
                </a:cxn>
                <a:cxn ang="0">
                  <a:pos x="132" y="34"/>
                </a:cxn>
                <a:cxn ang="0">
                  <a:pos x="144" y="34"/>
                </a:cxn>
                <a:cxn ang="0">
                  <a:pos x="164" y="26"/>
                </a:cxn>
                <a:cxn ang="0">
                  <a:pos x="186" y="20"/>
                </a:cxn>
                <a:cxn ang="0">
                  <a:pos x="188" y="14"/>
                </a:cxn>
                <a:cxn ang="0">
                  <a:pos x="228" y="6"/>
                </a:cxn>
                <a:cxn ang="0">
                  <a:pos x="192" y="0"/>
                </a:cxn>
                <a:cxn ang="0">
                  <a:pos x="112" y="0"/>
                </a:cxn>
                <a:cxn ang="0">
                  <a:pos x="68" y="4"/>
                </a:cxn>
                <a:cxn ang="0">
                  <a:pos x="58" y="8"/>
                </a:cxn>
                <a:cxn ang="0">
                  <a:pos x="46" y="6"/>
                </a:cxn>
                <a:cxn ang="0">
                  <a:pos x="10" y="12"/>
                </a:cxn>
                <a:cxn ang="0">
                  <a:pos x="0" y="12"/>
                </a:cxn>
                <a:cxn ang="0">
                  <a:pos x="6" y="16"/>
                </a:cxn>
              </a:cxnLst>
              <a:rect l="0" t="0" r="r" b="b"/>
              <a:pathLst>
                <a:path w="228" h="68">
                  <a:moveTo>
                    <a:pt x="8" y="18"/>
                  </a:moveTo>
                  <a:lnTo>
                    <a:pt x="8" y="18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18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22"/>
                  </a:lnTo>
                  <a:lnTo>
                    <a:pt x="36" y="22"/>
                  </a:lnTo>
                  <a:lnTo>
                    <a:pt x="36" y="22"/>
                  </a:lnTo>
                  <a:lnTo>
                    <a:pt x="38" y="26"/>
                  </a:lnTo>
                  <a:lnTo>
                    <a:pt x="42" y="26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54" y="24"/>
                  </a:lnTo>
                  <a:lnTo>
                    <a:pt x="58" y="24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88" y="24"/>
                  </a:lnTo>
                  <a:lnTo>
                    <a:pt x="84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4" y="28"/>
                  </a:lnTo>
                  <a:lnTo>
                    <a:pt x="70" y="28"/>
                  </a:lnTo>
                  <a:lnTo>
                    <a:pt x="62" y="28"/>
                  </a:lnTo>
                  <a:lnTo>
                    <a:pt x="62" y="28"/>
                  </a:lnTo>
                  <a:lnTo>
                    <a:pt x="64" y="30"/>
                  </a:lnTo>
                  <a:lnTo>
                    <a:pt x="66" y="30"/>
                  </a:lnTo>
                  <a:lnTo>
                    <a:pt x="68" y="30"/>
                  </a:lnTo>
                  <a:lnTo>
                    <a:pt x="70" y="32"/>
                  </a:lnTo>
                  <a:lnTo>
                    <a:pt x="70" y="32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64" y="34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46" y="28"/>
                  </a:lnTo>
                  <a:lnTo>
                    <a:pt x="38" y="28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4" y="32"/>
                  </a:lnTo>
                  <a:lnTo>
                    <a:pt x="36" y="32"/>
                  </a:lnTo>
                  <a:lnTo>
                    <a:pt x="38" y="32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4" y="36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64" y="44"/>
                  </a:lnTo>
                  <a:lnTo>
                    <a:pt x="64" y="44"/>
                  </a:lnTo>
                  <a:lnTo>
                    <a:pt x="58" y="46"/>
                  </a:lnTo>
                  <a:lnTo>
                    <a:pt x="54" y="44"/>
                  </a:lnTo>
                  <a:lnTo>
                    <a:pt x="50" y="42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28" y="44"/>
                  </a:lnTo>
                  <a:lnTo>
                    <a:pt x="28" y="44"/>
                  </a:lnTo>
                  <a:lnTo>
                    <a:pt x="26" y="46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50"/>
                  </a:lnTo>
                  <a:lnTo>
                    <a:pt x="26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6" y="50"/>
                  </a:lnTo>
                  <a:lnTo>
                    <a:pt x="42" y="56"/>
                  </a:lnTo>
                  <a:lnTo>
                    <a:pt x="42" y="56"/>
                  </a:lnTo>
                  <a:lnTo>
                    <a:pt x="42" y="58"/>
                  </a:lnTo>
                  <a:lnTo>
                    <a:pt x="42" y="58"/>
                  </a:lnTo>
                  <a:lnTo>
                    <a:pt x="38" y="58"/>
                  </a:lnTo>
                  <a:lnTo>
                    <a:pt x="36" y="56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24" y="54"/>
                  </a:lnTo>
                  <a:lnTo>
                    <a:pt x="22" y="54"/>
                  </a:lnTo>
                  <a:lnTo>
                    <a:pt x="22" y="56"/>
                  </a:lnTo>
                  <a:lnTo>
                    <a:pt x="22" y="56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2" y="62"/>
                  </a:lnTo>
                  <a:lnTo>
                    <a:pt x="18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2" y="62"/>
                  </a:lnTo>
                  <a:lnTo>
                    <a:pt x="10" y="64"/>
                  </a:lnTo>
                  <a:lnTo>
                    <a:pt x="8" y="68"/>
                  </a:lnTo>
                  <a:lnTo>
                    <a:pt x="8" y="68"/>
                  </a:lnTo>
                  <a:lnTo>
                    <a:pt x="54" y="68"/>
                  </a:lnTo>
                  <a:lnTo>
                    <a:pt x="76" y="68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96" y="64"/>
                  </a:lnTo>
                  <a:lnTo>
                    <a:pt x="92" y="64"/>
                  </a:lnTo>
                  <a:lnTo>
                    <a:pt x="90" y="64"/>
                  </a:lnTo>
                  <a:lnTo>
                    <a:pt x="88" y="60"/>
                  </a:lnTo>
                  <a:lnTo>
                    <a:pt x="88" y="60"/>
                  </a:lnTo>
                  <a:lnTo>
                    <a:pt x="90" y="60"/>
                  </a:lnTo>
                  <a:lnTo>
                    <a:pt x="92" y="58"/>
                  </a:lnTo>
                  <a:lnTo>
                    <a:pt x="92" y="58"/>
                  </a:lnTo>
                  <a:lnTo>
                    <a:pt x="96" y="58"/>
                  </a:lnTo>
                  <a:lnTo>
                    <a:pt x="98" y="54"/>
                  </a:lnTo>
                  <a:lnTo>
                    <a:pt x="100" y="52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52"/>
                  </a:lnTo>
                  <a:lnTo>
                    <a:pt x="114" y="50"/>
                  </a:lnTo>
                  <a:lnTo>
                    <a:pt x="122" y="44"/>
                  </a:lnTo>
                  <a:lnTo>
                    <a:pt x="122" y="44"/>
                  </a:lnTo>
                  <a:lnTo>
                    <a:pt x="122" y="40"/>
                  </a:lnTo>
                  <a:lnTo>
                    <a:pt x="126" y="38"/>
                  </a:lnTo>
                  <a:lnTo>
                    <a:pt x="130" y="38"/>
                  </a:lnTo>
                  <a:lnTo>
                    <a:pt x="132" y="34"/>
                  </a:lnTo>
                  <a:lnTo>
                    <a:pt x="132" y="34"/>
                  </a:lnTo>
                  <a:lnTo>
                    <a:pt x="136" y="34"/>
                  </a:lnTo>
                  <a:lnTo>
                    <a:pt x="140" y="34"/>
                  </a:lnTo>
                  <a:lnTo>
                    <a:pt x="144" y="34"/>
                  </a:lnTo>
                  <a:lnTo>
                    <a:pt x="148" y="32"/>
                  </a:lnTo>
                  <a:lnTo>
                    <a:pt x="148" y="32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86" y="20"/>
                  </a:lnTo>
                  <a:lnTo>
                    <a:pt x="186" y="20"/>
                  </a:lnTo>
                  <a:lnTo>
                    <a:pt x="188" y="18"/>
                  </a:lnTo>
                  <a:lnTo>
                    <a:pt x="188" y="18"/>
                  </a:lnTo>
                  <a:lnTo>
                    <a:pt x="188" y="14"/>
                  </a:lnTo>
                  <a:lnTo>
                    <a:pt x="188" y="14"/>
                  </a:lnTo>
                  <a:lnTo>
                    <a:pt x="208" y="12"/>
                  </a:lnTo>
                  <a:lnTo>
                    <a:pt x="228" y="6"/>
                  </a:lnTo>
                  <a:lnTo>
                    <a:pt x="228" y="6"/>
                  </a:lnTo>
                  <a:lnTo>
                    <a:pt x="210" y="4"/>
                  </a:lnTo>
                  <a:lnTo>
                    <a:pt x="19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12" y="0"/>
                  </a:lnTo>
                  <a:lnTo>
                    <a:pt x="90" y="2"/>
                  </a:lnTo>
                  <a:lnTo>
                    <a:pt x="68" y="4"/>
                  </a:lnTo>
                  <a:lnTo>
                    <a:pt x="68" y="4"/>
                  </a:lnTo>
                  <a:lnTo>
                    <a:pt x="64" y="4"/>
                  </a:lnTo>
                  <a:lnTo>
                    <a:pt x="62" y="6"/>
                  </a:lnTo>
                  <a:lnTo>
                    <a:pt x="58" y="8"/>
                  </a:lnTo>
                  <a:lnTo>
                    <a:pt x="58" y="8"/>
                  </a:lnTo>
                  <a:lnTo>
                    <a:pt x="52" y="6"/>
                  </a:lnTo>
                  <a:lnTo>
                    <a:pt x="46" y="6"/>
                  </a:lnTo>
                  <a:lnTo>
                    <a:pt x="34" y="8"/>
                  </a:lnTo>
                  <a:lnTo>
                    <a:pt x="2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157"/>
            <p:cNvSpPr/>
            <p:nvPr/>
          </p:nvSpPr>
          <p:spPr bwMode="auto">
            <a:xfrm>
              <a:off x="7985125" y="1377950"/>
              <a:ext cx="12700" cy="31750"/>
            </a:xfrm>
            <a:custGeom>
              <a:avLst/>
              <a:gdLst/>
              <a:ahLst/>
              <a:cxnLst>
                <a:cxn ang="0">
                  <a:pos x="4" y="20"/>
                </a:cxn>
                <a:cxn ang="0">
                  <a:pos x="4" y="20"/>
                </a:cxn>
                <a:cxn ang="0">
                  <a:pos x="6" y="16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4" y="20"/>
                </a:cxn>
              </a:cxnLst>
              <a:rect l="0" t="0" r="r" b="b"/>
              <a:pathLst>
                <a:path w="8" h="20">
                  <a:moveTo>
                    <a:pt x="4" y="20"/>
                  </a:moveTo>
                  <a:lnTo>
                    <a:pt x="4" y="20"/>
                  </a:lnTo>
                  <a:lnTo>
                    <a:pt x="6" y="16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8"/>
                  </a:lnTo>
                  <a:lnTo>
                    <a:pt x="8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158"/>
            <p:cNvSpPr/>
            <p:nvPr/>
          </p:nvSpPr>
          <p:spPr bwMode="auto">
            <a:xfrm>
              <a:off x="6765925" y="974725"/>
              <a:ext cx="19050" cy="952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8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2" h="6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8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59"/>
            <p:cNvSpPr/>
            <p:nvPr/>
          </p:nvSpPr>
          <p:spPr bwMode="auto">
            <a:xfrm>
              <a:off x="7962900" y="1343025"/>
              <a:ext cx="9525" cy="1270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60"/>
            <p:cNvSpPr/>
            <p:nvPr/>
          </p:nvSpPr>
          <p:spPr bwMode="auto">
            <a:xfrm>
              <a:off x="4451350" y="638175"/>
              <a:ext cx="25400" cy="1270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8" y="4"/>
                </a:cxn>
                <a:cxn ang="0">
                  <a:pos x="12" y="4"/>
                </a:cxn>
                <a:cxn ang="0">
                  <a:pos x="14" y="4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16" h="8">
                  <a:moveTo>
                    <a:pt x="4" y="2"/>
                  </a:move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4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4" y="4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61"/>
            <p:cNvSpPr/>
            <p:nvPr/>
          </p:nvSpPr>
          <p:spPr bwMode="auto">
            <a:xfrm>
              <a:off x="8080375" y="1749425"/>
              <a:ext cx="12700" cy="635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162"/>
            <p:cNvSpPr/>
            <p:nvPr/>
          </p:nvSpPr>
          <p:spPr bwMode="auto">
            <a:xfrm>
              <a:off x="7943850" y="1717675"/>
              <a:ext cx="19050" cy="95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6" y="4"/>
                </a:cxn>
                <a:cxn ang="0">
                  <a:pos x="8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6" y="4"/>
                  </a:lnTo>
                  <a:lnTo>
                    <a:pt x="8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63"/>
            <p:cNvSpPr/>
            <p:nvPr/>
          </p:nvSpPr>
          <p:spPr bwMode="auto">
            <a:xfrm>
              <a:off x="7915275" y="1701800"/>
              <a:ext cx="15875" cy="63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lnTo>
                    <a:pt x="10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64"/>
            <p:cNvSpPr/>
            <p:nvPr/>
          </p:nvSpPr>
          <p:spPr bwMode="auto">
            <a:xfrm>
              <a:off x="7931150" y="1698625"/>
              <a:ext cx="9525" cy="63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65"/>
            <p:cNvSpPr/>
            <p:nvPr/>
          </p:nvSpPr>
          <p:spPr bwMode="auto">
            <a:xfrm>
              <a:off x="5473700" y="530225"/>
              <a:ext cx="9525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66"/>
            <p:cNvSpPr/>
            <p:nvPr/>
          </p:nvSpPr>
          <p:spPr bwMode="auto">
            <a:xfrm>
              <a:off x="8201025" y="809625"/>
              <a:ext cx="66675" cy="60325"/>
            </a:xfrm>
            <a:custGeom>
              <a:avLst/>
              <a:gdLst/>
              <a:ahLst/>
              <a:cxnLst>
                <a:cxn ang="0">
                  <a:pos x="4" y="38"/>
                </a:cxn>
                <a:cxn ang="0">
                  <a:pos x="4" y="38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26" y="32"/>
                </a:cxn>
                <a:cxn ang="0">
                  <a:pos x="32" y="28"/>
                </a:cxn>
                <a:cxn ang="0">
                  <a:pos x="42" y="22"/>
                </a:cxn>
                <a:cxn ang="0">
                  <a:pos x="42" y="22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2" y="16"/>
                </a:cxn>
                <a:cxn ang="0">
                  <a:pos x="24" y="10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4" y="4"/>
                </a:cxn>
                <a:cxn ang="0">
                  <a:pos x="14" y="10"/>
                </a:cxn>
                <a:cxn ang="0">
                  <a:pos x="12" y="18"/>
                </a:cxn>
                <a:cxn ang="0">
                  <a:pos x="6" y="2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4" y="38"/>
                </a:cxn>
              </a:cxnLst>
              <a:rect l="0" t="0" r="r" b="b"/>
              <a:pathLst>
                <a:path w="42" h="38">
                  <a:moveTo>
                    <a:pt x="4" y="38"/>
                  </a:moveTo>
                  <a:lnTo>
                    <a:pt x="4" y="38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26" y="32"/>
                  </a:lnTo>
                  <a:lnTo>
                    <a:pt x="32" y="28"/>
                  </a:lnTo>
                  <a:lnTo>
                    <a:pt x="42" y="22"/>
                  </a:lnTo>
                  <a:lnTo>
                    <a:pt x="42" y="22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2" y="16"/>
                  </a:lnTo>
                  <a:lnTo>
                    <a:pt x="24" y="10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4"/>
                  </a:lnTo>
                  <a:lnTo>
                    <a:pt x="14" y="10"/>
                  </a:lnTo>
                  <a:lnTo>
                    <a:pt x="12" y="18"/>
                  </a:lnTo>
                  <a:lnTo>
                    <a:pt x="6" y="2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4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67"/>
            <p:cNvSpPr/>
            <p:nvPr/>
          </p:nvSpPr>
          <p:spPr bwMode="auto">
            <a:xfrm>
              <a:off x="7870825" y="1736725"/>
              <a:ext cx="495300" cy="463550"/>
            </a:xfrm>
            <a:custGeom>
              <a:avLst/>
              <a:gdLst/>
              <a:ahLst/>
              <a:cxnLst>
                <a:cxn ang="0">
                  <a:pos x="312" y="152"/>
                </a:cxn>
                <a:cxn ang="0">
                  <a:pos x="284" y="120"/>
                </a:cxn>
                <a:cxn ang="0">
                  <a:pos x="266" y="92"/>
                </a:cxn>
                <a:cxn ang="0">
                  <a:pos x="256" y="74"/>
                </a:cxn>
                <a:cxn ang="0">
                  <a:pos x="246" y="44"/>
                </a:cxn>
                <a:cxn ang="0">
                  <a:pos x="232" y="16"/>
                </a:cxn>
                <a:cxn ang="0">
                  <a:pos x="222" y="20"/>
                </a:cxn>
                <a:cxn ang="0">
                  <a:pos x="216" y="68"/>
                </a:cxn>
                <a:cxn ang="0">
                  <a:pos x="208" y="74"/>
                </a:cxn>
                <a:cxn ang="0">
                  <a:pos x="176" y="48"/>
                </a:cxn>
                <a:cxn ang="0">
                  <a:pos x="176" y="32"/>
                </a:cxn>
                <a:cxn ang="0">
                  <a:pos x="182" y="18"/>
                </a:cxn>
                <a:cxn ang="0">
                  <a:pos x="162" y="14"/>
                </a:cxn>
                <a:cxn ang="0">
                  <a:pos x="150" y="14"/>
                </a:cxn>
                <a:cxn ang="0">
                  <a:pos x="140" y="18"/>
                </a:cxn>
                <a:cxn ang="0">
                  <a:pos x="128" y="40"/>
                </a:cxn>
                <a:cxn ang="0">
                  <a:pos x="126" y="44"/>
                </a:cxn>
                <a:cxn ang="0">
                  <a:pos x="116" y="44"/>
                </a:cxn>
                <a:cxn ang="0">
                  <a:pos x="100" y="38"/>
                </a:cxn>
                <a:cxn ang="0">
                  <a:pos x="86" y="60"/>
                </a:cxn>
                <a:cxn ang="0">
                  <a:pos x="72" y="66"/>
                </a:cxn>
                <a:cxn ang="0">
                  <a:pos x="68" y="80"/>
                </a:cxn>
                <a:cxn ang="0">
                  <a:pos x="54" y="96"/>
                </a:cxn>
                <a:cxn ang="0">
                  <a:pos x="10" y="116"/>
                </a:cxn>
                <a:cxn ang="0">
                  <a:pos x="2" y="144"/>
                </a:cxn>
                <a:cxn ang="0">
                  <a:pos x="0" y="166"/>
                </a:cxn>
                <a:cxn ang="0">
                  <a:pos x="12" y="194"/>
                </a:cxn>
                <a:cxn ang="0">
                  <a:pos x="20" y="232"/>
                </a:cxn>
                <a:cxn ang="0">
                  <a:pos x="14" y="244"/>
                </a:cxn>
                <a:cxn ang="0">
                  <a:pos x="30" y="254"/>
                </a:cxn>
                <a:cxn ang="0">
                  <a:pos x="48" y="244"/>
                </a:cxn>
                <a:cxn ang="0">
                  <a:pos x="72" y="242"/>
                </a:cxn>
                <a:cxn ang="0">
                  <a:pos x="82" y="236"/>
                </a:cxn>
                <a:cxn ang="0">
                  <a:pos x="112" y="222"/>
                </a:cxn>
                <a:cxn ang="0">
                  <a:pos x="150" y="220"/>
                </a:cxn>
                <a:cxn ang="0">
                  <a:pos x="170" y="238"/>
                </a:cxn>
                <a:cxn ang="0">
                  <a:pos x="178" y="248"/>
                </a:cxn>
                <a:cxn ang="0">
                  <a:pos x="192" y="230"/>
                </a:cxn>
                <a:cxn ang="0">
                  <a:pos x="190" y="242"/>
                </a:cxn>
                <a:cxn ang="0">
                  <a:pos x="196" y="258"/>
                </a:cxn>
                <a:cxn ang="0">
                  <a:pos x="206" y="268"/>
                </a:cxn>
                <a:cxn ang="0">
                  <a:pos x="216" y="284"/>
                </a:cxn>
                <a:cxn ang="0">
                  <a:pos x="238" y="288"/>
                </a:cxn>
                <a:cxn ang="0">
                  <a:pos x="248" y="284"/>
                </a:cxn>
                <a:cxn ang="0">
                  <a:pos x="258" y="292"/>
                </a:cxn>
                <a:cxn ang="0">
                  <a:pos x="276" y="280"/>
                </a:cxn>
                <a:cxn ang="0">
                  <a:pos x="284" y="280"/>
                </a:cxn>
                <a:cxn ang="0">
                  <a:pos x="286" y="272"/>
                </a:cxn>
                <a:cxn ang="0">
                  <a:pos x="304" y="228"/>
                </a:cxn>
                <a:cxn ang="0">
                  <a:pos x="312" y="196"/>
                </a:cxn>
                <a:cxn ang="0">
                  <a:pos x="310" y="158"/>
                </a:cxn>
              </a:cxnLst>
              <a:rect l="0" t="0" r="r" b="b"/>
              <a:pathLst>
                <a:path w="312" h="292">
                  <a:moveTo>
                    <a:pt x="310" y="158"/>
                  </a:moveTo>
                  <a:lnTo>
                    <a:pt x="310" y="158"/>
                  </a:lnTo>
                  <a:lnTo>
                    <a:pt x="312" y="152"/>
                  </a:lnTo>
                  <a:lnTo>
                    <a:pt x="312" y="152"/>
                  </a:lnTo>
                  <a:lnTo>
                    <a:pt x="308" y="150"/>
                  </a:lnTo>
                  <a:lnTo>
                    <a:pt x="308" y="150"/>
                  </a:lnTo>
                  <a:lnTo>
                    <a:pt x="292" y="130"/>
                  </a:lnTo>
                  <a:lnTo>
                    <a:pt x="284" y="120"/>
                  </a:lnTo>
                  <a:lnTo>
                    <a:pt x="278" y="108"/>
                  </a:lnTo>
                  <a:lnTo>
                    <a:pt x="278" y="108"/>
                  </a:lnTo>
                  <a:lnTo>
                    <a:pt x="274" y="98"/>
                  </a:lnTo>
                  <a:lnTo>
                    <a:pt x="266" y="92"/>
                  </a:lnTo>
                  <a:lnTo>
                    <a:pt x="266" y="92"/>
                  </a:lnTo>
                  <a:lnTo>
                    <a:pt x="260" y="88"/>
                  </a:lnTo>
                  <a:lnTo>
                    <a:pt x="258" y="84"/>
                  </a:lnTo>
                  <a:lnTo>
                    <a:pt x="256" y="74"/>
                  </a:lnTo>
                  <a:lnTo>
                    <a:pt x="256" y="74"/>
                  </a:lnTo>
                  <a:lnTo>
                    <a:pt x="252" y="56"/>
                  </a:lnTo>
                  <a:lnTo>
                    <a:pt x="250" y="48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40" y="38"/>
                  </a:lnTo>
                  <a:lnTo>
                    <a:pt x="236" y="30"/>
                  </a:lnTo>
                  <a:lnTo>
                    <a:pt x="232" y="16"/>
                  </a:lnTo>
                  <a:lnTo>
                    <a:pt x="232" y="16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22" y="2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0" y="54"/>
                  </a:lnTo>
                  <a:lnTo>
                    <a:pt x="216" y="68"/>
                  </a:lnTo>
                  <a:lnTo>
                    <a:pt x="216" y="68"/>
                  </a:lnTo>
                  <a:lnTo>
                    <a:pt x="214" y="72"/>
                  </a:lnTo>
                  <a:lnTo>
                    <a:pt x="212" y="74"/>
                  </a:lnTo>
                  <a:lnTo>
                    <a:pt x="208" y="74"/>
                  </a:lnTo>
                  <a:lnTo>
                    <a:pt x="206" y="72"/>
                  </a:lnTo>
                  <a:lnTo>
                    <a:pt x="206" y="72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4" y="44"/>
                  </a:lnTo>
                  <a:lnTo>
                    <a:pt x="174" y="38"/>
                  </a:lnTo>
                  <a:lnTo>
                    <a:pt x="174" y="38"/>
                  </a:lnTo>
                  <a:lnTo>
                    <a:pt x="176" y="32"/>
                  </a:lnTo>
                  <a:lnTo>
                    <a:pt x="180" y="28"/>
                  </a:lnTo>
                  <a:lnTo>
                    <a:pt x="182" y="22"/>
                  </a:lnTo>
                  <a:lnTo>
                    <a:pt x="182" y="18"/>
                  </a:lnTo>
                  <a:lnTo>
                    <a:pt x="182" y="18"/>
                  </a:lnTo>
                  <a:lnTo>
                    <a:pt x="178" y="16"/>
                  </a:lnTo>
                  <a:lnTo>
                    <a:pt x="174" y="16"/>
                  </a:lnTo>
                  <a:lnTo>
                    <a:pt x="168" y="16"/>
                  </a:lnTo>
                  <a:lnTo>
                    <a:pt x="162" y="14"/>
                  </a:lnTo>
                  <a:lnTo>
                    <a:pt x="162" y="14"/>
                  </a:lnTo>
                  <a:lnTo>
                    <a:pt x="150" y="8"/>
                  </a:lnTo>
                  <a:lnTo>
                    <a:pt x="150" y="8"/>
                  </a:lnTo>
                  <a:lnTo>
                    <a:pt x="150" y="14"/>
                  </a:lnTo>
                  <a:lnTo>
                    <a:pt x="150" y="16"/>
                  </a:lnTo>
                  <a:lnTo>
                    <a:pt x="146" y="18"/>
                  </a:lnTo>
                  <a:lnTo>
                    <a:pt x="146" y="18"/>
                  </a:lnTo>
                  <a:lnTo>
                    <a:pt x="140" y="18"/>
                  </a:lnTo>
                  <a:lnTo>
                    <a:pt x="136" y="20"/>
                  </a:lnTo>
                  <a:lnTo>
                    <a:pt x="132" y="24"/>
                  </a:lnTo>
                  <a:lnTo>
                    <a:pt x="130" y="32"/>
                  </a:lnTo>
                  <a:lnTo>
                    <a:pt x="128" y="40"/>
                  </a:lnTo>
                  <a:lnTo>
                    <a:pt x="128" y="40"/>
                  </a:lnTo>
                  <a:lnTo>
                    <a:pt x="12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0" y="44"/>
                  </a:lnTo>
                  <a:lnTo>
                    <a:pt x="118" y="46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08" y="38"/>
                  </a:lnTo>
                  <a:lnTo>
                    <a:pt x="104" y="36"/>
                  </a:lnTo>
                  <a:lnTo>
                    <a:pt x="100" y="38"/>
                  </a:lnTo>
                  <a:lnTo>
                    <a:pt x="92" y="46"/>
                  </a:lnTo>
                  <a:lnTo>
                    <a:pt x="92" y="46"/>
                  </a:lnTo>
                  <a:lnTo>
                    <a:pt x="88" y="52"/>
                  </a:lnTo>
                  <a:lnTo>
                    <a:pt x="86" y="60"/>
                  </a:lnTo>
                  <a:lnTo>
                    <a:pt x="84" y="62"/>
                  </a:lnTo>
                  <a:lnTo>
                    <a:pt x="82" y="64"/>
                  </a:lnTo>
                  <a:lnTo>
                    <a:pt x="78" y="66"/>
                  </a:lnTo>
                  <a:lnTo>
                    <a:pt x="72" y="66"/>
                  </a:lnTo>
                  <a:lnTo>
                    <a:pt x="72" y="66"/>
                  </a:lnTo>
                  <a:lnTo>
                    <a:pt x="70" y="72"/>
                  </a:lnTo>
                  <a:lnTo>
                    <a:pt x="70" y="72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6" y="86"/>
                  </a:lnTo>
                  <a:lnTo>
                    <a:pt x="62" y="90"/>
                  </a:lnTo>
                  <a:lnTo>
                    <a:pt x="54" y="96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16" y="112"/>
                  </a:lnTo>
                  <a:lnTo>
                    <a:pt x="10" y="116"/>
                  </a:lnTo>
                  <a:lnTo>
                    <a:pt x="6" y="122"/>
                  </a:lnTo>
                  <a:lnTo>
                    <a:pt x="4" y="128"/>
                  </a:lnTo>
                  <a:lnTo>
                    <a:pt x="2" y="136"/>
                  </a:lnTo>
                  <a:lnTo>
                    <a:pt x="2" y="144"/>
                  </a:lnTo>
                  <a:lnTo>
                    <a:pt x="4" y="152"/>
                  </a:lnTo>
                  <a:lnTo>
                    <a:pt x="4" y="152"/>
                  </a:lnTo>
                  <a:lnTo>
                    <a:pt x="0" y="162"/>
                  </a:lnTo>
                  <a:lnTo>
                    <a:pt x="0" y="166"/>
                  </a:lnTo>
                  <a:lnTo>
                    <a:pt x="4" y="170"/>
                  </a:lnTo>
                  <a:lnTo>
                    <a:pt x="4" y="170"/>
                  </a:lnTo>
                  <a:lnTo>
                    <a:pt x="8" y="182"/>
                  </a:lnTo>
                  <a:lnTo>
                    <a:pt x="12" y="194"/>
                  </a:lnTo>
                  <a:lnTo>
                    <a:pt x="18" y="220"/>
                  </a:lnTo>
                  <a:lnTo>
                    <a:pt x="18" y="220"/>
                  </a:lnTo>
                  <a:lnTo>
                    <a:pt x="20" y="228"/>
                  </a:lnTo>
                  <a:lnTo>
                    <a:pt x="20" y="232"/>
                  </a:lnTo>
                  <a:lnTo>
                    <a:pt x="18" y="236"/>
                  </a:lnTo>
                  <a:lnTo>
                    <a:pt x="18" y="236"/>
                  </a:lnTo>
                  <a:lnTo>
                    <a:pt x="14" y="240"/>
                  </a:lnTo>
                  <a:lnTo>
                    <a:pt x="14" y="244"/>
                  </a:lnTo>
                  <a:lnTo>
                    <a:pt x="18" y="248"/>
                  </a:lnTo>
                  <a:lnTo>
                    <a:pt x="18" y="248"/>
                  </a:lnTo>
                  <a:lnTo>
                    <a:pt x="24" y="252"/>
                  </a:lnTo>
                  <a:lnTo>
                    <a:pt x="30" y="254"/>
                  </a:lnTo>
                  <a:lnTo>
                    <a:pt x="36" y="252"/>
                  </a:lnTo>
                  <a:lnTo>
                    <a:pt x="40" y="250"/>
                  </a:lnTo>
                  <a:lnTo>
                    <a:pt x="40" y="250"/>
                  </a:lnTo>
                  <a:lnTo>
                    <a:pt x="48" y="244"/>
                  </a:lnTo>
                  <a:lnTo>
                    <a:pt x="56" y="242"/>
                  </a:lnTo>
                  <a:lnTo>
                    <a:pt x="62" y="240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8" y="242"/>
                  </a:lnTo>
                  <a:lnTo>
                    <a:pt x="82" y="240"/>
                  </a:lnTo>
                  <a:lnTo>
                    <a:pt x="82" y="236"/>
                  </a:lnTo>
                  <a:lnTo>
                    <a:pt x="82" y="236"/>
                  </a:lnTo>
                  <a:lnTo>
                    <a:pt x="86" y="232"/>
                  </a:lnTo>
                  <a:lnTo>
                    <a:pt x="90" y="230"/>
                  </a:lnTo>
                  <a:lnTo>
                    <a:pt x="90" y="230"/>
                  </a:lnTo>
                  <a:lnTo>
                    <a:pt x="112" y="222"/>
                  </a:lnTo>
                  <a:lnTo>
                    <a:pt x="124" y="218"/>
                  </a:lnTo>
                  <a:lnTo>
                    <a:pt x="136" y="218"/>
                  </a:lnTo>
                  <a:lnTo>
                    <a:pt x="136" y="218"/>
                  </a:lnTo>
                  <a:lnTo>
                    <a:pt x="150" y="220"/>
                  </a:lnTo>
                  <a:lnTo>
                    <a:pt x="156" y="222"/>
                  </a:lnTo>
                  <a:lnTo>
                    <a:pt x="162" y="228"/>
                  </a:lnTo>
                  <a:lnTo>
                    <a:pt x="162" y="228"/>
                  </a:lnTo>
                  <a:lnTo>
                    <a:pt x="170" y="238"/>
                  </a:lnTo>
                  <a:lnTo>
                    <a:pt x="172" y="246"/>
                  </a:lnTo>
                  <a:lnTo>
                    <a:pt x="174" y="254"/>
                  </a:lnTo>
                  <a:lnTo>
                    <a:pt x="174" y="254"/>
                  </a:lnTo>
                  <a:lnTo>
                    <a:pt x="178" y="248"/>
                  </a:lnTo>
                  <a:lnTo>
                    <a:pt x="182" y="242"/>
                  </a:lnTo>
                  <a:lnTo>
                    <a:pt x="188" y="236"/>
                  </a:lnTo>
                  <a:lnTo>
                    <a:pt x="192" y="230"/>
                  </a:lnTo>
                  <a:lnTo>
                    <a:pt x="192" y="230"/>
                  </a:lnTo>
                  <a:lnTo>
                    <a:pt x="192" y="236"/>
                  </a:lnTo>
                  <a:lnTo>
                    <a:pt x="192" y="236"/>
                  </a:lnTo>
                  <a:lnTo>
                    <a:pt x="190" y="240"/>
                  </a:lnTo>
                  <a:lnTo>
                    <a:pt x="190" y="242"/>
                  </a:lnTo>
                  <a:lnTo>
                    <a:pt x="194" y="248"/>
                  </a:lnTo>
                  <a:lnTo>
                    <a:pt x="196" y="252"/>
                  </a:lnTo>
                  <a:lnTo>
                    <a:pt x="198" y="254"/>
                  </a:lnTo>
                  <a:lnTo>
                    <a:pt x="196" y="258"/>
                  </a:lnTo>
                  <a:lnTo>
                    <a:pt x="196" y="258"/>
                  </a:lnTo>
                  <a:lnTo>
                    <a:pt x="202" y="258"/>
                  </a:lnTo>
                  <a:lnTo>
                    <a:pt x="204" y="260"/>
                  </a:lnTo>
                  <a:lnTo>
                    <a:pt x="206" y="268"/>
                  </a:lnTo>
                  <a:lnTo>
                    <a:pt x="206" y="268"/>
                  </a:lnTo>
                  <a:lnTo>
                    <a:pt x="208" y="274"/>
                  </a:lnTo>
                  <a:lnTo>
                    <a:pt x="212" y="280"/>
                  </a:lnTo>
                  <a:lnTo>
                    <a:pt x="216" y="284"/>
                  </a:lnTo>
                  <a:lnTo>
                    <a:pt x="220" y="288"/>
                  </a:lnTo>
                  <a:lnTo>
                    <a:pt x="226" y="290"/>
                  </a:lnTo>
                  <a:lnTo>
                    <a:pt x="232" y="290"/>
                  </a:lnTo>
                  <a:lnTo>
                    <a:pt x="238" y="288"/>
                  </a:lnTo>
                  <a:lnTo>
                    <a:pt x="244" y="286"/>
                  </a:lnTo>
                  <a:lnTo>
                    <a:pt x="244" y="286"/>
                  </a:lnTo>
                  <a:lnTo>
                    <a:pt x="246" y="284"/>
                  </a:lnTo>
                  <a:lnTo>
                    <a:pt x="248" y="284"/>
                  </a:lnTo>
                  <a:lnTo>
                    <a:pt x="250" y="288"/>
                  </a:lnTo>
                  <a:lnTo>
                    <a:pt x="250" y="288"/>
                  </a:lnTo>
                  <a:lnTo>
                    <a:pt x="254" y="290"/>
                  </a:lnTo>
                  <a:lnTo>
                    <a:pt x="258" y="292"/>
                  </a:lnTo>
                  <a:lnTo>
                    <a:pt x="262" y="290"/>
                  </a:lnTo>
                  <a:lnTo>
                    <a:pt x="266" y="288"/>
                  </a:lnTo>
                  <a:lnTo>
                    <a:pt x="272" y="282"/>
                  </a:lnTo>
                  <a:lnTo>
                    <a:pt x="276" y="280"/>
                  </a:lnTo>
                  <a:lnTo>
                    <a:pt x="280" y="282"/>
                  </a:lnTo>
                  <a:lnTo>
                    <a:pt x="280" y="282"/>
                  </a:lnTo>
                  <a:lnTo>
                    <a:pt x="282" y="282"/>
                  </a:lnTo>
                  <a:lnTo>
                    <a:pt x="284" y="280"/>
                  </a:lnTo>
                  <a:lnTo>
                    <a:pt x="286" y="274"/>
                  </a:lnTo>
                  <a:lnTo>
                    <a:pt x="286" y="274"/>
                  </a:lnTo>
                  <a:lnTo>
                    <a:pt x="286" y="272"/>
                  </a:lnTo>
                  <a:lnTo>
                    <a:pt x="286" y="272"/>
                  </a:lnTo>
                  <a:lnTo>
                    <a:pt x="292" y="250"/>
                  </a:lnTo>
                  <a:lnTo>
                    <a:pt x="296" y="238"/>
                  </a:lnTo>
                  <a:lnTo>
                    <a:pt x="304" y="228"/>
                  </a:lnTo>
                  <a:lnTo>
                    <a:pt x="304" y="228"/>
                  </a:lnTo>
                  <a:lnTo>
                    <a:pt x="308" y="218"/>
                  </a:lnTo>
                  <a:lnTo>
                    <a:pt x="310" y="208"/>
                  </a:lnTo>
                  <a:lnTo>
                    <a:pt x="310" y="208"/>
                  </a:lnTo>
                  <a:lnTo>
                    <a:pt x="312" y="196"/>
                  </a:lnTo>
                  <a:lnTo>
                    <a:pt x="312" y="184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68"/>
            <p:cNvSpPr/>
            <p:nvPr/>
          </p:nvSpPr>
          <p:spPr bwMode="auto">
            <a:xfrm>
              <a:off x="5556250" y="243840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69"/>
            <p:cNvSpPr/>
            <p:nvPr/>
          </p:nvSpPr>
          <p:spPr bwMode="auto">
            <a:xfrm>
              <a:off x="5543550" y="2432050"/>
              <a:ext cx="12700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70"/>
            <p:cNvSpPr/>
            <p:nvPr/>
          </p:nvSpPr>
          <p:spPr bwMode="auto">
            <a:xfrm>
              <a:off x="7978775" y="1403350"/>
              <a:ext cx="57150" cy="57150"/>
            </a:xfrm>
            <a:custGeom>
              <a:avLst/>
              <a:gdLst/>
              <a:ahLst/>
              <a:cxnLst>
                <a:cxn ang="0">
                  <a:pos x="0" y="24"/>
                </a:cxn>
                <a:cxn ang="0">
                  <a:pos x="0" y="24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8"/>
                </a:cxn>
                <a:cxn ang="0">
                  <a:pos x="16" y="18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6" y="30"/>
                </a:cxn>
                <a:cxn ang="0">
                  <a:pos x="16" y="34"/>
                </a:cxn>
                <a:cxn ang="0">
                  <a:pos x="20" y="36"/>
                </a:cxn>
                <a:cxn ang="0">
                  <a:pos x="24" y="36"/>
                </a:cxn>
                <a:cxn ang="0">
                  <a:pos x="24" y="36"/>
                </a:cxn>
                <a:cxn ang="0">
                  <a:pos x="28" y="36"/>
                </a:cxn>
                <a:cxn ang="0">
                  <a:pos x="28" y="34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34" y="26"/>
                </a:cxn>
                <a:cxn ang="0">
                  <a:pos x="36" y="22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8"/>
                </a:cxn>
                <a:cxn ang="0">
                  <a:pos x="32" y="4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6" y="4"/>
                </a:cxn>
                <a:cxn ang="0">
                  <a:pos x="24" y="8"/>
                </a:cxn>
                <a:cxn ang="0">
                  <a:pos x="16" y="10"/>
                </a:cxn>
                <a:cxn ang="0">
                  <a:pos x="10" y="12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0" y="20"/>
                </a:cxn>
                <a:cxn ang="0">
                  <a:pos x="0" y="24"/>
                </a:cxn>
                <a:cxn ang="0">
                  <a:pos x="0" y="24"/>
                </a:cxn>
              </a:cxnLst>
              <a:rect l="0" t="0" r="r" b="b"/>
              <a:pathLst>
                <a:path w="36" h="36">
                  <a:moveTo>
                    <a:pt x="0" y="24"/>
                  </a:moveTo>
                  <a:lnTo>
                    <a:pt x="0" y="24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8"/>
                  </a:lnTo>
                  <a:lnTo>
                    <a:pt x="16" y="18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20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8" y="36"/>
                  </a:lnTo>
                  <a:lnTo>
                    <a:pt x="28" y="34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34" y="26"/>
                  </a:lnTo>
                  <a:lnTo>
                    <a:pt x="36" y="22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8"/>
                  </a:lnTo>
                  <a:lnTo>
                    <a:pt x="32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24" y="8"/>
                  </a:lnTo>
                  <a:lnTo>
                    <a:pt x="16" y="10"/>
                  </a:lnTo>
                  <a:lnTo>
                    <a:pt x="10" y="12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71"/>
            <p:cNvSpPr/>
            <p:nvPr/>
          </p:nvSpPr>
          <p:spPr bwMode="auto">
            <a:xfrm>
              <a:off x="6499225" y="901700"/>
              <a:ext cx="9525" cy="63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72"/>
            <p:cNvSpPr/>
            <p:nvPr/>
          </p:nvSpPr>
          <p:spPr bwMode="auto">
            <a:xfrm>
              <a:off x="7854950" y="330200"/>
              <a:ext cx="9525" cy="635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73"/>
            <p:cNvSpPr/>
            <p:nvPr/>
          </p:nvSpPr>
          <p:spPr bwMode="auto">
            <a:xfrm>
              <a:off x="5705475" y="1384300"/>
              <a:ext cx="6350" cy="952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4" h="6">
                  <a:moveTo>
                    <a:pt x="2" y="6"/>
                  </a:moveTo>
                  <a:lnTo>
                    <a:pt x="2" y="6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74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75"/>
            <p:cNvSpPr/>
            <p:nvPr/>
          </p:nvSpPr>
          <p:spPr bwMode="auto">
            <a:xfrm>
              <a:off x="7943850" y="1381125"/>
              <a:ext cx="952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lnTo>
                    <a:pt x="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76"/>
            <p:cNvSpPr/>
            <p:nvPr/>
          </p:nvSpPr>
          <p:spPr bwMode="auto">
            <a:xfrm>
              <a:off x="5276850" y="276225"/>
              <a:ext cx="22225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4" h="4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77"/>
            <p:cNvSpPr/>
            <p:nvPr/>
          </p:nvSpPr>
          <p:spPr bwMode="auto">
            <a:xfrm>
              <a:off x="5670550" y="736600"/>
              <a:ext cx="285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8" h="8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78"/>
            <p:cNvSpPr/>
            <p:nvPr/>
          </p:nvSpPr>
          <p:spPr bwMode="auto">
            <a:xfrm>
              <a:off x="8083550" y="1558925"/>
              <a:ext cx="6350" cy="635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accent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组 115"/>
          <p:cNvGrpSpPr/>
          <p:nvPr userDrawn="1"/>
        </p:nvGrpSpPr>
        <p:grpSpPr>
          <a:xfrm>
            <a:off x="182123" y="523016"/>
            <a:ext cx="11827754" cy="6138886"/>
            <a:chOff x="4391025" y="180975"/>
            <a:chExt cx="4422775" cy="2295525"/>
          </a:xfrm>
          <a:solidFill>
            <a:schemeClr val="bg1">
              <a:lumMod val="95000"/>
            </a:schemeClr>
          </a:solidFill>
        </p:grpSpPr>
        <p:sp>
          <p:nvSpPr>
            <p:cNvPr id="117" name="Freeform 70"/>
            <p:cNvSpPr/>
            <p:nvPr/>
          </p:nvSpPr>
          <p:spPr bwMode="auto">
            <a:xfrm>
              <a:off x="5565775" y="180975"/>
              <a:ext cx="746125" cy="387350"/>
            </a:xfrm>
            <a:custGeom>
              <a:avLst/>
              <a:gdLst/>
              <a:ahLst/>
              <a:cxnLst>
                <a:cxn ang="0">
                  <a:pos x="368" y="128"/>
                </a:cxn>
                <a:cxn ang="0">
                  <a:pos x="398" y="134"/>
                </a:cxn>
                <a:cxn ang="0">
                  <a:pos x="392" y="122"/>
                </a:cxn>
                <a:cxn ang="0">
                  <a:pos x="378" y="114"/>
                </a:cxn>
                <a:cxn ang="0">
                  <a:pos x="378" y="106"/>
                </a:cxn>
                <a:cxn ang="0">
                  <a:pos x="398" y="106"/>
                </a:cxn>
                <a:cxn ang="0">
                  <a:pos x="400" y="100"/>
                </a:cxn>
                <a:cxn ang="0">
                  <a:pos x="406" y="86"/>
                </a:cxn>
                <a:cxn ang="0">
                  <a:pos x="416" y="82"/>
                </a:cxn>
                <a:cxn ang="0">
                  <a:pos x="398" y="76"/>
                </a:cxn>
                <a:cxn ang="0">
                  <a:pos x="416" y="68"/>
                </a:cxn>
                <a:cxn ang="0">
                  <a:pos x="424" y="66"/>
                </a:cxn>
                <a:cxn ang="0">
                  <a:pos x="408" y="60"/>
                </a:cxn>
                <a:cxn ang="0">
                  <a:pos x="408" y="48"/>
                </a:cxn>
                <a:cxn ang="0">
                  <a:pos x="428" y="38"/>
                </a:cxn>
                <a:cxn ang="0">
                  <a:pos x="440" y="30"/>
                </a:cxn>
                <a:cxn ang="0">
                  <a:pos x="410" y="22"/>
                </a:cxn>
                <a:cxn ang="0">
                  <a:pos x="382" y="16"/>
                </a:cxn>
                <a:cxn ang="0">
                  <a:pos x="382" y="14"/>
                </a:cxn>
                <a:cxn ang="0">
                  <a:pos x="396" y="10"/>
                </a:cxn>
                <a:cxn ang="0">
                  <a:pos x="362" y="2"/>
                </a:cxn>
                <a:cxn ang="0">
                  <a:pos x="324" y="0"/>
                </a:cxn>
                <a:cxn ang="0">
                  <a:pos x="272" y="0"/>
                </a:cxn>
                <a:cxn ang="0">
                  <a:pos x="238" y="6"/>
                </a:cxn>
                <a:cxn ang="0">
                  <a:pos x="218" y="4"/>
                </a:cxn>
                <a:cxn ang="0">
                  <a:pos x="214" y="14"/>
                </a:cxn>
                <a:cxn ang="0">
                  <a:pos x="202" y="14"/>
                </a:cxn>
                <a:cxn ang="0">
                  <a:pos x="176" y="14"/>
                </a:cxn>
                <a:cxn ang="0">
                  <a:pos x="152" y="16"/>
                </a:cxn>
                <a:cxn ang="0">
                  <a:pos x="110" y="20"/>
                </a:cxn>
                <a:cxn ang="0">
                  <a:pos x="90" y="26"/>
                </a:cxn>
                <a:cxn ang="0">
                  <a:pos x="44" y="34"/>
                </a:cxn>
                <a:cxn ang="0">
                  <a:pos x="60" y="44"/>
                </a:cxn>
                <a:cxn ang="0">
                  <a:pos x="2" y="54"/>
                </a:cxn>
                <a:cxn ang="0">
                  <a:pos x="22" y="66"/>
                </a:cxn>
                <a:cxn ang="0">
                  <a:pos x="24" y="70"/>
                </a:cxn>
                <a:cxn ang="0">
                  <a:pos x="72" y="76"/>
                </a:cxn>
                <a:cxn ang="0">
                  <a:pos x="134" y="100"/>
                </a:cxn>
                <a:cxn ang="0">
                  <a:pos x="146" y="126"/>
                </a:cxn>
                <a:cxn ang="0">
                  <a:pos x="170" y="132"/>
                </a:cxn>
                <a:cxn ang="0">
                  <a:pos x="158" y="134"/>
                </a:cxn>
                <a:cxn ang="0">
                  <a:pos x="142" y="142"/>
                </a:cxn>
                <a:cxn ang="0">
                  <a:pos x="162" y="144"/>
                </a:cxn>
                <a:cxn ang="0">
                  <a:pos x="170" y="160"/>
                </a:cxn>
                <a:cxn ang="0">
                  <a:pos x="150" y="168"/>
                </a:cxn>
                <a:cxn ang="0">
                  <a:pos x="152" y="176"/>
                </a:cxn>
                <a:cxn ang="0">
                  <a:pos x="162" y="194"/>
                </a:cxn>
                <a:cxn ang="0">
                  <a:pos x="176" y="196"/>
                </a:cxn>
                <a:cxn ang="0">
                  <a:pos x="182" y="224"/>
                </a:cxn>
                <a:cxn ang="0">
                  <a:pos x="208" y="234"/>
                </a:cxn>
                <a:cxn ang="0">
                  <a:pos x="226" y="242"/>
                </a:cxn>
                <a:cxn ang="0">
                  <a:pos x="240" y="214"/>
                </a:cxn>
                <a:cxn ang="0">
                  <a:pos x="252" y="192"/>
                </a:cxn>
                <a:cxn ang="0">
                  <a:pos x="272" y="182"/>
                </a:cxn>
                <a:cxn ang="0">
                  <a:pos x="288" y="182"/>
                </a:cxn>
                <a:cxn ang="0">
                  <a:pos x="322" y="160"/>
                </a:cxn>
                <a:cxn ang="0">
                  <a:pos x="376" y="138"/>
                </a:cxn>
              </a:cxnLst>
              <a:rect l="0" t="0" r="r" b="b"/>
              <a:pathLst>
                <a:path w="470" h="244">
                  <a:moveTo>
                    <a:pt x="362" y="140"/>
                  </a:moveTo>
                  <a:lnTo>
                    <a:pt x="362" y="140"/>
                  </a:lnTo>
                  <a:lnTo>
                    <a:pt x="362" y="136"/>
                  </a:lnTo>
                  <a:lnTo>
                    <a:pt x="362" y="136"/>
                  </a:lnTo>
                  <a:lnTo>
                    <a:pt x="368" y="136"/>
                  </a:lnTo>
                  <a:lnTo>
                    <a:pt x="368" y="132"/>
                  </a:lnTo>
                  <a:lnTo>
                    <a:pt x="368" y="128"/>
                  </a:lnTo>
                  <a:lnTo>
                    <a:pt x="368" y="126"/>
                  </a:lnTo>
                  <a:lnTo>
                    <a:pt x="368" y="126"/>
                  </a:lnTo>
                  <a:lnTo>
                    <a:pt x="376" y="128"/>
                  </a:lnTo>
                  <a:lnTo>
                    <a:pt x="382" y="134"/>
                  </a:lnTo>
                  <a:lnTo>
                    <a:pt x="390" y="136"/>
                  </a:lnTo>
                  <a:lnTo>
                    <a:pt x="394" y="136"/>
                  </a:lnTo>
                  <a:lnTo>
                    <a:pt x="398" y="134"/>
                  </a:lnTo>
                  <a:lnTo>
                    <a:pt x="398" y="134"/>
                  </a:lnTo>
                  <a:lnTo>
                    <a:pt x="398" y="130"/>
                  </a:lnTo>
                  <a:lnTo>
                    <a:pt x="396" y="128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92" y="122"/>
                  </a:lnTo>
                  <a:lnTo>
                    <a:pt x="388" y="120"/>
                  </a:lnTo>
                  <a:lnTo>
                    <a:pt x="386" y="120"/>
                  </a:lnTo>
                  <a:lnTo>
                    <a:pt x="384" y="120"/>
                  </a:lnTo>
                  <a:lnTo>
                    <a:pt x="384" y="116"/>
                  </a:lnTo>
                  <a:lnTo>
                    <a:pt x="384" y="116"/>
                  </a:lnTo>
                  <a:lnTo>
                    <a:pt x="380" y="116"/>
                  </a:lnTo>
                  <a:lnTo>
                    <a:pt x="378" y="114"/>
                  </a:lnTo>
                  <a:lnTo>
                    <a:pt x="374" y="112"/>
                  </a:lnTo>
                  <a:lnTo>
                    <a:pt x="374" y="112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4" y="110"/>
                  </a:lnTo>
                  <a:lnTo>
                    <a:pt x="376" y="106"/>
                  </a:lnTo>
                  <a:lnTo>
                    <a:pt x="378" y="106"/>
                  </a:lnTo>
                  <a:lnTo>
                    <a:pt x="384" y="108"/>
                  </a:lnTo>
                  <a:lnTo>
                    <a:pt x="384" y="108"/>
                  </a:lnTo>
                  <a:lnTo>
                    <a:pt x="384" y="106"/>
                  </a:lnTo>
                  <a:lnTo>
                    <a:pt x="384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398" y="106"/>
                  </a:lnTo>
                  <a:lnTo>
                    <a:pt x="404" y="106"/>
                  </a:lnTo>
                  <a:lnTo>
                    <a:pt x="406" y="104"/>
                  </a:lnTo>
                  <a:lnTo>
                    <a:pt x="408" y="102"/>
                  </a:lnTo>
                  <a:lnTo>
                    <a:pt x="408" y="102"/>
                  </a:lnTo>
                  <a:lnTo>
                    <a:pt x="406" y="100"/>
                  </a:lnTo>
                  <a:lnTo>
                    <a:pt x="404" y="100"/>
                  </a:lnTo>
                  <a:lnTo>
                    <a:pt x="400" y="100"/>
                  </a:lnTo>
                  <a:lnTo>
                    <a:pt x="400" y="98"/>
                  </a:lnTo>
                  <a:lnTo>
                    <a:pt x="400" y="98"/>
                  </a:lnTo>
                  <a:lnTo>
                    <a:pt x="408" y="98"/>
                  </a:lnTo>
                  <a:lnTo>
                    <a:pt x="408" y="98"/>
                  </a:lnTo>
                  <a:lnTo>
                    <a:pt x="406" y="92"/>
                  </a:lnTo>
                  <a:lnTo>
                    <a:pt x="406" y="88"/>
                  </a:lnTo>
                  <a:lnTo>
                    <a:pt x="406" y="86"/>
                  </a:lnTo>
                  <a:lnTo>
                    <a:pt x="406" y="86"/>
                  </a:lnTo>
                  <a:lnTo>
                    <a:pt x="408" y="86"/>
                  </a:lnTo>
                  <a:lnTo>
                    <a:pt x="412" y="86"/>
                  </a:lnTo>
                  <a:lnTo>
                    <a:pt x="414" y="86"/>
                  </a:lnTo>
                  <a:lnTo>
                    <a:pt x="416" y="84"/>
                  </a:lnTo>
                  <a:lnTo>
                    <a:pt x="416" y="84"/>
                  </a:lnTo>
                  <a:lnTo>
                    <a:pt x="416" y="82"/>
                  </a:lnTo>
                  <a:lnTo>
                    <a:pt x="414" y="80"/>
                  </a:lnTo>
                  <a:lnTo>
                    <a:pt x="412" y="80"/>
                  </a:lnTo>
                  <a:lnTo>
                    <a:pt x="410" y="78"/>
                  </a:lnTo>
                  <a:lnTo>
                    <a:pt x="410" y="78"/>
                  </a:lnTo>
                  <a:lnTo>
                    <a:pt x="408" y="76"/>
                  </a:lnTo>
                  <a:lnTo>
                    <a:pt x="406" y="76"/>
                  </a:lnTo>
                  <a:lnTo>
                    <a:pt x="398" y="76"/>
                  </a:lnTo>
                  <a:lnTo>
                    <a:pt x="398" y="76"/>
                  </a:lnTo>
                  <a:lnTo>
                    <a:pt x="392" y="72"/>
                  </a:lnTo>
                  <a:lnTo>
                    <a:pt x="392" y="72"/>
                  </a:lnTo>
                  <a:lnTo>
                    <a:pt x="404" y="70"/>
                  </a:lnTo>
                  <a:lnTo>
                    <a:pt x="410" y="68"/>
                  </a:lnTo>
                  <a:lnTo>
                    <a:pt x="416" y="68"/>
                  </a:lnTo>
                  <a:lnTo>
                    <a:pt x="416" y="68"/>
                  </a:lnTo>
                  <a:lnTo>
                    <a:pt x="418" y="72"/>
                  </a:lnTo>
                  <a:lnTo>
                    <a:pt x="422" y="74"/>
                  </a:lnTo>
                  <a:lnTo>
                    <a:pt x="424" y="72"/>
                  </a:lnTo>
                  <a:lnTo>
                    <a:pt x="426" y="68"/>
                  </a:lnTo>
                  <a:lnTo>
                    <a:pt x="426" y="68"/>
                  </a:lnTo>
                  <a:lnTo>
                    <a:pt x="424" y="66"/>
                  </a:lnTo>
                  <a:lnTo>
                    <a:pt x="424" y="66"/>
                  </a:lnTo>
                  <a:lnTo>
                    <a:pt x="416" y="66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2"/>
                  </a:lnTo>
                  <a:lnTo>
                    <a:pt x="408" y="60"/>
                  </a:lnTo>
                  <a:lnTo>
                    <a:pt x="408" y="60"/>
                  </a:lnTo>
                  <a:lnTo>
                    <a:pt x="406" y="58"/>
                  </a:lnTo>
                  <a:lnTo>
                    <a:pt x="406" y="58"/>
                  </a:lnTo>
                  <a:lnTo>
                    <a:pt x="404" y="52"/>
                  </a:lnTo>
                  <a:lnTo>
                    <a:pt x="404" y="52"/>
                  </a:lnTo>
                  <a:lnTo>
                    <a:pt x="404" y="50"/>
                  </a:lnTo>
                  <a:lnTo>
                    <a:pt x="408" y="48"/>
                  </a:lnTo>
                  <a:lnTo>
                    <a:pt x="408" y="48"/>
                  </a:lnTo>
                  <a:lnTo>
                    <a:pt x="412" y="46"/>
                  </a:lnTo>
                  <a:lnTo>
                    <a:pt x="414" y="42"/>
                  </a:lnTo>
                  <a:lnTo>
                    <a:pt x="414" y="42"/>
                  </a:lnTo>
                  <a:lnTo>
                    <a:pt x="418" y="40"/>
                  </a:lnTo>
                  <a:lnTo>
                    <a:pt x="420" y="40"/>
                  </a:lnTo>
                  <a:lnTo>
                    <a:pt x="428" y="38"/>
                  </a:lnTo>
                  <a:lnTo>
                    <a:pt x="428" y="38"/>
                  </a:lnTo>
                  <a:lnTo>
                    <a:pt x="430" y="38"/>
                  </a:lnTo>
                  <a:lnTo>
                    <a:pt x="432" y="34"/>
                  </a:lnTo>
                  <a:lnTo>
                    <a:pt x="432" y="34"/>
                  </a:lnTo>
                  <a:lnTo>
                    <a:pt x="438" y="34"/>
                  </a:lnTo>
                  <a:lnTo>
                    <a:pt x="438" y="34"/>
                  </a:lnTo>
                  <a:lnTo>
                    <a:pt x="440" y="32"/>
                  </a:lnTo>
                  <a:lnTo>
                    <a:pt x="440" y="30"/>
                  </a:lnTo>
                  <a:lnTo>
                    <a:pt x="440" y="30"/>
                  </a:lnTo>
                  <a:lnTo>
                    <a:pt x="470" y="20"/>
                  </a:lnTo>
                  <a:lnTo>
                    <a:pt x="470" y="20"/>
                  </a:lnTo>
                  <a:lnTo>
                    <a:pt x="460" y="18"/>
                  </a:lnTo>
                  <a:lnTo>
                    <a:pt x="450" y="18"/>
                  </a:lnTo>
                  <a:lnTo>
                    <a:pt x="430" y="20"/>
                  </a:lnTo>
                  <a:lnTo>
                    <a:pt x="410" y="22"/>
                  </a:lnTo>
                  <a:lnTo>
                    <a:pt x="390" y="24"/>
                  </a:lnTo>
                  <a:lnTo>
                    <a:pt x="390" y="24"/>
                  </a:lnTo>
                  <a:lnTo>
                    <a:pt x="394" y="20"/>
                  </a:lnTo>
                  <a:lnTo>
                    <a:pt x="396" y="18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382" y="16"/>
                  </a:lnTo>
                  <a:lnTo>
                    <a:pt x="382" y="16"/>
                  </a:lnTo>
                  <a:lnTo>
                    <a:pt x="378" y="18"/>
                  </a:lnTo>
                  <a:lnTo>
                    <a:pt x="374" y="20"/>
                  </a:lnTo>
                  <a:lnTo>
                    <a:pt x="370" y="18"/>
                  </a:lnTo>
                  <a:lnTo>
                    <a:pt x="368" y="14"/>
                  </a:lnTo>
                  <a:lnTo>
                    <a:pt x="368" y="14"/>
                  </a:lnTo>
                  <a:lnTo>
                    <a:pt x="382" y="14"/>
                  </a:lnTo>
                  <a:lnTo>
                    <a:pt x="382" y="14"/>
                  </a:lnTo>
                  <a:lnTo>
                    <a:pt x="388" y="12"/>
                  </a:lnTo>
                  <a:lnTo>
                    <a:pt x="394" y="12"/>
                  </a:lnTo>
                  <a:lnTo>
                    <a:pt x="394" y="12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96" y="10"/>
                  </a:lnTo>
                  <a:lnTo>
                    <a:pt x="380" y="8"/>
                  </a:lnTo>
                  <a:lnTo>
                    <a:pt x="364" y="4"/>
                  </a:lnTo>
                  <a:lnTo>
                    <a:pt x="364" y="4"/>
                  </a:lnTo>
                  <a:lnTo>
                    <a:pt x="364" y="2"/>
                  </a:lnTo>
                  <a:lnTo>
                    <a:pt x="362" y="2"/>
                  </a:lnTo>
                  <a:lnTo>
                    <a:pt x="362" y="2"/>
                  </a:lnTo>
                  <a:lnTo>
                    <a:pt x="356" y="2"/>
                  </a:lnTo>
                  <a:lnTo>
                    <a:pt x="356" y="2"/>
                  </a:lnTo>
                  <a:lnTo>
                    <a:pt x="356" y="0"/>
                  </a:lnTo>
                  <a:lnTo>
                    <a:pt x="356" y="0"/>
                  </a:lnTo>
                  <a:lnTo>
                    <a:pt x="340" y="0"/>
                  </a:lnTo>
                  <a:lnTo>
                    <a:pt x="340" y="0"/>
                  </a:lnTo>
                  <a:lnTo>
                    <a:pt x="324" y="0"/>
                  </a:lnTo>
                  <a:lnTo>
                    <a:pt x="324" y="0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80" y="0"/>
                  </a:lnTo>
                  <a:lnTo>
                    <a:pt x="280" y="0"/>
                  </a:lnTo>
                  <a:lnTo>
                    <a:pt x="272" y="0"/>
                  </a:lnTo>
                  <a:lnTo>
                    <a:pt x="272" y="0"/>
                  </a:lnTo>
                  <a:lnTo>
                    <a:pt x="268" y="4"/>
                  </a:lnTo>
                  <a:lnTo>
                    <a:pt x="262" y="6"/>
                  </a:lnTo>
                  <a:lnTo>
                    <a:pt x="250" y="6"/>
                  </a:lnTo>
                  <a:lnTo>
                    <a:pt x="250" y="6"/>
                  </a:lnTo>
                  <a:lnTo>
                    <a:pt x="248" y="4"/>
                  </a:lnTo>
                  <a:lnTo>
                    <a:pt x="244" y="4"/>
                  </a:lnTo>
                  <a:lnTo>
                    <a:pt x="238" y="6"/>
                  </a:lnTo>
                  <a:lnTo>
                    <a:pt x="238" y="6"/>
                  </a:lnTo>
                  <a:lnTo>
                    <a:pt x="232" y="6"/>
                  </a:lnTo>
                  <a:lnTo>
                    <a:pt x="232" y="6"/>
                  </a:lnTo>
                  <a:lnTo>
                    <a:pt x="228" y="4"/>
                  </a:lnTo>
                  <a:lnTo>
                    <a:pt x="226" y="4"/>
                  </a:lnTo>
                  <a:lnTo>
                    <a:pt x="218" y="4"/>
                  </a:lnTo>
                  <a:lnTo>
                    <a:pt x="218" y="4"/>
                  </a:lnTo>
                  <a:lnTo>
                    <a:pt x="216" y="4"/>
                  </a:lnTo>
                  <a:lnTo>
                    <a:pt x="214" y="6"/>
                  </a:lnTo>
                  <a:lnTo>
                    <a:pt x="214" y="6"/>
                  </a:lnTo>
                  <a:lnTo>
                    <a:pt x="210" y="6"/>
                  </a:lnTo>
                  <a:lnTo>
                    <a:pt x="208" y="8"/>
                  </a:lnTo>
                  <a:lnTo>
                    <a:pt x="208" y="8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4"/>
                  </a:lnTo>
                  <a:lnTo>
                    <a:pt x="214" y="18"/>
                  </a:lnTo>
                  <a:lnTo>
                    <a:pt x="214" y="18"/>
                  </a:lnTo>
                  <a:lnTo>
                    <a:pt x="208" y="16"/>
                  </a:lnTo>
                  <a:lnTo>
                    <a:pt x="202" y="14"/>
                  </a:lnTo>
                  <a:lnTo>
                    <a:pt x="202" y="14"/>
                  </a:lnTo>
                  <a:lnTo>
                    <a:pt x="188" y="12"/>
                  </a:lnTo>
                  <a:lnTo>
                    <a:pt x="176" y="12"/>
                  </a:lnTo>
                  <a:lnTo>
                    <a:pt x="176" y="12"/>
                  </a:lnTo>
                  <a:lnTo>
                    <a:pt x="172" y="12"/>
                  </a:lnTo>
                  <a:lnTo>
                    <a:pt x="172" y="14"/>
                  </a:lnTo>
                  <a:lnTo>
                    <a:pt x="176" y="14"/>
                  </a:lnTo>
                  <a:lnTo>
                    <a:pt x="176" y="14"/>
                  </a:lnTo>
                  <a:lnTo>
                    <a:pt x="174" y="16"/>
                  </a:lnTo>
                  <a:lnTo>
                    <a:pt x="170" y="18"/>
                  </a:lnTo>
                  <a:lnTo>
                    <a:pt x="166" y="16"/>
                  </a:lnTo>
                  <a:lnTo>
                    <a:pt x="166" y="16"/>
                  </a:lnTo>
                  <a:lnTo>
                    <a:pt x="158" y="14"/>
                  </a:lnTo>
                  <a:lnTo>
                    <a:pt x="154" y="14"/>
                  </a:lnTo>
                  <a:lnTo>
                    <a:pt x="152" y="16"/>
                  </a:lnTo>
                  <a:lnTo>
                    <a:pt x="152" y="16"/>
                  </a:lnTo>
                  <a:lnTo>
                    <a:pt x="142" y="14"/>
                  </a:lnTo>
                  <a:lnTo>
                    <a:pt x="132" y="14"/>
                  </a:lnTo>
                  <a:lnTo>
                    <a:pt x="122" y="14"/>
                  </a:lnTo>
                  <a:lnTo>
                    <a:pt x="112" y="20"/>
                  </a:lnTo>
                  <a:lnTo>
                    <a:pt x="112" y="20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0" y="16"/>
                  </a:lnTo>
                  <a:lnTo>
                    <a:pt x="94" y="18"/>
                  </a:lnTo>
                  <a:lnTo>
                    <a:pt x="92" y="20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90" y="26"/>
                  </a:lnTo>
                  <a:lnTo>
                    <a:pt x="88" y="26"/>
                  </a:lnTo>
                  <a:lnTo>
                    <a:pt x="84" y="26"/>
                  </a:lnTo>
                  <a:lnTo>
                    <a:pt x="84" y="26"/>
                  </a:lnTo>
                  <a:lnTo>
                    <a:pt x="74" y="26"/>
                  </a:lnTo>
                  <a:lnTo>
                    <a:pt x="64" y="28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52" y="36"/>
                  </a:lnTo>
                  <a:lnTo>
                    <a:pt x="52" y="36"/>
                  </a:lnTo>
                  <a:lnTo>
                    <a:pt x="58" y="36"/>
                  </a:lnTo>
                  <a:lnTo>
                    <a:pt x="60" y="36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0" y="44"/>
                  </a:lnTo>
                  <a:lnTo>
                    <a:pt x="58" y="44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6" y="46"/>
                  </a:lnTo>
                  <a:lnTo>
                    <a:pt x="46" y="46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0" y="64"/>
                  </a:lnTo>
                  <a:lnTo>
                    <a:pt x="30" y="64"/>
                  </a:lnTo>
                  <a:lnTo>
                    <a:pt x="30" y="66"/>
                  </a:lnTo>
                  <a:lnTo>
                    <a:pt x="30" y="66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6" y="70"/>
                  </a:lnTo>
                  <a:lnTo>
                    <a:pt x="20" y="70"/>
                  </a:lnTo>
                  <a:lnTo>
                    <a:pt x="24" y="70"/>
                  </a:lnTo>
                  <a:lnTo>
                    <a:pt x="24" y="70"/>
                  </a:lnTo>
                  <a:lnTo>
                    <a:pt x="32" y="76"/>
                  </a:lnTo>
                  <a:lnTo>
                    <a:pt x="36" y="78"/>
                  </a:lnTo>
                  <a:lnTo>
                    <a:pt x="40" y="78"/>
                  </a:lnTo>
                  <a:lnTo>
                    <a:pt x="40" y="78"/>
                  </a:lnTo>
                  <a:lnTo>
                    <a:pt x="48" y="76"/>
                  </a:lnTo>
                  <a:lnTo>
                    <a:pt x="56" y="76"/>
                  </a:lnTo>
                  <a:lnTo>
                    <a:pt x="72" y="76"/>
                  </a:lnTo>
                  <a:lnTo>
                    <a:pt x="72" y="76"/>
                  </a:lnTo>
                  <a:lnTo>
                    <a:pt x="86" y="76"/>
                  </a:lnTo>
                  <a:lnTo>
                    <a:pt x="100" y="78"/>
                  </a:lnTo>
                  <a:lnTo>
                    <a:pt x="114" y="84"/>
                  </a:lnTo>
                  <a:lnTo>
                    <a:pt x="126" y="92"/>
                  </a:lnTo>
                  <a:lnTo>
                    <a:pt x="126" y="92"/>
                  </a:lnTo>
                  <a:lnTo>
                    <a:pt x="134" y="100"/>
                  </a:lnTo>
                  <a:lnTo>
                    <a:pt x="138" y="108"/>
                  </a:lnTo>
                  <a:lnTo>
                    <a:pt x="138" y="116"/>
                  </a:lnTo>
                  <a:lnTo>
                    <a:pt x="134" y="124"/>
                  </a:lnTo>
                  <a:lnTo>
                    <a:pt x="134" y="124"/>
                  </a:lnTo>
                  <a:lnTo>
                    <a:pt x="138" y="126"/>
                  </a:lnTo>
                  <a:lnTo>
                    <a:pt x="142" y="126"/>
                  </a:lnTo>
                  <a:lnTo>
                    <a:pt x="146" y="126"/>
                  </a:lnTo>
                  <a:lnTo>
                    <a:pt x="150" y="122"/>
                  </a:lnTo>
                  <a:lnTo>
                    <a:pt x="150" y="122"/>
                  </a:lnTo>
                  <a:lnTo>
                    <a:pt x="156" y="122"/>
                  </a:lnTo>
                  <a:lnTo>
                    <a:pt x="156" y="122"/>
                  </a:lnTo>
                  <a:lnTo>
                    <a:pt x="160" y="126"/>
                  </a:lnTo>
                  <a:lnTo>
                    <a:pt x="164" y="128"/>
                  </a:lnTo>
                  <a:lnTo>
                    <a:pt x="170" y="132"/>
                  </a:lnTo>
                  <a:lnTo>
                    <a:pt x="172" y="136"/>
                  </a:lnTo>
                  <a:lnTo>
                    <a:pt x="172" y="136"/>
                  </a:lnTo>
                  <a:lnTo>
                    <a:pt x="168" y="138"/>
                  </a:lnTo>
                  <a:lnTo>
                    <a:pt x="164" y="136"/>
                  </a:lnTo>
                  <a:lnTo>
                    <a:pt x="162" y="136"/>
                  </a:lnTo>
                  <a:lnTo>
                    <a:pt x="158" y="134"/>
                  </a:lnTo>
                  <a:lnTo>
                    <a:pt x="158" y="134"/>
                  </a:lnTo>
                  <a:lnTo>
                    <a:pt x="154" y="132"/>
                  </a:lnTo>
                  <a:lnTo>
                    <a:pt x="154" y="132"/>
                  </a:lnTo>
                  <a:lnTo>
                    <a:pt x="148" y="132"/>
                  </a:lnTo>
                  <a:lnTo>
                    <a:pt x="144" y="134"/>
                  </a:lnTo>
                  <a:lnTo>
                    <a:pt x="142" y="138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42" y="144"/>
                  </a:lnTo>
                  <a:lnTo>
                    <a:pt x="146" y="146"/>
                  </a:lnTo>
                  <a:lnTo>
                    <a:pt x="152" y="148"/>
                  </a:lnTo>
                  <a:lnTo>
                    <a:pt x="152" y="148"/>
                  </a:lnTo>
                  <a:lnTo>
                    <a:pt x="158" y="148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70" y="142"/>
                  </a:lnTo>
                  <a:lnTo>
                    <a:pt x="170" y="142"/>
                  </a:lnTo>
                  <a:lnTo>
                    <a:pt x="172" y="144"/>
                  </a:lnTo>
                  <a:lnTo>
                    <a:pt x="172" y="144"/>
                  </a:lnTo>
                  <a:lnTo>
                    <a:pt x="170" y="156"/>
                  </a:lnTo>
                  <a:lnTo>
                    <a:pt x="170" y="156"/>
                  </a:lnTo>
                  <a:lnTo>
                    <a:pt x="170" y="160"/>
                  </a:lnTo>
                  <a:lnTo>
                    <a:pt x="170" y="160"/>
                  </a:lnTo>
                  <a:lnTo>
                    <a:pt x="164" y="162"/>
                  </a:lnTo>
                  <a:lnTo>
                    <a:pt x="164" y="162"/>
                  </a:lnTo>
                  <a:lnTo>
                    <a:pt x="160" y="158"/>
                  </a:lnTo>
                  <a:lnTo>
                    <a:pt x="156" y="158"/>
                  </a:lnTo>
                  <a:lnTo>
                    <a:pt x="152" y="162"/>
                  </a:lnTo>
                  <a:lnTo>
                    <a:pt x="150" y="168"/>
                  </a:lnTo>
                  <a:lnTo>
                    <a:pt x="150" y="168"/>
                  </a:lnTo>
                  <a:lnTo>
                    <a:pt x="150" y="170"/>
                  </a:lnTo>
                  <a:lnTo>
                    <a:pt x="152" y="172"/>
                  </a:lnTo>
                  <a:lnTo>
                    <a:pt x="154" y="174"/>
                  </a:lnTo>
                  <a:lnTo>
                    <a:pt x="156" y="176"/>
                  </a:lnTo>
                  <a:lnTo>
                    <a:pt x="156" y="176"/>
                  </a:lnTo>
                  <a:lnTo>
                    <a:pt x="152" y="176"/>
                  </a:lnTo>
                  <a:lnTo>
                    <a:pt x="150" y="178"/>
                  </a:lnTo>
                  <a:lnTo>
                    <a:pt x="152" y="180"/>
                  </a:lnTo>
                  <a:lnTo>
                    <a:pt x="152" y="180"/>
                  </a:lnTo>
                  <a:lnTo>
                    <a:pt x="156" y="186"/>
                  </a:lnTo>
                  <a:lnTo>
                    <a:pt x="162" y="190"/>
                  </a:lnTo>
                  <a:lnTo>
                    <a:pt x="162" y="190"/>
                  </a:lnTo>
                  <a:lnTo>
                    <a:pt x="162" y="194"/>
                  </a:lnTo>
                  <a:lnTo>
                    <a:pt x="164" y="196"/>
                  </a:lnTo>
                  <a:lnTo>
                    <a:pt x="166" y="198"/>
                  </a:lnTo>
                  <a:lnTo>
                    <a:pt x="170" y="196"/>
                  </a:lnTo>
                  <a:lnTo>
                    <a:pt x="170" y="196"/>
                  </a:lnTo>
                  <a:lnTo>
                    <a:pt x="174" y="194"/>
                  </a:lnTo>
                  <a:lnTo>
                    <a:pt x="174" y="194"/>
                  </a:lnTo>
                  <a:lnTo>
                    <a:pt x="176" y="196"/>
                  </a:lnTo>
                  <a:lnTo>
                    <a:pt x="176" y="196"/>
                  </a:lnTo>
                  <a:lnTo>
                    <a:pt x="172" y="198"/>
                  </a:lnTo>
                  <a:lnTo>
                    <a:pt x="170" y="202"/>
                  </a:lnTo>
                  <a:lnTo>
                    <a:pt x="170" y="202"/>
                  </a:lnTo>
                  <a:lnTo>
                    <a:pt x="172" y="208"/>
                  </a:lnTo>
                  <a:lnTo>
                    <a:pt x="176" y="216"/>
                  </a:lnTo>
                  <a:lnTo>
                    <a:pt x="182" y="224"/>
                  </a:lnTo>
                  <a:lnTo>
                    <a:pt x="192" y="232"/>
                  </a:lnTo>
                  <a:lnTo>
                    <a:pt x="192" y="232"/>
                  </a:lnTo>
                  <a:lnTo>
                    <a:pt x="196" y="236"/>
                  </a:lnTo>
                  <a:lnTo>
                    <a:pt x="202" y="236"/>
                  </a:lnTo>
                  <a:lnTo>
                    <a:pt x="202" y="236"/>
                  </a:lnTo>
                  <a:lnTo>
                    <a:pt x="206" y="234"/>
                  </a:lnTo>
                  <a:lnTo>
                    <a:pt x="208" y="234"/>
                  </a:lnTo>
                  <a:lnTo>
                    <a:pt x="214" y="238"/>
                  </a:lnTo>
                  <a:lnTo>
                    <a:pt x="214" y="238"/>
                  </a:lnTo>
                  <a:lnTo>
                    <a:pt x="218" y="242"/>
                  </a:lnTo>
                  <a:lnTo>
                    <a:pt x="218" y="242"/>
                  </a:lnTo>
                  <a:lnTo>
                    <a:pt x="220" y="244"/>
                  </a:lnTo>
                  <a:lnTo>
                    <a:pt x="220" y="244"/>
                  </a:lnTo>
                  <a:lnTo>
                    <a:pt x="226" y="242"/>
                  </a:lnTo>
                  <a:lnTo>
                    <a:pt x="232" y="236"/>
                  </a:lnTo>
                  <a:lnTo>
                    <a:pt x="236" y="230"/>
                  </a:lnTo>
                  <a:lnTo>
                    <a:pt x="236" y="222"/>
                  </a:lnTo>
                  <a:lnTo>
                    <a:pt x="236" y="222"/>
                  </a:lnTo>
                  <a:lnTo>
                    <a:pt x="236" y="220"/>
                  </a:lnTo>
                  <a:lnTo>
                    <a:pt x="236" y="216"/>
                  </a:lnTo>
                  <a:lnTo>
                    <a:pt x="240" y="214"/>
                  </a:lnTo>
                  <a:lnTo>
                    <a:pt x="240" y="214"/>
                  </a:lnTo>
                  <a:lnTo>
                    <a:pt x="246" y="210"/>
                  </a:lnTo>
                  <a:lnTo>
                    <a:pt x="248" y="206"/>
                  </a:lnTo>
                  <a:lnTo>
                    <a:pt x="250" y="204"/>
                  </a:lnTo>
                  <a:lnTo>
                    <a:pt x="250" y="204"/>
                  </a:lnTo>
                  <a:lnTo>
                    <a:pt x="250" y="198"/>
                  </a:lnTo>
                  <a:lnTo>
                    <a:pt x="252" y="192"/>
                  </a:lnTo>
                  <a:lnTo>
                    <a:pt x="256" y="188"/>
                  </a:lnTo>
                  <a:lnTo>
                    <a:pt x="260" y="188"/>
                  </a:lnTo>
                  <a:lnTo>
                    <a:pt x="260" y="188"/>
                  </a:lnTo>
                  <a:lnTo>
                    <a:pt x="264" y="186"/>
                  </a:lnTo>
                  <a:lnTo>
                    <a:pt x="268" y="184"/>
                  </a:lnTo>
                  <a:lnTo>
                    <a:pt x="272" y="182"/>
                  </a:lnTo>
                  <a:lnTo>
                    <a:pt x="272" y="182"/>
                  </a:lnTo>
                  <a:lnTo>
                    <a:pt x="274" y="186"/>
                  </a:lnTo>
                  <a:lnTo>
                    <a:pt x="276" y="186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0" y="182"/>
                  </a:lnTo>
                  <a:lnTo>
                    <a:pt x="288" y="182"/>
                  </a:lnTo>
                  <a:lnTo>
                    <a:pt x="294" y="178"/>
                  </a:lnTo>
                  <a:lnTo>
                    <a:pt x="302" y="174"/>
                  </a:lnTo>
                  <a:lnTo>
                    <a:pt x="306" y="168"/>
                  </a:lnTo>
                  <a:lnTo>
                    <a:pt x="306" y="168"/>
                  </a:lnTo>
                  <a:lnTo>
                    <a:pt x="314" y="162"/>
                  </a:lnTo>
                  <a:lnTo>
                    <a:pt x="322" y="160"/>
                  </a:lnTo>
                  <a:lnTo>
                    <a:pt x="322" y="160"/>
                  </a:lnTo>
                  <a:lnTo>
                    <a:pt x="340" y="158"/>
                  </a:lnTo>
                  <a:lnTo>
                    <a:pt x="358" y="154"/>
                  </a:lnTo>
                  <a:lnTo>
                    <a:pt x="374" y="148"/>
                  </a:lnTo>
                  <a:lnTo>
                    <a:pt x="390" y="140"/>
                  </a:lnTo>
                  <a:lnTo>
                    <a:pt x="390" y="140"/>
                  </a:lnTo>
                  <a:lnTo>
                    <a:pt x="382" y="140"/>
                  </a:lnTo>
                  <a:lnTo>
                    <a:pt x="376" y="138"/>
                  </a:lnTo>
                  <a:lnTo>
                    <a:pt x="370" y="138"/>
                  </a:lnTo>
                  <a:lnTo>
                    <a:pt x="362" y="140"/>
                  </a:lnTo>
                  <a:lnTo>
                    <a:pt x="362" y="1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71"/>
            <p:cNvSpPr>
              <a:spLocks noEditPoints="1"/>
            </p:cNvSpPr>
            <p:nvPr/>
          </p:nvSpPr>
          <p:spPr bwMode="auto">
            <a:xfrm>
              <a:off x="6254750" y="279400"/>
              <a:ext cx="2559050" cy="1851025"/>
            </a:xfrm>
            <a:custGeom>
              <a:avLst/>
              <a:gdLst/>
              <a:ahLst/>
              <a:cxnLst>
                <a:cxn ang="0">
                  <a:pos x="1460" y="92"/>
                </a:cxn>
                <a:cxn ang="0">
                  <a:pos x="1272" y="54"/>
                </a:cxn>
                <a:cxn ang="0">
                  <a:pos x="1188" y="64"/>
                </a:cxn>
                <a:cxn ang="0">
                  <a:pos x="1078" y="48"/>
                </a:cxn>
                <a:cxn ang="0">
                  <a:pos x="1000" y="10"/>
                </a:cxn>
                <a:cxn ang="0">
                  <a:pos x="804" y="38"/>
                </a:cxn>
                <a:cxn ang="0">
                  <a:pos x="722" y="62"/>
                </a:cxn>
                <a:cxn ang="0">
                  <a:pos x="726" y="90"/>
                </a:cxn>
                <a:cxn ang="0">
                  <a:pos x="684" y="48"/>
                </a:cxn>
                <a:cxn ang="0">
                  <a:pos x="604" y="84"/>
                </a:cxn>
                <a:cxn ang="0">
                  <a:pos x="496" y="98"/>
                </a:cxn>
                <a:cxn ang="0">
                  <a:pos x="426" y="138"/>
                </a:cxn>
                <a:cxn ang="0">
                  <a:pos x="384" y="82"/>
                </a:cxn>
                <a:cxn ang="0">
                  <a:pos x="272" y="90"/>
                </a:cxn>
                <a:cxn ang="0">
                  <a:pos x="184" y="158"/>
                </a:cxn>
                <a:cxn ang="0">
                  <a:pos x="216" y="188"/>
                </a:cxn>
                <a:cxn ang="0">
                  <a:pos x="278" y="178"/>
                </a:cxn>
                <a:cxn ang="0">
                  <a:pos x="358" y="182"/>
                </a:cxn>
                <a:cxn ang="0">
                  <a:pos x="226" y="240"/>
                </a:cxn>
                <a:cxn ang="0">
                  <a:pos x="162" y="270"/>
                </a:cxn>
                <a:cxn ang="0">
                  <a:pos x="118" y="356"/>
                </a:cxn>
                <a:cxn ang="0">
                  <a:pos x="98" y="426"/>
                </a:cxn>
                <a:cxn ang="0">
                  <a:pos x="224" y="368"/>
                </a:cxn>
                <a:cxn ang="0">
                  <a:pos x="244" y="336"/>
                </a:cxn>
                <a:cxn ang="0">
                  <a:pos x="318" y="412"/>
                </a:cxn>
                <a:cxn ang="0">
                  <a:pos x="380" y="322"/>
                </a:cxn>
                <a:cxn ang="0">
                  <a:pos x="432" y="324"/>
                </a:cxn>
                <a:cxn ang="0">
                  <a:pos x="340" y="388"/>
                </a:cxn>
                <a:cxn ang="0">
                  <a:pos x="414" y="428"/>
                </a:cxn>
                <a:cxn ang="0">
                  <a:pos x="280" y="492"/>
                </a:cxn>
                <a:cxn ang="0">
                  <a:pos x="172" y="424"/>
                </a:cxn>
                <a:cxn ang="0">
                  <a:pos x="2" y="580"/>
                </a:cxn>
                <a:cxn ang="0">
                  <a:pos x="96" y="752"/>
                </a:cxn>
                <a:cxn ang="0">
                  <a:pos x="214" y="836"/>
                </a:cxn>
                <a:cxn ang="0">
                  <a:pos x="280" y="1162"/>
                </a:cxn>
                <a:cxn ang="0">
                  <a:pos x="404" y="1018"/>
                </a:cxn>
                <a:cxn ang="0">
                  <a:pos x="532" y="682"/>
                </a:cxn>
                <a:cxn ang="0">
                  <a:pos x="422" y="582"/>
                </a:cxn>
                <a:cxn ang="0">
                  <a:pos x="438" y="574"/>
                </a:cxn>
                <a:cxn ang="0">
                  <a:pos x="590" y="592"/>
                </a:cxn>
                <a:cxn ang="0">
                  <a:pos x="516" y="520"/>
                </a:cxn>
                <a:cxn ang="0">
                  <a:pos x="630" y="544"/>
                </a:cxn>
                <a:cxn ang="0">
                  <a:pos x="732" y="712"/>
                </a:cxn>
                <a:cxn ang="0">
                  <a:pos x="840" y="574"/>
                </a:cxn>
                <a:cxn ang="0">
                  <a:pos x="902" y="710"/>
                </a:cxn>
                <a:cxn ang="0">
                  <a:pos x="912" y="684"/>
                </a:cxn>
                <a:cxn ang="0">
                  <a:pos x="966" y="592"/>
                </a:cxn>
                <a:cxn ang="0">
                  <a:pos x="1084" y="498"/>
                </a:cxn>
                <a:cxn ang="0">
                  <a:pos x="1052" y="408"/>
                </a:cxn>
                <a:cxn ang="0">
                  <a:pos x="1112" y="400"/>
                </a:cxn>
                <a:cxn ang="0">
                  <a:pos x="1154" y="362"/>
                </a:cxn>
                <a:cxn ang="0">
                  <a:pos x="1200" y="242"/>
                </a:cxn>
                <a:cxn ang="0">
                  <a:pos x="1374" y="164"/>
                </a:cxn>
                <a:cxn ang="0">
                  <a:pos x="1366" y="270"/>
                </a:cxn>
                <a:cxn ang="0">
                  <a:pos x="1398" y="200"/>
                </a:cxn>
                <a:cxn ang="0">
                  <a:pos x="1518" y="134"/>
                </a:cxn>
                <a:cxn ang="0">
                  <a:pos x="1612" y="118"/>
                </a:cxn>
                <a:cxn ang="0">
                  <a:pos x="372" y="178"/>
                </a:cxn>
                <a:cxn ang="0">
                  <a:pos x="416" y="172"/>
                </a:cxn>
                <a:cxn ang="0">
                  <a:pos x="516" y="238"/>
                </a:cxn>
                <a:cxn ang="0">
                  <a:pos x="500" y="346"/>
                </a:cxn>
                <a:cxn ang="0">
                  <a:pos x="550" y="370"/>
                </a:cxn>
                <a:cxn ang="0">
                  <a:pos x="604" y="354"/>
                </a:cxn>
              </a:cxnLst>
              <a:rect l="0" t="0" r="r" b="b"/>
              <a:pathLst>
                <a:path w="1612" h="1166">
                  <a:moveTo>
                    <a:pt x="1612" y="118"/>
                  </a:moveTo>
                  <a:lnTo>
                    <a:pt x="1612" y="118"/>
                  </a:lnTo>
                  <a:lnTo>
                    <a:pt x="1608" y="114"/>
                  </a:lnTo>
                  <a:lnTo>
                    <a:pt x="1600" y="112"/>
                  </a:lnTo>
                  <a:lnTo>
                    <a:pt x="1592" y="110"/>
                  </a:lnTo>
                  <a:lnTo>
                    <a:pt x="1586" y="110"/>
                  </a:lnTo>
                  <a:lnTo>
                    <a:pt x="1586" y="110"/>
                  </a:lnTo>
                  <a:lnTo>
                    <a:pt x="1586" y="112"/>
                  </a:lnTo>
                  <a:lnTo>
                    <a:pt x="1586" y="114"/>
                  </a:lnTo>
                  <a:lnTo>
                    <a:pt x="1586" y="116"/>
                  </a:lnTo>
                  <a:lnTo>
                    <a:pt x="1582" y="116"/>
                  </a:lnTo>
                  <a:lnTo>
                    <a:pt x="1582" y="116"/>
                  </a:lnTo>
                  <a:lnTo>
                    <a:pt x="1580" y="114"/>
                  </a:lnTo>
                  <a:lnTo>
                    <a:pt x="1578" y="112"/>
                  </a:lnTo>
                  <a:lnTo>
                    <a:pt x="1578" y="108"/>
                  </a:lnTo>
                  <a:lnTo>
                    <a:pt x="1578" y="108"/>
                  </a:lnTo>
                  <a:lnTo>
                    <a:pt x="1574" y="104"/>
                  </a:lnTo>
                  <a:lnTo>
                    <a:pt x="1570" y="102"/>
                  </a:lnTo>
                  <a:lnTo>
                    <a:pt x="1570" y="102"/>
                  </a:lnTo>
                  <a:lnTo>
                    <a:pt x="1546" y="92"/>
                  </a:lnTo>
                  <a:lnTo>
                    <a:pt x="1522" y="84"/>
                  </a:lnTo>
                  <a:lnTo>
                    <a:pt x="1496" y="80"/>
                  </a:lnTo>
                  <a:lnTo>
                    <a:pt x="1470" y="78"/>
                  </a:lnTo>
                  <a:lnTo>
                    <a:pt x="1470" y="78"/>
                  </a:lnTo>
                  <a:lnTo>
                    <a:pt x="1466" y="78"/>
                  </a:lnTo>
                  <a:lnTo>
                    <a:pt x="1464" y="80"/>
                  </a:lnTo>
                  <a:lnTo>
                    <a:pt x="1466" y="84"/>
                  </a:lnTo>
                  <a:lnTo>
                    <a:pt x="1466" y="84"/>
                  </a:lnTo>
                  <a:lnTo>
                    <a:pt x="1468" y="86"/>
                  </a:lnTo>
                  <a:lnTo>
                    <a:pt x="1468" y="88"/>
                  </a:lnTo>
                  <a:lnTo>
                    <a:pt x="1466" y="90"/>
                  </a:lnTo>
                  <a:lnTo>
                    <a:pt x="1466" y="90"/>
                  </a:lnTo>
                  <a:lnTo>
                    <a:pt x="1462" y="92"/>
                  </a:lnTo>
                  <a:lnTo>
                    <a:pt x="1460" y="92"/>
                  </a:lnTo>
                  <a:lnTo>
                    <a:pt x="1458" y="92"/>
                  </a:lnTo>
                  <a:lnTo>
                    <a:pt x="1458" y="92"/>
                  </a:lnTo>
                  <a:lnTo>
                    <a:pt x="1450" y="86"/>
                  </a:lnTo>
                  <a:lnTo>
                    <a:pt x="1442" y="84"/>
                  </a:lnTo>
                  <a:lnTo>
                    <a:pt x="1426" y="84"/>
                  </a:lnTo>
                  <a:lnTo>
                    <a:pt x="1426" y="84"/>
                  </a:lnTo>
                  <a:lnTo>
                    <a:pt x="1412" y="82"/>
                  </a:lnTo>
                  <a:lnTo>
                    <a:pt x="1404" y="82"/>
                  </a:lnTo>
                  <a:lnTo>
                    <a:pt x="1398" y="84"/>
                  </a:lnTo>
                  <a:lnTo>
                    <a:pt x="1398" y="84"/>
                  </a:lnTo>
                  <a:lnTo>
                    <a:pt x="1392" y="86"/>
                  </a:lnTo>
                  <a:lnTo>
                    <a:pt x="1388" y="84"/>
                  </a:lnTo>
                  <a:lnTo>
                    <a:pt x="1382" y="82"/>
                  </a:lnTo>
                  <a:lnTo>
                    <a:pt x="1382" y="78"/>
                  </a:lnTo>
                  <a:lnTo>
                    <a:pt x="1382" y="78"/>
                  </a:lnTo>
                  <a:lnTo>
                    <a:pt x="1380" y="74"/>
                  </a:lnTo>
                  <a:lnTo>
                    <a:pt x="1378" y="72"/>
                  </a:lnTo>
                  <a:lnTo>
                    <a:pt x="1372" y="70"/>
                  </a:lnTo>
                  <a:lnTo>
                    <a:pt x="1372" y="70"/>
                  </a:lnTo>
                  <a:lnTo>
                    <a:pt x="1358" y="68"/>
                  </a:lnTo>
                  <a:lnTo>
                    <a:pt x="1344" y="68"/>
                  </a:lnTo>
                  <a:lnTo>
                    <a:pt x="1344" y="68"/>
                  </a:lnTo>
                  <a:lnTo>
                    <a:pt x="1334" y="70"/>
                  </a:lnTo>
                  <a:lnTo>
                    <a:pt x="1324" y="70"/>
                  </a:lnTo>
                  <a:lnTo>
                    <a:pt x="1304" y="62"/>
                  </a:lnTo>
                  <a:lnTo>
                    <a:pt x="1304" y="62"/>
                  </a:lnTo>
                  <a:lnTo>
                    <a:pt x="1302" y="62"/>
                  </a:lnTo>
                  <a:lnTo>
                    <a:pt x="1302" y="58"/>
                  </a:lnTo>
                  <a:lnTo>
                    <a:pt x="1302" y="56"/>
                  </a:lnTo>
                  <a:lnTo>
                    <a:pt x="1298" y="56"/>
                  </a:lnTo>
                  <a:lnTo>
                    <a:pt x="1298" y="56"/>
                  </a:lnTo>
                  <a:lnTo>
                    <a:pt x="1286" y="56"/>
                  </a:lnTo>
                  <a:lnTo>
                    <a:pt x="1278" y="56"/>
                  </a:lnTo>
                  <a:lnTo>
                    <a:pt x="1272" y="54"/>
                  </a:lnTo>
                  <a:lnTo>
                    <a:pt x="1272" y="54"/>
                  </a:lnTo>
                  <a:lnTo>
                    <a:pt x="1274" y="56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4" y="60"/>
                  </a:lnTo>
                  <a:lnTo>
                    <a:pt x="1272" y="62"/>
                  </a:lnTo>
                  <a:lnTo>
                    <a:pt x="1266" y="62"/>
                  </a:lnTo>
                  <a:lnTo>
                    <a:pt x="1266" y="62"/>
                  </a:lnTo>
                  <a:lnTo>
                    <a:pt x="1268" y="58"/>
                  </a:lnTo>
                  <a:lnTo>
                    <a:pt x="1266" y="56"/>
                  </a:lnTo>
                  <a:lnTo>
                    <a:pt x="1262" y="54"/>
                  </a:lnTo>
                  <a:lnTo>
                    <a:pt x="1262" y="54"/>
                  </a:lnTo>
                  <a:lnTo>
                    <a:pt x="1258" y="52"/>
                  </a:lnTo>
                  <a:lnTo>
                    <a:pt x="1258" y="52"/>
                  </a:lnTo>
                  <a:lnTo>
                    <a:pt x="1246" y="52"/>
                  </a:lnTo>
                  <a:lnTo>
                    <a:pt x="1246" y="52"/>
                  </a:lnTo>
                  <a:lnTo>
                    <a:pt x="1238" y="50"/>
                  </a:lnTo>
                  <a:lnTo>
                    <a:pt x="1238" y="50"/>
                  </a:lnTo>
                  <a:lnTo>
                    <a:pt x="1222" y="56"/>
                  </a:lnTo>
                  <a:lnTo>
                    <a:pt x="1222" y="56"/>
                  </a:lnTo>
                  <a:lnTo>
                    <a:pt x="1224" y="58"/>
                  </a:lnTo>
                  <a:lnTo>
                    <a:pt x="1224" y="62"/>
                  </a:lnTo>
                  <a:lnTo>
                    <a:pt x="1224" y="62"/>
                  </a:lnTo>
                  <a:lnTo>
                    <a:pt x="1222" y="64"/>
                  </a:lnTo>
                  <a:lnTo>
                    <a:pt x="1220" y="64"/>
                  </a:lnTo>
                  <a:lnTo>
                    <a:pt x="1216" y="64"/>
                  </a:lnTo>
                  <a:lnTo>
                    <a:pt x="1216" y="64"/>
                  </a:lnTo>
                  <a:lnTo>
                    <a:pt x="1210" y="66"/>
                  </a:lnTo>
                  <a:lnTo>
                    <a:pt x="1206" y="64"/>
                  </a:lnTo>
                  <a:lnTo>
                    <a:pt x="1202" y="64"/>
                  </a:lnTo>
                  <a:lnTo>
                    <a:pt x="1198" y="64"/>
                  </a:lnTo>
                  <a:lnTo>
                    <a:pt x="1198" y="64"/>
                  </a:lnTo>
                  <a:lnTo>
                    <a:pt x="1192" y="64"/>
                  </a:lnTo>
                  <a:lnTo>
                    <a:pt x="1188" y="64"/>
                  </a:lnTo>
                  <a:lnTo>
                    <a:pt x="1178" y="62"/>
                  </a:lnTo>
                  <a:lnTo>
                    <a:pt x="1172" y="62"/>
                  </a:lnTo>
                  <a:lnTo>
                    <a:pt x="1168" y="64"/>
                  </a:lnTo>
                  <a:lnTo>
                    <a:pt x="1164" y="66"/>
                  </a:lnTo>
                  <a:lnTo>
                    <a:pt x="1160" y="70"/>
                  </a:lnTo>
                  <a:lnTo>
                    <a:pt x="1160" y="70"/>
                  </a:lnTo>
                  <a:lnTo>
                    <a:pt x="1156" y="72"/>
                  </a:lnTo>
                  <a:lnTo>
                    <a:pt x="1152" y="70"/>
                  </a:lnTo>
                  <a:lnTo>
                    <a:pt x="1144" y="66"/>
                  </a:lnTo>
                  <a:lnTo>
                    <a:pt x="1144" y="66"/>
                  </a:lnTo>
                  <a:lnTo>
                    <a:pt x="1132" y="56"/>
                  </a:lnTo>
                  <a:lnTo>
                    <a:pt x="1132" y="56"/>
                  </a:lnTo>
                  <a:lnTo>
                    <a:pt x="1134" y="48"/>
                  </a:lnTo>
                  <a:lnTo>
                    <a:pt x="1134" y="48"/>
                  </a:lnTo>
                  <a:lnTo>
                    <a:pt x="1136" y="48"/>
                  </a:lnTo>
                  <a:lnTo>
                    <a:pt x="1138" y="48"/>
                  </a:lnTo>
                  <a:lnTo>
                    <a:pt x="1136" y="46"/>
                  </a:lnTo>
                  <a:lnTo>
                    <a:pt x="1136" y="46"/>
                  </a:lnTo>
                  <a:lnTo>
                    <a:pt x="1130" y="44"/>
                  </a:lnTo>
                  <a:lnTo>
                    <a:pt x="1126" y="42"/>
                  </a:lnTo>
                  <a:lnTo>
                    <a:pt x="1124" y="44"/>
                  </a:lnTo>
                  <a:lnTo>
                    <a:pt x="1124" y="44"/>
                  </a:lnTo>
                  <a:lnTo>
                    <a:pt x="1118" y="44"/>
                  </a:lnTo>
                  <a:lnTo>
                    <a:pt x="1118" y="44"/>
                  </a:lnTo>
                  <a:lnTo>
                    <a:pt x="1108" y="42"/>
                  </a:lnTo>
                  <a:lnTo>
                    <a:pt x="1104" y="40"/>
                  </a:lnTo>
                  <a:lnTo>
                    <a:pt x="1098" y="42"/>
                  </a:lnTo>
                  <a:lnTo>
                    <a:pt x="1098" y="42"/>
                  </a:lnTo>
                  <a:lnTo>
                    <a:pt x="1096" y="44"/>
                  </a:lnTo>
                  <a:lnTo>
                    <a:pt x="1096" y="46"/>
                  </a:lnTo>
                  <a:lnTo>
                    <a:pt x="1096" y="50"/>
                  </a:lnTo>
                  <a:lnTo>
                    <a:pt x="1096" y="50"/>
                  </a:lnTo>
                  <a:lnTo>
                    <a:pt x="1086" y="50"/>
                  </a:lnTo>
                  <a:lnTo>
                    <a:pt x="1078" y="48"/>
                  </a:lnTo>
                  <a:lnTo>
                    <a:pt x="1070" y="48"/>
                  </a:lnTo>
                  <a:lnTo>
                    <a:pt x="1062" y="46"/>
                  </a:lnTo>
                  <a:lnTo>
                    <a:pt x="1062" y="46"/>
                  </a:lnTo>
                  <a:lnTo>
                    <a:pt x="1054" y="42"/>
                  </a:lnTo>
                  <a:lnTo>
                    <a:pt x="1046" y="42"/>
                  </a:lnTo>
                  <a:lnTo>
                    <a:pt x="1038" y="40"/>
                  </a:lnTo>
                  <a:lnTo>
                    <a:pt x="1030" y="42"/>
                  </a:lnTo>
                  <a:lnTo>
                    <a:pt x="1030" y="42"/>
                  </a:lnTo>
                  <a:lnTo>
                    <a:pt x="1024" y="42"/>
                  </a:lnTo>
                  <a:lnTo>
                    <a:pt x="1018" y="42"/>
                  </a:lnTo>
                  <a:lnTo>
                    <a:pt x="1004" y="40"/>
                  </a:lnTo>
                  <a:lnTo>
                    <a:pt x="1004" y="40"/>
                  </a:lnTo>
                  <a:lnTo>
                    <a:pt x="1000" y="38"/>
                  </a:lnTo>
                  <a:lnTo>
                    <a:pt x="994" y="40"/>
                  </a:lnTo>
                  <a:lnTo>
                    <a:pt x="994" y="40"/>
                  </a:lnTo>
                  <a:lnTo>
                    <a:pt x="986" y="44"/>
                  </a:lnTo>
                  <a:lnTo>
                    <a:pt x="980" y="46"/>
                  </a:lnTo>
                  <a:lnTo>
                    <a:pt x="964" y="44"/>
                  </a:lnTo>
                  <a:lnTo>
                    <a:pt x="964" y="44"/>
                  </a:lnTo>
                  <a:lnTo>
                    <a:pt x="990" y="36"/>
                  </a:lnTo>
                  <a:lnTo>
                    <a:pt x="990" y="36"/>
                  </a:lnTo>
                  <a:lnTo>
                    <a:pt x="994" y="34"/>
                  </a:lnTo>
                  <a:lnTo>
                    <a:pt x="998" y="32"/>
                  </a:lnTo>
                  <a:lnTo>
                    <a:pt x="1008" y="30"/>
                  </a:lnTo>
                  <a:lnTo>
                    <a:pt x="1008" y="30"/>
                  </a:lnTo>
                  <a:lnTo>
                    <a:pt x="1016" y="26"/>
                  </a:lnTo>
                  <a:lnTo>
                    <a:pt x="1016" y="26"/>
                  </a:lnTo>
                  <a:lnTo>
                    <a:pt x="1018" y="24"/>
                  </a:lnTo>
                  <a:lnTo>
                    <a:pt x="1018" y="20"/>
                  </a:lnTo>
                  <a:lnTo>
                    <a:pt x="1018" y="18"/>
                  </a:lnTo>
                  <a:lnTo>
                    <a:pt x="1018" y="16"/>
                  </a:lnTo>
                  <a:lnTo>
                    <a:pt x="1018" y="16"/>
                  </a:lnTo>
                  <a:lnTo>
                    <a:pt x="1006" y="12"/>
                  </a:lnTo>
                  <a:lnTo>
                    <a:pt x="1000" y="10"/>
                  </a:lnTo>
                  <a:lnTo>
                    <a:pt x="994" y="8"/>
                  </a:lnTo>
                  <a:lnTo>
                    <a:pt x="994" y="8"/>
                  </a:lnTo>
                  <a:lnTo>
                    <a:pt x="976" y="10"/>
                  </a:lnTo>
                  <a:lnTo>
                    <a:pt x="968" y="10"/>
                  </a:lnTo>
                  <a:lnTo>
                    <a:pt x="960" y="6"/>
                  </a:lnTo>
                  <a:lnTo>
                    <a:pt x="960" y="6"/>
                  </a:lnTo>
                  <a:lnTo>
                    <a:pt x="956" y="6"/>
                  </a:lnTo>
                  <a:lnTo>
                    <a:pt x="956" y="6"/>
                  </a:lnTo>
                  <a:lnTo>
                    <a:pt x="946" y="0"/>
                  </a:lnTo>
                  <a:lnTo>
                    <a:pt x="938" y="0"/>
                  </a:lnTo>
                  <a:lnTo>
                    <a:pt x="938" y="0"/>
                  </a:lnTo>
                  <a:lnTo>
                    <a:pt x="932" y="2"/>
                  </a:lnTo>
                  <a:lnTo>
                    <a:pt x="924" y="6"/>
                  </a:lnTo>
                  <a:lnTo>
                    <a:pt x="918" y="10"/>
                  </a:lnTo>
                  <a:lnTo>
                    <a:pt x="910" y="12"/>
                  </a:lnTo>
                  <a:lnTo>
                    <a:pt x="910" y="12"/>
                  </a:lnTo>
                  <a:lnTo>
                    <a:pt x="914" y="16"/>
                  </a:lnTo>
                  <a:lnTo>
                    <a:pt x="914" y="16"/>
                  </a:lnTo>
                  <a:lnTo>
                    <a:pt x="908" y="16"/>
                  </a:lnTo>
                  <a:lnTo>
                    <a:pt x="908" y="16"/>
                  </a:lnTo>
                  <a:lnTo>
                    <a:pt x="902" y="14"/>
                  </a:lnTo>
                  <a:lnTo>
                    <a:pt x="894" y="14"/>
                  </a:lnTo>
                  <a:lnTo>
                    <a:pt x="880" y="16"/>
                  </a:lnTo>
                  <a:lnTo>
                    <a:pt x="880" y="16"/>
                  </a:lnTo>
                  <a:lnTo>
                    <a:pt x="852" y="18"/>
                  </a:lnTo>
                  <a:lnTo>
                    <a:pt x="824" y="24"/>
                  </a:lnTo>
                  <a:lnTo>
                    <a:pt x="824" y="24"/>
                  </a:lnTo>
                  <a:lnTo>
                    <a:pt x="816" y="28"/>
                  </a:lnTo>
                  <a:lnTo>
                    <a:pt x="814" y="30"/>
                  </a:lnTo>
                  <a:lnTo>
                    <a:pt x="812" y="36"/>
                  </a:lnTo>
                  <a:lnTo>
                    <a:pt x="814" y="42"/>
                  </a:lnTo>
                  <a:lnTo>
                    <a:pt x="814" y="42"/>
                  </a:lnTo>
                  <a:lnTo>
                    <a:pt x="808" y="38"/>
                  </a:lnTo>
                  <a:lnTo>
                    <a:pt x="804" y="38"/>
                  </a:lnTo>
                  <a:lnTo>
                    <a:pt x="802" y="40"/>
                  </a:lnTo>
                  <a:lnTo>
                    <a:pt x="802" y="40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66" y="42"/>
                  </a:lnTo>
                  <a:lnTo>
                    <a:pt x="764" y="42"/>
                  </a:lnTo>
                  <a:lnTo>
                    <a:pt x="762" y="44"/>
                  </a:lnTo>
                  <a:lnTo>
                    <a:pt x="762" y="44"/>
                  </a:lnTo>
                  <a:lnTo>
                    <a:pt x="764" y="50"/>
                  </a:lnTo>
                  <a:lnTo>
                    <a:pt x="766" y="52"/>
                  </a:lnTo>
                  <a:lnTo>
                    <a:pt x="768" y="54"/>
                  </a:lnTo>
                  <a:lnTo>
                    <a:pt x="768" y="54"/>
                  </a:lnTo>
                  <a:lnTo>
                    <a:pt x="774" y="56"/>
                  </a:lnTo>
                  <a:lnTo>
                    <a:pt x="780" y="58"/>
                  </a:lnTo>
                  <a:lnTo>
                    <a:pt x="780" y="58"/>
                  </a:lnTo>
                  <a:lnTo>
                    <a:pt x="780" y="60"/>
                  </a:lnTo>
                  <a:lnTo>
                    <a:pt x="780" y="60"/>
                  </a:lnTo>
                  <a:lnTo>
                    <a:pt x="770" y="62"/>
                  </a:lnTo>
                  <a:lnTo>
                    <a:pt x="770" y="62"/>
                  </a:lnTo>
                  <a:lnTo>
                    <a:pt x="766" y="58"/>
                  </a:lnTo>
                  <a:lnTo>
                    <a:pt x="760" y="56"/>
                  </a:lnTo>
                  <a:lnTo>
                    <a:pt x="750" y="56"/>
                  </a:lnTo>
                  <a:lnTo>
                    <a:pt x="740" y="58"/>
                  </a:lnTo>
                  <a:lnTo>
                    <a:pt x="730" y="60"/>
                  </a:lnTo>
                  <a:lnTo>
                    <a:pt x="730" y="60"/>
                  </a:lnTo>
                  <a:lnTo>
                    <a:pt x="730" y="62"/>
                  </a:lnTo>
                  <a:lnTo>
                    <a:pt x="732" y="62"/>
                  </a:lnTo>
                  <a:lnTo>
                    <a:pt x="736" y="64"/>
                  </a:lnTo>
                  <a:lnTo>
                    <a:pt x="736" y="64"/>
                  </a:lnTo>
                  <a:lnTo>
                    <a:pt x="730" y="66"/>
                  </a:lnTo>
                  <a:lnTo>
                    <a:pt x="730" y="66"/>
                  </a:lnTo>
                  <a:lnTo>
                    <a:pt x="726" y="66"/>
                  </a:lnTo>
                  <a:lnTo>
                    <a:pt x="722" y="66"/>
                  </a:lnTo>
                  <a:lnTo>
                    <a:pt x="722" y="62"/>
                  </a:lnTo>
                  <a:lnTo>
                    <a:pt x="722" y="62"/>
                  </a:lnTo>
                  <a:lnTo>
                    <a:pt x="720" y="58"/>
                  </a:lnTo>
                  <a:lnTo>
                    <a:pt x="716" y="58"/>
                  </a:lnTo>
                  <a:lnTo>
                    <a:pt x="710" y="60"/>
                  </a:lnTo>
                  <a:lnTo>
                    <a:pt x="710" y="60"/>
                  </a:lnTo>
                  <a:lnTo>
                    <a:pt x="706" y="62"/>
                  </a:lnTo>
                  <a:lnTo>
                    <a:pt x="706" y="66"/>
                  </a:lnTo>
                  <a:lnTo>
                    <a:pt x="710" y="70"/>
                  </a:lnTo>
                  <a:lnTo>
                    <a:pt x="710" y="70"/>
                  </a:lnTo>
                  <a:lnTo>
                    <a:pt x="712" y="72"/>
                  </a:lnTo>
                  <a:lnTo>
                    <a:pt x="712" y="76"/>
                  </a:lnTo>
                  <a:lnTo>
                    <a:pt x="712" y="76"/>
                  </a:lnTo>
                  <a:lnTo>
                    <a:pt x="708" y="82"/>
                  </a:lnTo>
                  <a:lnTo>
                    <a:pt x="708" y="84"/>
                  </a:lnTo>
                  <a:lnTo>
                    <a:pt x="710" y="86"/>
                  </a:lnTo>
                  <a:lnTo>
                    <a:pt x="714" y="88"/>
                  </a:lnTo>
                  <a:lnTo>
                    <a:pt x="720" y="88"/>
                  </a:lnTo>
                  <a:lnTo>
                    <a:pt x="720" y="88"/>
                  </a:lnTo>
                  <a:lnTo>
                    <a:pt x="726" y="86"/>
                  </a:lnTo>
                  <a:lnTo>
                    <a:pt x="730" y="88"/>
                  </a:lnTo>
                  <a:lnTo>
                    <a:pt x="740" y="92"/>
                  </a:lnTo>
                  <a:lnTo>
                    <a:pt x="740" y="92"/>
                  </a:lnTo>
                  <a:lnTo>
                    <a:pt x="742" y="94"/>
                  </a:lnTo>
                  <a:lnTo>
                    <a:pt x="742" y="96"/>
                  </a:lnTo>
                  <a:lnTo>
                    <a:pt x="742" y="96"/>
                  </a:lnTo>
                  <a:lnTo>
                    <a:pt x="738" y="98"/>
                  </a:lnTo>
                  <a:lnTo>
                    <a:pt x="738" y="98"/>
                  </a:lnTo>
                  <a:lnTo>
                    <a:pt x="736" y="100"/>
                  </a:lnTo>
                  <a:lnTo>
                    <a:pt x="736" y="98"/>
                  </a:lnTo>
                  <a:lnTo>
                    <a:pt x="736" y="96"/>
                  </a:lnTo>
                  <a:lnTo>
                    <a:pt x="736" y="96"/>
                  </a:lnTo>
                  <a:lnTo>
                    <a:pt x="734" y="92"/>
                  </a:lnTo>
                  <a:lnTo>
                    <a:pt x="732" y="92"/>
                  </a:lnTo>
                  <a:lnTo>
                    <a:pt x="726" y="90"/>
                  </a:lnTo>
                  <a:lnTo>
                    <a:pt x="726" y="90"/>
                  </a:lnTo>
                  <a:lnTo>
                    <a:pt x="720" y="92"/>
                  </a:lnTo>
                  <a:lnTo>
                    <a:pt x="718" y="92"/>
                  </a:lnTo>
                  <a:lnTo>
                    <a:pt x="716" y="96"/>
                  </a:lnTo>
                  <a:lnTo>
                    <a:pt x="716" y="96"/>
                  </a:lnTo>
                  <a:lnTo>
                    <a:pt x="712" y="104"/>
                  </a:lnTo>
                  <a:lnTo>
                    <a:pt x="708" y="112"/>
                  </a:lnTo>
                  <a:lnTo>
                    <a:pt x="700" y="116"/>
                  </a:lnTo>
                  <a:lnTo>
                    <a:pt x="692" y="118"/>
                  </a:lnTo>
                  <a:lnTo>
                    <a:pt x="692" y="118"/>
                  </a:lnTo>
                  <a:lnTo>
                    <a:pt x="692" y="112"/>
                  </a:lnTo>
                  <a:lnTo>
                    <a:pt x="692" y="112"/>
                  </a:lnTo>
                  <a:lnTo>
                    <a:pt x="702" y="102"/>
                  </a:lnTo>
                  <a:lnTo>
                    <a:pt x="702" y="102"/>
                  </a:lnTo>
                  <a:lnTo>
                    <a:pt x="706" y="98"/>
                  </a:lnTo>
                  <a:lnTo>
                    <a:pt x="706" y="96"/>
                  </a:lnTo>
                  <a:lnTo>
                    <a:pt x="704" y="94"/>
                  </a:lnTo>
                  <a:lnTo>
                    <a:pt x="704" y="94"/>
                  </a:lnTo>
                  <a:lnTo>
                    <a:pt x="700" y="90"/>
                  </a:lnTo>
                  <a:lnTo>
                    <a:pt x="698" y="84"/>
                  </a:lnTo>
                  <a:lnTo>
                    <a:pt x="700" y="80"/>
                  </a:lnTo>
                  <a:lnTo>
                    <a:pt x="702" y="74"/>
                  </a:lnTo>
                  <a:lnTo>
                    <a:pt x="702" y="74"/>
                  </a:lnTo>
                  <a:lnTo>
                    <a:pt x="700" y="70"/>
                  </a:lnTo>
                  <a:lnTo>
                    <a:pt x="698" y="68"/>
                  </a:lnTo>
                  <a:lnTo>
                    <a:pt x="696" y="64"/>
                  </a:lnTo>
                  <a:lnTo>
                    <a:pt x="698" y="62"/>
                  </a:lnTo>
                  <a:lnTo>
                    <a:pt x="698" y="62"/>
                  </a:lnTo>
                  <a:lnTo>
                    <a:pt x="700" y="56"/>
                  </a:lnTo>
                  <a:lnTo>
                    <a:pt x="700" y="52"/>
                  </a:lnTo>
                  <a:lnTo>
                    <a:pt x="696" y="50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84" y="48"/>
                  </a:lnTo>
                  <a:lnTo>
                    <a:pt x="678" y="48"/>
                  </a:lnTo>
                  <a:lnTo>
                    <a:pt x="672" y="52"/>
                  </a:lnTo>
                  <a:lnTo>
                    <a:pt x="670" y="58"/>
                  </a:lnTo>
                  <a:lnTo>
                    <a:pt x="670" y="58"/>
                  </a:lnTo>
                  <a:lnTo>
                    <a:pt x="666" y="60"/>
                  </a:lnTo>
                  <a:lnTo>
                    <a:pt x="664" y="64"/>
                  </a:lnTo>
                  <a:lnTo>
                    <a:pt x="664" y="64"/>
                  </a:lnTo>
                  <a:lnTo>
                    <a:pt x="660" y="64"/>
                  </a:lnTo>
                  <a:lnTo>
                    <a:pt x="658" y="66"/>
                  </a:lnTo>
                  <a:lnTo>
                    <a:pt x="656" y="68"/>
                  </a:lnTo>
                  <a:lnTo>
                    <a:pt x="658" y="74"/>
                  </a:lnTo>
                  <a:lnTo>
                    <a:pt x="658" y="74"/>
                  </a:lnTo>
                  <a:lnTo>
                    <a:pt x="658" y="76"/>
                  </a:lnTo>
                  <a:lnTo>
                    <a:pt x="658" y="80"/>
                  </a:lnTo>
                  <a:lnTo>
                    <a:pt x="660" y="82"/>
                  </a:lnTo>
                  <a:lnTo>
                    <a:pt x="664" y="84"/>
                  </a:lnTo>
                  <a:lnTo>
                    <a:pt x="664" y="84"/>
                  </a:lnTo>
                  <a:lnTo>
                    <a:pt x="666" y="86"/>
                  </a:lnTo>
                  <a:lnTo>
                    <a:pt x="670" y="90"/>
                  </a:lnTo>
                  <a:lnTo>
                    <a:pt x="670" y="90"/>
                  </a:lnTo>
                  <a:lnTo>
                    <a:pt x="672" y="92"/>
                  </a:lnTo>
                  <a:lnTo>
                    <a:pt x="670" y="96"/>
                  </a:lnTo>
                  <a:lnTo>
                    <a:pt x="670" y="96"/>
                  </a:lnTo>
                  <a:lnTo>
                    <a:pt x="668" y="98"/>
                  </a:lnTo>
                  <a:lnTo>
                    <a:pt x="664" y="96"/>
                  </a:lnTo>
                  <a:lnTo>
                    <a:pt x="664" y="96"/>
                  </a:lnTo>
                  <a:lnTo>
                    <a:pt x="658" y="92"/>
                  </a:lnTo>
                  <a:lnTo>
                    <a:pt x="650" y="90"/>
                  </a:lnTo>
                  <a:lnTo>
                    <a:pt x="636" y="86"/>
                  </a:lnTo>
                  <a:lnTo>
                    <a:pt x="636" y="86"/>
                  </a:lnTo>
                  <a:lnTo>
                    <a:pt x="620" y="82"/>
                  </a:lnTo>
                  <a:lnTo>
                    <a:pt x="612" y="82"/>
                  </a:lnTo>
                  <a:lnTo>
                    <a:pt x="604" y="84"/>
                  </a:lnTo>
                  <a:lnTo>
                    <a:pt x="604" y="84"/>
                  </a:lnTo>
                  <a:lnTo>
                    <a:pt x="608" y="86"/>
                  </a:lnTo>
                  <a:lnTo>
                    <a:pt x="608" y="88"/>
                  </a:lnTo>
                  <a:lnTo>
                    <a:pt x="608" y="90"/>
                  </a:lnTo>
                  <a:lnTo>
                    <a:pt x="608" y="90"/>
                  </a:lnTo>
                  <a:lnTo>
                    <a:pt x="602" y="96"/>
                  </a:lnTo>
                  <a:lnTo>
                    <a:pt x="598" y="96"/>
                  </a:lnTo>
                  <a:lnTo>
                    <a:pt x="596" y="96"/>
                  </a:lnTo>
                  <a:lnTo>
                    <a:pt x="596" y="96"/>
                  </a:lnTo>
                  <a:lnTo>
                    <a:pt x="594" y="92"/>
                  </a:lnTo>
                  <a:lnTo>
                    <a:pt x="590" y="90"/>
                  </a:lnTo>
                  <a:lnTo>
                    <a:pt x="584" y="92"/>
                  </a:lnTo>
                  <a:lnTo>
                    <a:pt x="584" y="92"/>
                  </a:lnTo>
                  <a:lnTo>
                    <a:pt x="570" y="94"/>
                  </a:lnTo>
                  <a:lnTo>
                    <a:pt x="552" y="90"/>
                  </a:lnTo>
                  <a:lnTo>
                    <a:pt x="552" y="90"/>
                  </a:lnTo>
                  <a:lnTo>
                    <a:pt x="548" y="92"/>
                  </a:lnTo>
                  <a:lnTo>
                    <a:pt x="548" y="92"/>
                  </a:lnTo>
                  <a:lnTo>
                    <a:pt x="542" y="94"/>
                  </a:lnTo>
                  <a:lnTo>
                    <a:pt x="538" y="96"/>
                  </a:lnTo>
                  <a:lnTo>
                    <a:pt x="538" y="96"/>
                  </a:lnTo>
                  <a:lnTo>
                    <a:pt x="522" y="100"/>
                  </a:lnTo>
                  <a:lnTo>
                    <a:pt x="514" y="102"/>
                  </a:lnTo>
                  <a:lnTo>
                    <a:pt x="508" y="106"/>
                  </a:lnTo>
                  <a:lnTo>
                    <a:pt x="508" y="106"/>
                  </a:lnTo>
                  <a:lnTo>
                    <a:pt x="502" y="112"/>
                  </a:lnTo>
                  <a:lnTo>
                    <a:pt x="496" y="112"/>
                  </a:lnTo>
                  <a:lnTo>
                    <a:pt x="492" y="110"/>
                  </a:lnTo>
                  <a:lnTo>
                    <a:pt x="486" y="104"/>
                  </a:lnTo>
                  <a:lnTo>
                    <a:pt x="486" y="104"/>
                  </a:lnTo>
                  <a:lnTo>
                    <a:pt x="488" y="102"/>
                  </a:lnTo>
                  <a:lnTo>
                    <a:pt x="492" y="102"/>
                  </a:lnTo>
                  <a:lnTo>
                    <a:pt x="494" y="102"/>
                  </a:lnTo>
                  <a:lnTo>
                    <a:pt x="496" y="98"/>
                  </a:lnTo>
                  <a:lnTo>
                    <a:pt x="496" y="98"/>
                  </a:lnTo>
                  <a:lnTo>
                    <a:pt x="492" y="96"/>
                  </a:lnTo>
                  <a:lnTo>
                    <a:pt x="488" y="94"/>
                  </a:lnTo>
                  <a:lnTo>
                    <a:pt x="484" y="94"/>
                  </a:lnTo>
                  <a:lnTo>
                    <a:pt x="480" y="96"/>
                  </a:lnTo>
                  <a:lnTo>
                    <a:pt x="480" y="96"/>
                  </a:lnTo>
                  <a:lnTo>
                    <a:pt x="478" y="100"/>
                  </a:lnTo>
                  <a:lnTo>
                    <a:pt x="478" y="106"/>
                  </a:lnTo>
                  <a:lnTo>
                    <a:pt x="478" y="106"/>
                  </a:lnTo>
                  <a:lnTo>
                    <a:pt x="482" y="114"/>
                  </a:lnTo>
                  <a:lnTo>
                    <a:pt x="482" y="116"/>
                  </a:lnTo>
                  <a:lnTo>
                    <a:pt x="480" y="118"/>
                  </a:lnTo>
                  <a:lnTo>
                    <a:pt x="476" y="118"/>
                  </a:lnTo>
                  <a:lnTo>
                    <a:pt x="468" y="118"/>
                  </a:lnTo>
                  <a:lnTo>
                    <a:pt x="468" y="118"/>
                  </a:lnTo>
                  <a:lnTo>
                    <a:pt x="462" y="116"/>
                  </a:lnTo>
                  <a:lnTo>
                    <a:pt x="456" y="118"/>
                  </a:lnTo>
                  <a:lnTo>
                    <a:pt x="446" y="126"/>
                  </a:lnTo>
                  <a:lnTo>
                    <a:pt x="446" y="126"/>
                  </a:lnTo>
                  <a:lnTo>
                    <a:pt x="446" y="128"/>
                  </a:lnTo>
                  <a:lnTo>
                    <a:pt x="448" y="130"/>
                  </a:lnTo>
                  <a:lnTo>
                    <a:pt x="450" y="132"/>
                  </a:lnTo>
                  <a:lnTo>
                    <a:pt x="448" y="134"/>
                  </a:lnTo>
                  <a:lnTo>
                    <a:pt x="448" y="134"/>
                  </a:lnTo>
                  <a:lnTo>
                    <a:pt x="438" y="134"/>
                  </a:lnTo>
                  <a:lnTo>
                    <a:pt x="428" y="132"/>
                  </a:lnTo>
                  <a:lnTo>
                    <a:pt x="428" y="132"/>
                  </a:lnTo>
                  <a:lnTo>
                    <a:pt x="424" y="130"/>
                  </a:lnTo>
                  <a:lnTo>
                    <a:pt x="422" y="130"/>
                  </a:lnTo>
                  <a:lnTo>
                    <a:pt x="422" y="132"/>
                  </a:lnTo>
                  <a:lnTo>
                    <a:pt x="422" y="132"/>
                  </a:lnTo>
                  <a:lnTo>
                    <a:pt x="422" y="134"/>
                  </a:lnTo>
                  <a:lnTo>
                    <a:pt x="422" y="136"/>
                  </a:lnTo>
                  <a:lnTo>
                    <a:pt x="426" y="138"/>
                  </a:lnTo>
                  <a:lnTo>
                    <a:pt x="426" y="138"/>
                  </a:lnTo>
                  <a:lnTo>
                    <a:pt x="430" y="138"/>
                  </a:lnTo>
                  <a:lnTo>
                    <a:pt x="430" y="140"/>
                  </a:lnTo>
                  <a:lnTo>
                    <a:pt x="430" y="140"/>
                  </a:lnTo>
                  <a:lnTo>
                    <a:pt x="424" y="142"/>
                  </a:lnTo>
                  <a:lnTo>
                    <a:pt x="416" y="140"/>
                  </a:lnTo>
                  <a:lnTo>
                    <a:pt x="408" y="138"/>
                  </a:lnTo>
                  <a:lnTo>
                    <a:pt x="406" y="134"/>
                  </a:lnTo>
                  <a:lnTo>
                    <a:pt x="406" y="134"/>
                  </a:lnTo>
                  <a:lnTo>
                    <a:pt x="404" y="126"/>
                  </a:lnTo>
                  <a:lnTo>
                    <a:pt x="402" y="122"/>
                  </a:lnTo>
                  <a:lnTo>
                    <a:pt x="398" y="116"/>
                  </a:lnTo>
                  <a:lnTo>
                    <a:pt x="390" y="114"/>
                  </a:lnTo>
                  <a:lnTo>
                    <a:pt x="390" y="114"/>
                  </a:lnTo>
                  <a:lnTo>
                    <a:pt x="398" y="112"/>
                  </a:lnTo>
                  <a:lnTo>
                    <a:pt x="402" y="114"/>
                  </a:lnTo>
                  <a:lnTo>
                    <a:pt x="412" y="116"/>
                  </a:lnTo>
                  <a:lnTo>
                    <a:pt x="412" y="116"/>
                  </a:lnTo>
                  <a:lnTo>
                    <a:pt x="432" y="120"/>
                  </a:lnTo>
                  <a:lnTo>
                    <a:pt x="440" y="120"/>
                  </a:lnTo>
                  <a:lnTo>
                    <a:pt x="450" y="116"/>
                  </a:lnTo>
                  <a:lnTo>
                    <a:pt x="450" y="116"/>
                  </a:lnTo>
                  <a:lnTo>
                    <a:pt x="454" y="112"/>
                  </a:lnTo>
                  <a:lnTo>
                    <a:pt x="456" y="110"/>
                  </a:lnTo>
                  <a:lnTo>
                    <a:pt x="456" y="108"/>
                  </a:lnTo>
                  <a:lnTo>
                    <a:pt x="456" y="108"/>
                  </a:lnTo>
                  <a:lnTo>
                    <a:pt x="454" y="104"/>
                  </a:lnTo>
                  <a:lnTo>
                    <a:pt x="450" y="102"/>
                  </a:lnTo>
                  <a:lnTo>
                    <a:pt x="450" y="102"/>
                  </a:lnTo>
                  <a:lnTo>
                    <a:pt x="418" y="90"/>
                  </a:lnTo>
                  <a:lnTo>
                    <a:pt x="418" y="90"/>
                  </a:lnTo>
                  <a:lnTo>
                    <a:pt x="410" y="88"/>
                  </a:lnTo>
                  <a:lnTo>
                    <a:pt x="402" y="86"/>
                  </a:lnTo>
                  <a:lnTo>
                    <a:pt x="394" y="86"/>
                  </a:lnTo>
                  <a:lnTo>
                    <a:pt x="384" y="82"/>
                  </a:lnTo>
                  <a:lnTo>
                    <a:pt x="384" y="82"/>
                  </a:lnTo>
                  <a:lnTo>
                    <a:pt x="380" y="80"/>
                  </a:lnTo>
                  <a:lnTo>
                    <a:pt x="374" y="80"/>
                  </a:lnTo>
                  <a:lnTo>
                    <a:pt x="360" y="80"/>
                  </a:lnTo>
                  <a:lnTo>
                    <a:pt x="360" y="80"/>
                  </a:lnTo>
                  <a:lnTo>
                    <a:pt x="364" y="78"/>
                  </a:lnTo>
                  <a:lnTo>
                    <a:pt x="368" y="78"/>
                  </a:lnTo>
                  <a:lnTo>
                    <a:pt x="370" y="78"/>
                  </a:lnTo>
                  <a:lnTo>
                    <a:pt x="372" y="74"/>
                  </a:lnTo>
                  <a:lnTo>
                    <a:pt x="372" y="74"/>
                  </a:lnTo>
                  <a:lnTo>
                    <a:pt x="352" y="70"/>
                  </a:lnTo>
                  <a:lnTo>
                    <a:pt x="352" y="70"/>
                  </a:lnTo>
                  <a:lnTo>
                    <a:pt x="354" y="70"/>
                  </a:lnTo>
                  <a:lnTo>
                    <a:pt x="354" y="70"/>
                  </a:lnTo>
                  <a:lnTo>
                    <a:pt x="354" y="68"/>
                  </a:lnTo>
                  <a:lnTo>
                    <a:pt x="354" y="68"/>
                  </a:lnTo>
                  <a:lnTo>
                    <a:pt x="340" y="72"/>
                  </a:lnTo>
                  <a:lnTo>
                    <a:pt x="324" y="74"/>
                  </a:lnTo>
                  <a:lnTo>
                    <a:pt x="324" y="74"/>
                  </a:lnTo>
                  <a:lnTo>
                    <a:pt x="310" y="76"/>
                  </a:lnTo>
                  <a:lnTo>
                    <a:pt x="302" y="78"/>
                  </a:lnTo>
                  <a:lnTo>
                    <a:pt x="296" y="82"/>
                  </a:lnTo>
                  <a:lnTo>
                    <a:pt x="296" y="82"/>
                  </a:lnTo>
                  <a:lnTo>
                    <a:pt x="292" y="82"/>
                  </a:lnTo>
                  <a:lnTo>
                    <a:pt x="288" y="80"/>
                  </a:lnTo>
                  <a:lnTo>
                    <a:pt x="284" y="78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78" y="82"/>
                  </a:lnTo>
                  <a:lnTo>
                    <a:pt x="274" y="84"/>
                  </a:lnTo>
                  <a:lnTo>
                    <a:pt x="270" y="86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72" y="90"/>
                  </a:lnTo>
                  <a:lnTo>
                    <a:pt x="266" y="92"/>
                  </a:lnTo>
                  <a:lnTo>
                    <a:pt x="262" y="90"/>
                  </a:lnTo>
                  <a:lnTo>
                    <a:pt x="262" y="90"/>
                  </a:lnTo>
                  <a:lnTo>
                    <a:pt x="258" y="90"/>
                  </a:lnTo>
                  <a:lnTo>
                    <a:pt x="256" y="90"/>
                  </a:lnTo>
                  <a:lnTo>
                    <a:pt x="256" y="92"/>
                  </a:lnTo>
                  <a:lnTo>
                    <a:pt x="256" y="92"/>
                  </a:lnTo>
                  <a:lnTo>
                    <a:pt x="256" y="94"/>
                  </a:lnTo>
                  <a:lnTo>
                    <a:pt x="256" y="94"/>
                  </a:lnTo>
                  <a:lnTo>
                    <a:pt x="260" y="96"/>
                  </a:lnTo>
                  <a:lnTo>
                    <a:pt x="260" y="96"/>
                  </a:lnTo>
                  <a:lnTo>
                    <a:pt x="260" y="100"/>
                  </a:lnTo>
                  <a:lnTo>
                    <a:pt x="260" y="100"/>
                  </a:lnTo>
                  <a:lnTo>
                    <a:pt x="254" y="102"/>
                  </a:lnTo>
                  <a:lnTo>
                    <a:pt x="250" y="106"/>
                  </a:lnTo>
                  <a:lnTo>
                    <a:pt x="250" y="106"/>
                  </a:lnTo>
                  <a:lnTo>
                    <a:pt x="240" y="114"/>
                  </a:lnTo>
                  <a:lnTo>
                    <a:pt x="232" y="126"/>
                  </a:lnTo>
                  <a:lnTo>
                    <a:pt x="224" y="136"/>
                  </a:lnTo>
                  <a:lnTo>
                    <a:pt x="218" y="140"/>
                  </a:lnTo>
                  <a:lnTo>
                    <a:pt x="212" y="142"/>
                  </a:lnTo>
                  <a:lnTo>
                    <a:pt x="212" y="142"/>
                  </a:lnTo>
                  <a:lnTo>
                    <a:pt x="206" y="148"/>
                  </a:lnTo>
                  <a:lnTo>
                    <a:pt x="206" y="148"/>
                  </a:lnTo>
                  <a:lnTo>
                    <a:pt x="204" y="148"/>
                  </a:lnTo>
                  <a:lnTo>
                    <a:pt x="202" y="150"/>
                  </a:lnTo>
                  <a:lnTo>
                    <a:pt x="202" y="150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2" y="152"/>
                  </a:lnTo>
                  <a:lnTo>
                    <a:pt x="190" y="154"/>
                  </a:lnTo>
                  <a:lnTo>
                    <a:pt x="190" y="154"/>
                  </a:lnTo>
                  <a:lnTo>
                    <a:pt x="186" y="154"/>
                  </a:lnTo>
                  <a:lnTo>
                    <a:pt x="184" y="158"/>
                  </a:lnTo>
                  <a:lnTo>
                    <a:pt x="184" y="158"/>
                  </a:lnTo>
                  <a:lnTo>
                    <a:pt x="182" y="160"/>
                  </a:lnTo>
                  <a:lnTo>
                    <a:pt x="178" y="162"/>
                  </a:lnTo>
                  <a:lnTo>
                    <a:pt x="176" y="164"/>
                  </a:lnTo>
                  <a:lnTo>
                    <a:pt x="176" y="170"/>
                  </a:lnTo>
                  <a:lnTo>
                    <a:pt x="176" y="170"/>
                  </a:lnTo>
                  <a:lnTo>
                    <a:pt x="174" y="172"/>
                  </a:lnTo>
                  <a:lnTo>
                    <a:pt x="174" y="172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78" y="180"/>
                  </a:lnTo>
                  <a:lnTo>
                    <a:pt x="180" y="184"/>
                  </a:lnTo>
                  <a:lnTo>
                    <a:pt x="180" y="184"/>
                  </a:lnTo>
                  <a:lnTo>
                    <a:pt x="178" y="186"/>
                  </a:lnTo>
                  <a:lnTo>
                    <a:pt x="176" y="188"/>
                  </a:lnTo>
                  <a:lnTo>
                    <a:pt x="176" y="188"/>
                  </a:lnTo>
                  <a:lnTo>
                    <a:pt x="176" y="190"/>
                  </a:lnTo>
                  <a:lnTo>
                    <a:pt x="178" y="190"/>
                  </a:lnTo>
                  <a:lnTo>
                    <a:pt x="180" y="188"/>
                  </a:lnTo>
                  <a:lnTo>
                    <a:pt x="182" y="190"/>
                  </a:lnTo>
                  <a:lnTo>
                    <a:pt x="182" y="190"/>
                  </a:lnTo>
                  <a:lnTo>
                    <a:pt x="182" y="192"/>
                  </a:lnTo>
                  <a:lnTo>
                    <a:pt x="182" y="192"/>
                  </a:lnTo>
                  <a:lnTo>
                    <a:pt x="178" y="196"/>
                  </a:lnTo>
                  <a:lnTo>
                    <a:pt x="178" y="198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188" y="202"/>
                  </a:lnTo>
                  <a:lnTo>
                    <a:pt x="194" y="202"/>
                  </a:lnTo>
                  <a:lnTo>
                    <a:pt x="198" y="202"/>
                  </a:lnTo>
                  <a:lnTo>
                    <a:pt x="204" y="198"/>
                  </a:lnTo>
                  <a:lnTo>
                    <a:pt x="204" y="198"/>
                  </a:lnTo>
                  <a:lnTo>
                    <a:pt x="216" y="188"/>
                  </a:lnTo>
                  <a:lnTo>
                    <a:pt x="216" y="188"/>
                  </a:lnTo>
                  <a:lnTo>
                    <a:pt x="222" y="196"/>
                  </a:lnTo>
                  <a:lnTo>
                    <a:pt x="226" y="204"/>
                  </a:lnTo>
                  <a:lnTo>
                    <a:pt x="226" y="204"/>
                  </a:lnTo>
                  <a:lnTo>
                    <a:pt x="228" y="210"/>
                  </a:lnTo>
                  <a:lnTo>
                    <a:pt x="232" y="216"/>
                  </a:lnTo>
                  <a:lnTo>
                    <a:pt x="232" y="216"/>
                  </a:lnTo>
                  <a:lnTo>
                    <a:pt x="234" y="220"/>
                  </a:lnTo>
                  <a:lnTo>
                    <a:pt x="232" y="222"/>
                  </a:lnTo>
                  <a:lnTo>
                    <a:pt x="232" y="222"/>
                  </a:lnTo>
                  <a:lnTo>
                    <a:pt x="234" y="232"/>
                  </a:lnTo>
                  <a:lnTo>
                    <a:pt x="238" y="234"/>
                  </a:lnTo>
                  <a:lnTo>
                    <a:pt x="242" y="232"/>
                  </a:lnTo>
                  <a:lnTo>
                    <a:pt x="242" y="232"/>
                  </a:lnTo>
                  <a:lnTo>
                    <a:pt x="250" y="228"/>
                  </a:lnTo>
                  <a:lnTo>
                    <a:pt x="258" y="224"/>
                  </a:lnTo>
                  <a:lnTo>
                    <a:pt x="264" y="218"/>
                  </a:lnTo>
                  <a:lnTo>
                    <a:pt x="266" y="214"/>
                  </a:lnTo>
                  <a:lnTo>
                    <a:pt x="266" y="208"/>
                  </a:lnTo>
                  <a:lnTo>
                    <a:pt x="266" y="208"/>
                  </a:lnTo>
                  <a:lnTo>
                    <a:pt x="268" y="200"/>
                  </a:lnTo>
                  <a:lnTo>
                    <a:pt x="274" y="196"/>
                  </a:lnTo>
                  <a:lnTo>
                    <a:pt x="274" y="196"/>
                  </a:lnTo>
                  <a:lnTo>
                    <a:pt x="274" y="194"/>
                  </a:lnTo>
                  <a:lnTo>
                    <a:pt x="274" y="194"/>
                  </a:lnTo>
                  <a:lnTo>
                    <a:pt x="276" y="192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76" y="190"/>
                  </a:lnTo>
                  <a:lnTo>
                    <a:pt x="280" y="188"/>
                  </a:lnTo>
                  <a:lnTo>
                    <a:pt x="282" y="184"/>
                  </a:lnTo>
                  <a:lnTo>
                    <a:pt x="280" y="182"/>
                  </a:lnTo>
                  <a:lnTo>
                    <a:pt x="278" y="178"/>
                  </a:lnTo>
                  <a:lnTo>
                    <a:pt x="278" y="178"/>
                  </a:lnTo>
                  <a:lnTo>
                    <a:pt x="272" y="170"/>
                  </a:lnTo>
                  <a:lnTo>
                    <a:pt x="272" y="166"/>
                  </a:lnTo>
                  <a:lnTo>
                    <a:pt x="274" y="160"/>
                  </a:lnTo>
                  <a:lnTo>
                    <a:pt x="280" y="154"/>
                  </a:lnTo>
                  <a:lnTo>
                    <a:pt x="280" y="154"/>
                  </a:lnTo>
                  <a:lnTo>
                    <a:pt x="288" y="150"/>
                  </a:lnTo>
                  <a:lnTo>
                    <a:pt x="288" y="150"/>
                  </a:lnTo>
                  <a:lnTo>
                    <a:pt x="296" y="144"/>
                  </a:lnTo>
                  <a:lnTo>
                    <a:pt x="302" y="136"/>
                  </a:lnTo>
                  <a:lnTo>
                    <a:pt x="302" y="136"/>
                  </a:lnTo>
                  <a:lnTo>
                    <a:pt x="306" y="130"/>
                  </a:lnTo>
                  <a:lnTo>
                    <a:pt x="312" y="126"/>
                  </a:lnTo>
                  <a:lnTo>
                    <a:pt x="318" y="126"/>
                  </a:lnTo>
                  <a:lnTo>
                    <a:pt x="326" y="128"/>
                  </a:lnTo>
                  <a:lnTo>
                    <a:pt x="326" y="128"/>
                  </a:lnTo>
                  <a:lnTo>
                    <a:pt x="316" y="138"/>
                  </a:lnTo>
                  <a:lnTo>
                    <a:pt x="304" y="146"/>
                  </a:lnTo>
                  <a:lnTo>
                    <a:pt x="304" y="146"/>
                  </a:lnTo>
                  <a:lnTo>
                    <a:pt x="300" y="152"/>
                  </a:lnTo>
                  <a:lnTo>
                    <a:pt x="298" y="154"/>
                  </a:lnTo>
                  <a:lnTo>
                    <a:pt x="298" y="158"/>
                  </a:lnTo>
                  <a:lnTo>
                    <a:pt x="298" y="158"/>
                  </a:lnTo>
                  <a:lnTo>
                    <a:pt x="298" y="172"/>
                  </a:lnTo>
                  <a:lnTo>
                    <a:pt x="300" y="176"/>
                  </a:lnTo>
                  <a:lnTo>
                    <a:pt x="304" y="180"/>
                  </a:lnTo>
                  <a:lnTo>
                    <a:pt x="308" y="182"/>
                  </a:lnTo>
                  <a:lnTo>
                    <a:pt x="312" y="184"/>
                  </a:lnTo>
                  <a:lnTo>
                    <a:pt x="328" y="184"/>
                  </a:lnTo>
                  <a:lnTo>
                    <a:pt x="328" y="184"/>
                  </a:lnTo>
                  <a:lnTo>
                    <a:pt x="342" y="180"/>
                  </a:lnTo>
                  <a:lnTo>
                    <a:pt x="350" y="180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48" y="184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26" y="186"/>
                  </a:lnTo>
                  <a:lnTo>
                    <a:pt x="322" y="186"/>
                  </a:lnTo>
                  <a:lnTo>
                    <a:pt x="320" y="188"/>
                  </a:lnTo>
                  <a:lnTo>
                    <a:pt x="318" y="192"/>
                  </a:lnTo>
                  <a:lnTo>
                    <a:pt x="318" y="196"/>
                  </a:lnTo>
                  <a:lnTo>
                    <a:pt x="320" y="206"/>
                  </a:lnTo>
                  <a:lnTo>
                    <a:pt x="320" y="206"/>
                  </a:lnTo>
                  <a:lnTo>
                    <a:pt x="320" y="208"/>
                  </a:lnTo>
                  <a:lnTo>
                    <a:pt x="320" y="208"/>
                  </a:lnTo>
                  <a:lnTo>
                    <a:pt x="308" y="206"/>
                  </a:lnTo>
                  <a:lnTo>
                    <a:pt x="302" y="208"/>
                  </a:lnTo>
                  <a:lnTo>
                    <a:pt x="298" y="214"/>
                  </a:lnTo>
                  <a:lnTo>
                    <a:pt x="296" y="228"/>
                  </a:lnTo>
                  <a:lnTo>
                    <a:pt x="296" y="228"/>
                  </a:lnTo>
                  <a:lnTo>
                    <a:pt x="294" y="232"/>
                  </a:lnTo>
                  <a:lnTo>
                    <a:pt x="290" y="236"/>
                  </a:lnTo>
                  <a:lnTo>
                    <a:pt x="286" y="236"/>
                  </a:lnTo>
                  <a:lnTo>
                    <a:pt x="282" y="236"/>
                  </a:lnTo>
                  <a:lnTo>
                    <a:pt x="282" y="236"/>
                  </a:lnTo>
                  <a:lnTo>
                    <a:pt x="276" y="236"/>
                  </a:lnTo>
                  <a:lnTo>
                    <a:pt x="272" y="234"/>
                  </a:lnTo>
                  <a:lnTo>
                    <a:pt x="270" y="236"/>
                  </a:lnTo>
                  <a:lnTo>
                    <a:pt x="270" y="236"/>
                  </a:lnTo>
                  <a:lnTo>
                    <a:pt x="258" y="240"/>
                  </a:lnTo>
                  <a:lnTo>
                    <a:pt x="248" y="242"/>
                  </a:lnTo>
                  <a:lnTo>
                    <a:pt x="226" y="240"/>
                  </a:lnTo>
                  <a:lnTo>
                    <a:pt x="226" y="240"/>
                  </a:lnTo>
                  <a:lnTo>
                    <a:pt x="220" y="240"/>
                  </a:lnTo>
                  <a:lnTo>
                    <a:pt x="216" y="238"/>
                  </a:lnTo>
                  <a:lnTo>
                    <a:pt x="212" y="232"/>
                  </a:lnTo>
                  <a:lnTo>
                    <a:pt x="212" y="226"/>
                  </a:lnTo>
                  <a:lnTo>
                    <a:pt x="212" y="226"/>
                  </a:lnTo>
                  <a:lnTo>
                    <a:pt x="216" y="224"/>
                  </a:lnTo>
                  <a:lnTo>
                    <a:pt x="216" y="218"/>
                  </a:lnTo>
                  <a:lnTo>
                    <a:pt x="214" y="214"/>
                  </a:lnTo>
                  <a:lnTo>
                    <a:pt x="214" y="210"/>
                  </a:lnTo>
                  <a:lnTo>
                    <a:pt x="214" y="210"/>
                  </a:lnTo>
                  <a:lnTo>
                    <a:pt x="212" y="210"/>
                  </a:lnTo>
                  <a:lnTo>
                    <a:pt x="208" y="212"/>
                  </a:lnTo>
                  <a:lnTo>
                    <a:pt x="208" y="214"/>
                  </a:lnTo>
                  <a:lnTo>
                    <a:pt x="206" y="216"/>
                  </a:lnTo>
                  <a:lnTo>
                    <a:pt x="206" y="216"/>
                  </a:lnTo>
                  <a:lnTo>
                    <a:pt x="200" y="220"/>
                  </a:lnTo>
                  <a:lnTo>
                    <a:pt x="198" y="224"/>
                  </a:lnTo>
                  <a:lnTo>
                    <a:pt x="198" y="228"/>
                  </a:lnTo>
                  <a:lnTo>
                    <a:pt x="202" y="232"/>
                  </a:lnTo>
                  <a:lnTo>
                    <a:pt x="202" y="232"/>
                  </a:lnTo>
                  <a:lnTo>
                    <a:pt x="202" y="238"/>
                  </a:lnTo>
                  <a:lnTo>
                    <a:pt x="202" y="242"/>
                  </a:lnTo>
                  <a:lnTo>
                    <a:pt x="202" y="242"/>
                  </a:lnTo>
                  <a:lnTo>
                    <a:pt x="204" y="246"/>
                  </a:lnTo>
                  <a:lnTo>
                    <a:pt x="202" y="248"/>
                  </a:lnTo>
                  <a:lnTo>
                    <a:pt x="200" y="250"/>
                  </a:lnTo>
                  <a:lnTo>
                    <a:pt x="196" y="250"/>
                  </a:lnTo>
                  <a:lnTo>
                    <a:pt x="196" y="250"/>
                  </a:lnTo>
                  <a:lnTo>
                    <a:pt x="188" y="250"/>
                  </a:lnTo>
                  <a:lnTo>
                    <a:pt x="180" y="254"/>
                  </a:lnTo>
                  <a:lnTo>
                    <a:pt x="170" y="264"/>
                  </a:lnTo>
                  <a:lnTo>
                    <a:pt x="170" y="264"/>
                  </a:lnTo>
                  <a:lnTo>
                    <a:pt x="162" y="270"/>
                  </a:lnTo>
                  <a:lnTo>
                    <a:pt x="158" y="274"/>
                  </a:lnTo>
                  <a:lnTo>
                    <a:pt x="154" y="276"/>
                  </a:lnTo>
                  <a:lnTo>
                    <a:pt x="154" y="276"/>
                  </a:lnTo>
                  <a:lnTo>
                    <a:pt x="150" y="278"/>
                  </a:lnTo>
                  <a:lnTo>
                    <a:pt x="146" y="282"/>
                  </a:lnTo>
                  <a:lnTo>
                    <a:pt x="146" y="282"/>
                  </a:lnTo>
                  <a:lnTo>
                    <a:pt x="142" y="288"/>
                  </a:lnTo>
                  <a:lnTo>
                    <a:pt x="136" y="292"/>
                  </a:lnTo>
                  <a:lnTo>
                    <a:pt x="130" y="294"/>
                  </a:lnTo>
                  <a:lnTo>
                    <a:pt x="122" y="292"/>
                  </a:lnTo>
                  <a:lnTo>
                    <a:pt x="122" y="292"/>
                  </a:lnTo>
                  <a:lnTo>
                    <a:pt x="122" y="298"/>
                  </a:lnTo>
                  <a:lnTo>
                    <a:pt x="120" y="302"/>
                  </a:lnTo>
                  <a:lnTo>
                    <a:pt x="118" y="302"/>
                  </a:lnTo>
                  <a:lnTo>
                    <a:pt x="112" y="300"/>
                  </a:lnTo>
                  <a:lnTo>
                    <a:pt x="112" y="300"/>
                  </a:lnTo>
                  <a:lnTo>
                    <a:pt x="104" y="300"/>
                  </a:lnTo>
                  <a:lnTo>
                    <a:pt x="102" y="30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306"/>
                  </a:lnTo>
                  <a:lnTo>
                    <a:pt x="102" y="308"/>
                  </a:lnTo>
                  <a:lnTo>
                    <a:pt x="108" y="310"/>
                  </a:lnTo>
                  <a:lnTo>
                    <a:pt x="108" y="310"/>
                  </a:lnTo>
                  <a:lnTo>
                    <a:pt x="114" y="314"/>
                  </a:lnTo>
                  <a:lnTo>
                    <a:pt x="118" y="318"/>
                  </a:lnTo>
                  <a:lnTo>
                    <a:pt x="122" y="324"/>
                  </a:lnTo>
                  <a:lnTo>
                    <a:pt x="124" y="330"/>
                  </a:lnTo>
                  <a:lnTo>
                    <a:pt x="126" y="336"/>
                  </a:lnTo>
                  <a:lnTo>
                    <a:pt x="126" y="342"/>
                  </a:lnTo>
                  <a:lnTo>
                    <a:pt x="124" y="348"/>
                  </a:lnTo>
                  <a:lnTo>
                    <a:pt x="122" y="354"/>
                  </a:lnTo>
                  <a:lnTo>
                    <a:pt x="122" y="354"/>
                  </a:lnTo>
                  <a:lnTo>
                    <a:pt x="118" y="356"/>
                  </a:lnTo>
                  <a:lnTo>
                    <a:pt x="114" y="356"/>
                  </a:lnTo>
                  <a:lnTo>
                    <a:pt x="114" y="356"/>
                  </a:lnTo>
                  <a:lnTo>
                    <a:pt x="104" y="354"/>
                  </a:lnTo>
                  <a:lnTo>
                    <a:pt x="94" y="354"/>
                  </a:lnTo>
                  <a:lnTo>
                    <a:pt x="86" y="354"/>
                  </a:lnTo>
                  <a:lnTo>
                    <a:pt x="76" y="354"/>
                  </a:lnTo>
                  <a:lnTo>
                    <a:pt x="76" y="354"/>
                  </a:lnTo>
                  <a:lnTo>
                    <a:pt x="72" y="354"/>
                  </a:lnTo>
                  <a:lnTo>
                    <a:pt x="68" y="354"/>
                  </a:lnTo>
                  <a:lnTo>
                    <a:pt x="64" y="358"/>
                  </a:lnTo>
                  <a:lnTo>
                    <a:pt x="64" y="366"/>
                  </a:lnTo>
                  <a:lnTo>
                    <a:pt x="64" y="366"/>
                  </a:lnTo>
                  <a:lnTo>
                    <a:pt x="66" y="372"/>
                  </a:lnTo>
                  <a:lnTo>
                    <a:pt x="66" y="380"/>
                  </a:lnTo>
                  <a:lnTo>
                    <a:pt x="66" y="388"/>
                  </a:lnTo>
                  <a:lnTo>
                    <a:pt x="62" y="396"/>
                  </a:lnTo>
                  <a:lnTo>
                    <a:pt x="62" y="396"/>
                  </a:lnTo>
                  <a:lnTo>
                    <a:pt x="62" y="400"/>
                  </a:lnTo>
                  <a:lnTo>
                    <a:pt x="62" y="404"/>
                  </a:lnTo>
                  <a:lnTo>
                    <a:pt x="62" y="404"/>
                  </a:lnTo>
                  <a:lnTo>
                    <a:pt x="64" y="410"/>
                  </a:lnTo>
                  <a:lnTo>
                    <a:pt x="66" y="418"/>
                  </a:lnTo>
                  <a:lnTo>
                    <a:pt x="68" y="420"/>
                  </a:lnTo>
                  <a:lnTo>
                    <a:pt x="70" y="422"/>
                  </a:lnTo>
                  <a:lnTo>
                    <a:pt x="74" y="422"/>
                  </a:lnTo>
                  <a:lnTo>
                    <a:pt x="80" y="420"/>
                  </a:lnTo>
                  <a:lnTo>
                    <a:pt x="80" y="420"/>
                  </a:lnTo>
                  <a:lnTo>
                    <a:pt x="84" y="424"/>
                  </a:lnTo>
                  <a:lnTo>
                    <a:pt x="84" y="424"/>
                  </a:lnTo>
                  <a:lnTo>
                    <a:pt x="86" y="428"/>
                  </a:lnTo>
                  <a:lnTo>
                    <a:pt x="90" y="430"/>
                  </a:lnTo>
                  <a:lnTo>
                    <a:pt x="94" y="430"/>
                  </a:lnTo>
                  <a:lnTo>
                    <a:pt x="98" y="426"/>
                  </a:lnTo>
                  <a:lnTo>
                    <a:pt x="98" y="426"/>
                  </a:lnTo>
                  <a:lnTo>
                    <a:pt x="104" y="424"/>
                  </a:lnTo>
                  <a:lnTo>
                    <a:pt x="110" y="424"/>
                  </a:lnTo>
                  <a:lnTo>
                    <a:pt x="110" y="424"/>
                  </a:lnTo>
                  <a:lnTo>
                    <a:pt x="118" y="422"/>
                  </a:lnTo>
                  <a:lnTo>
                    <a:pt x="124" y="416"/>
                  </a:lnTo>
                  <a:lnTo>
                    <a:pt x="130" y="408"/>
                  </a:lnTo>
                  <a:lnTo>
                    <a:pt x="132" y="402"/>
                  </a:lnTo>
                  <a:lnTo>
                    <a:pt x="132" y="402"/>
                  </a:lnTo>
                  <a:lnTo>
                    <a:pt x="132" y="394"/>
                  </a:lnTo>
                  <a:lnTo>
                    <a:pt x="136" y="386"/>
                  </a:lnTo>
                  <a:lnTo>
                    <a:pt x="142" y="382"/>
                  </a:lnTo>
                  <a:lnTo>
                    <a:pt x="148" y="378"/>
                  </a:lnTo>
                  <a:lnTo>
                    <a:pt x="148" y="378"/>
                  </a:lnTo>
                  <a:lnTo>
                    <a:pt x="156" y="374"/>
                  </a:lnTo>
                  <a:lnTo>
                    <a:pt x="158" y="370"/>
                  </a:lnTo>
                  <a:lnTo>
                    <a:pt x="158" y="366"/>
                  </a:lnTo>
                  <a:lnTo>
                    <a:pt x="158" y="366"/>
                  </a:lnTo>
                  <a:lnTo>
                    <a:pt x="158" y="358"/>
                  </a:lnTo>
                  <a:lnTo>
                    <a:pt x="162" y="354"/>
                  </a:lnTo>
                  <a:lnTo>
                    <a:pt x="166" y="354"/>
                  </a:lnTo>
                  <a:lnTo>
                    <a:pt x="172" y="356"/>
                  </a:lnTo>
                  <a:lnTo>
                    <a:pt x="172" y="356"/>
                  </a:lnTo>
                  <a:lnTo>
                    <a:pt x="180" y="358"/>
                  </a:lnTo>
                  <a:lnTo>
                    <a:pt x="186" y="356"/>
                  </a:lnTo>
                  <a:lnTo>
                    <a:pt x="192" y="352"/>
                  </a:lnTo>
                  <a:lnTo>
                    <a:pt x="198" y="348"/>
                  </a:lnTo>
                  <a:lnTo>
                    <a:pt x="198" y="348"/>
                  </a:lnTo>
                  <a:lnTo>
                    <a:pt x="204" y="346"/>
                  </a:lnTo>
                  <a:lnTo>
                    <a:pt x="208" y="346"/>
                  </a:lnTo>
                  <a:lnTo>
                    <a:pt x="212" y="348"/>
                  </a:lnTo>
                  <a:lnTo>
                    <a:pt x="214" y="352"/>
                  </a:lnTo>
                  <a:lnTo>
                    <a:pt x="214" y="352"/>
                  </a:lnTo>
                  <a:lnTo>
                    <a:pt x="218" y="360"/>
                  </a:lnTo>
                  <a:lnTo>
                    <a:pt x="224" y="368"/>
                  </a:lnTo>
                  <a:lnTo>
                    <a:pt x="232" y="374"/>
                  </a:lnTo>
                  <a:lnTo>
                    <a:pt x="240" y="378"/>
                  </a:lnTo>
                  <a:lnTo>
                    <a:pt x="240" y="378"/>
                  </a:lnTo>
                  <a:lnTo>
                    <a:pt x="252" y="386"/>
                  </a:lnTo>
                  <a:lnTo>
                    <a:pt x="256" y="392"/>
                  </a:lnTo>
                  <a:lnTo>
                    <a:pt x="260" y="398"/>
                  </a:lnTo>
                  <a:lnTo>
                    <a:pt x="260" y="398"/>
                  </a:lnTo>
                  <a:lnTo>
                    <a:pt x="260" y="402"/>
                  </a:lnTo>
                  <a:lnTo>
                    <a:pt x="262" y="404"/>
                  </a:lnTo>
                  <a:lnTo>
                    <a:pt x="264" y="404"/>
                  </a:lnTo>
                  <a:lnTo>
                    <a:pt x="264" y="404"/>
                  </a:lnTo>
                  <a:lnTo>
                    <a:pt x="266" y="402"/>
                  </a:lnTo>
                  <a:lnTo>
                    <a:pt x="266" y="400"/>
                  </a:lnTo>
                  <a:lnTo>
                    <a:pt x="266" y="396"/>
                  </a:lnTo>
                  <a:lnTo>
                    <a:pt x="266" y="396"/>
                  </a:lnTo>
                  <a:lnTo>
                    <a:pt x="264" y="390"/>
                  </a:lnTo>
                  <a:lnTo>
                    <a:pt x="264" y="388"/>
                  </a:lnTo>
                  <a:lnTo>
                    <a:pt x="270" y="386"/>
                  </a:lnTo>
                  <a:lnTo>
                    <a:pt x="276" y="386"/>
                  </a:lnTo>
                  <a:lnTo>
                    <a:pt x="276" y="386"/>
                  </a:lnTo>
                  <a:lnTo>
                    <a:pt x="264" y="378"/>
                  </a:lnTo>
                  <a:lnTo>
                    <a:pt x="252" y="370"/>
                  </a:lnTo>
                  <a:lnTo>
                    <a:pt x="242" y="360"/>
                  </a:lnTo>
                  <a:lnTo>
                    <a:pt x="234" y="350"/>
                  </a:lnTo>
                  <a:lnTo>
                    <a:pt x="234" y="350"/>
                  </a:lnTo>
                  <a:lnTo>
                    <a:pt x="230" y="344"/>
                  </a:lnTo>
                  <a:lnTo>
                    <a:pt x="230" y="336"/>
                  </a:lnTo>
                  <a:lnTo>
                    <a:pt x="230" y="336"/>
                  </a:lnTo>
                  <a:lnTo>
                    <a:pt x="230" y="334"/>
                  </a:lnTo>
                  <a:lnTo>
                    <a:pt x="232" y="332"/>
                  </a:lnTo>
                  <a:lnTo>
                    <a:pt x="238" y="330"/>
                  </a:lnTo>
                  <a:lnTo>
                    <a:pt x="238" y="330"/>
                  </a:lnTo>
                  <a:lnTo>
                    <a:pt x="240" y="334"/>
                  </a:lnTo>
                  <a:lnTo>
                    <a:pt x="244" y="336"/>
                  </a:lnTo>
                  <a:lnTo>
                    <a:pt x="248" y="338"/>
                  </a:lnTo>
                  <a:lnTo>
                    <a:pt x="250" y="342"/>
                  </a:lnTo>
                  <a:lnTo>
                    <a:pt x="250" y="342"/>
                  </a:lnTo>
                  <a:lnTo>
                    <a:pt x="252" y="346"/>
                  </a:lnTo>
                  <a:lnTo>
                    <a:pt x="256" y="350"/>
                  </a:lnTo>
                  <a:lnTo>
                    <a:pt x="264" y="356"/>
                  </a:lnTo>
                  <a:lnTo>
                    <a:pt x="264" y="356"/>
                  </a:lnTo>
                  <a:lnTo>
                    <a:pt x="278" y="364"/>
                  </a:lnTo>
                  <a:lnTo>
                    <a:pt x="284" y="368"/>
                  </a:lnTo>
                  <a:lnTo>
                    <a:pt x="286" y="374"/>
                  </a:lnTo>
                  <a:lnTo>
                    <a:pt x="286" y="374"/>
                  </a:lnTo>
                  <a:lnTo>
                    <a:pt x="286" y="382"/>
                  </a:lnTo>
                  <a:lnTo>
                    <a:pt x="290" y="392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298" y="406"/>
                  </a:lnTo>
                  <a:lnTo>
                    <a:pt x="300" y="412"/>
                  </a:lnTo>
                  <a:lnTo>
                    <a:pt x="300" y="412"/>
                  </a:lnTo>
                  <a:lnTo>
                    <a:pt x="302" y="416"/>
                  </a:lnTo>
                  <a:lnTo>
                    <a:pt x="302" y="416"/>
                  </a:lnTo>
                  <a:lnTo>
                    <a:pt x="304" y="422"/>
                  </a:lnTo>
                  <a:lnTo>
                    <a:pt x="306" y="424"/>
                  </a:lnTo>
                  <a:lnTo>
                    <a:pt x="310" y="424"/>
                  </a:lnTo>
                  <a:lnTo>
                    <a:pt x="310" y="424"/>
                  </a:lnTo>
                  <a:lnTo>
                    <a:pt x="312" y="424"/>
                  </a:lnTo>
                  <a:lnTo>
                    <a:pt x="312" y="422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2" y="418"/>
                  </a:lnTo>
                  <a:lnTo>
                    <a:pt x="314" y="416"/>
                  </a:lnTo>
                  <a:lnTo>
                    <a:pt x="314" y="414"/>
                  </a:lnTo>
                  <a:lnTo>
                    <a:pt x="316" y="412"/>
                  </a:lnTo>
                  <a:lnTo>
                    <a:pt x="318" y="412"/>
                  </a:lnTo>
                  <a:lnTo>
                    <a:pt x="318" y="412"/>
                  </a:lnTo>
                  <a:lnTo>
                    <a:pt x="322" y="412"/>
                  </a:lnTo>
                  <a:lnTo>
                    <a:pt x="322" y="412"/>
                  </a:lnTo>
                  <a:lnTo>
                    <a:pt x="324" y="410"/>
                  </a:lnTo>
                  <a:lnTo>
                    <a:pt x="324" y="410"/>
                  </a:lnTo>
                  <a:lnTo>
                    <a:pt x="324" y="406"/>
                  </a:lnTo>
                  <a:lnTo>
                    <a:pt x="320" y="404"/>
                  </a:lnTo>
                  <a:lnTo>
                    <a:pt x="320" y="404"/>
                  </a:lnTo>
                  <a:lnTo>
                    <a:pt x="318" y="406"/>
                  </a:lnTo>
                  <a:lnTo>
                    <a:pt x="318" y="408"/>
                  </a:lnTo>
                  <a:lnTo>
                    <a:pt x="318" y="408"/>
                  </a:lnTo>
                  <a:lnTo>
                    <a:pt x="314" y="406"/>
                  </a:lnTo>
                  <a:lnTo>
                    <a:pt x="314" y="406"/>
                  </a:lnTo>
                  <a:lnTo>
                    <a:pt x="312" y="398"/>
                  </a:lnTo>
                  <a:lnTo>
                    <a:pt x="312" y="392"/>
                  </a:lnTo>
                  <a:lnTo>
                    <a:pt x="316" y="388"/>
                  </a:lnTo>
                  <a:lnTo>
                    <a:pt x="320" y="384"/>
                  </a:lnTo>
                  <a:lnTo>
                    <a:pt x="320" y="384"/>
                  </a:lnTo>
                  <a:lnTo>
                    <a:pt x="324" y="382"/>
                  </a:lnTo>
                  <a:lnTo>
                    <a:pt x="330" y="380"/>
                  </a:lnTo>
                  <a:lnTo>
                    <a:pt x="336" y="382"/>
                  </a:lnTo>
                  <a:lnTo>
                    <a:pt x="340" y="386"/>
                  </a:lnTo>
                  <a:lnTo>
                    <a:pt x="340" y="386"/>
                  </a:lnTo>
                  <a:lnTo>
                    <a:pt x="358" y="376"/>
                  </a:lnTo>
                  <a:lnTo>
                    <a:pt x="358" y="376"/>
                  </a:lnTo>
                  <a:lnTo>
                    <a:pt x="354" y="374"/>
                  </a:lnTo>
                  <a:lnTo>
                    <a:pt x="350" y="370"/>
                  </a:lnTo>
                  <a:lnTo>
                    <a:pt x="350" y="366"/>
                  </a:lnTo>
                  <a:lnTo>
                    <a:pt x="350" y="360"/>
                  </a:lnTo>
                  <a:lnTo>
                    <a:pt x="350" y="360"/>
                  </a:lnTo>
                  <a:lnTo>
                    <a:pt x="362" y="340"/>
                  </a:lnTo>
                  <a:lnTo>
                    <a:pt x="368" y="330"/>
                  </a:lnTo>
                  <a:lnTo>
                    <a:pt x="378" y="322"/>
                  </a:lnTo>
                  <a:lnTo>
                    <a:pt x="378" y="322"/>
                  </a:lnTo>
                  <a:lnTo>
                    <a:pt x="380" y="322"/>
                  </a:lnTo>
                  <a:lnTo>
                    <a:pt x="382" y="324"/>
                  </a:lnTo>
                  <a:lnTo>
                    <a:pt x="384" y="326"/>
                  </a:lnTo>
                  <a:lnTo>
                    <a:pt x="388" y="328"/>
                  </a:lnTo>
                  <a:lnTo>
                    <a:pt x="388" y="328"/>
                  </a:lnTo>
                  <a:lnTo>
                    <a:pt x="392" y="328"/>
                  </a:lnTo>
                  <a:lnTo>
                    <a:pt x="396" y="328"/>
                  </a:lnTo>
                  <a:lnTo>
                    <a:pt x="396" y="328"/>
                  </a:lnTo>
                  <a:lnTo>
                    <a:pt x="392" y="330"/>
                  </a:lnTo>
                  <a:lnTo>
                    <a:pt x="390" y="332"/>
                  </a:lnTo>
                  <a:lnTo>
                    <a:pt x="390" y="334"/>
                  </a:lnTo>
                  <a:lnTo>
                    <a:pt x="392" y="336"/>
                  </a:lnTo>
                  <a:lnTo>
                    <a:pt x="398" y="342"/>
                  </a:lnTo>
                  <a:lnTo>
                    <a:pt x="398" y="342"/>
                  </a:lnTo>
                  <a:lnTo>
                    <a:pt x="400" y="344"/>
                  </a:lnTo>
                  <a:lnTo>
                    <a:pt x="402" y="344"/>
                  </a:lnTo>
                  <a:lnTo>
                    <a:pt x="404" y="342"/>
                  </a:lnTo>
                  <a:lnTo>
                    <a:pt x="406" y="340"/>
                  </a:lnTo>
                  <a:lnTo>
                    <a:pt x="406" y="340"/>
                  </a:lnTo>
                  <a:lnTo>
                    <a:pt x="410" y="338"/>
                  </a:lnTo>
                  <a:lnTo>
                    <a:pt x="408" y="336"/>
                  </a:lnTo>
                  <a:lnTo>
                    <a:pt x="408" y="336"/>
                  </a:lnTo>
                  <a:lnTo>
                    <a:pt x="406" y="328"/>
                  </a:lnTo>
                  <a:lnTo>
                    <a:pt x="406" y="326"/>
                  </a:lnTo>
                  <a:lnTo>
                    <a:pt x="408" y="324"/>
                  </a:lnTo>
                  <a:lnTo>
                    <a:pt x="412" y="322"/>
                  </a:lnTo>
                  <a:lnTo>
                    <a:pt x="418" y="320"/>
                  </a:lnTo>
                  <a:lnTo>
                    <a:pt x="418" y="320"/>
                  </a:lnTo>
                  <a:lnTo>
                    <a:pt x="440" y="314"/>
                  </a:lnTo>
                  <a:lnTo>
                    <a:pt x="440" y="314"/>
                  </a:lnTo>
                  <a:lnTo>
                    <a:pt x="438" y="318"/>
                  </a:lnTo>
                  <a:lnTo>
                    <a:pt x="434" y="320"/>
                  </a:lnTo>
                  <a:lnTo>
                    <a:pt x="432" y="322"/>
                  </a:lnTo>
                  <a:lnTo>
                    <a:pt x="432" y="324"/>
                  </a:lnTo>
                  <a:lnTo>
                    <a:pt x="432" y="324"/>
                  </a:lnTo>
                  <a:lnTo>
                    <a:pt x="432" y="328"/>
                  </a:lnTo>
                  <a:lnTo>
                    <a:pt x="430" y="330"/>
                  </a:lnTo>
                  <a:lnTo>
                    <a:pt x="426" y="336"/>
                  </a:lnTo>
                  <a:lnTo>
                    <a:pt x="426" y="336"/>
                  </a:lnTo>
                  <a:lnTo>
                    <a:pt x="424" y="338"/>
                  </a:lnTo>
                  <a:lnTo>
                    <a:pt x="426" y="340"/>
                  </a:lnTo>
                  <a:lnTo>
                    <a:pt x="426" y="340"/>
                  </a:lnTo>
                  <a:lnTo>
                    <a:pt x="428" y="342"/>
                  </a:lnTo>
                  <a:lnTo>
                    <a:pt x="428" y="342"/>
                  </a:lnTo>
                  <a:lnTo>
                    <a:pt x="448" y="356"/>
                  </a:lnTo>
                  <a:lnTo>
                    <a:pt x="448" y="356"/>
                  </a:lnTo>
                  <a:lnTo>
                    <a:pt x="456" y="362"/>
                  </a:lnTo>
                  <a:lnTo>
                    <a:pt x="460" y="368"/>
                  </a:lnTo>
                  <a:lnTo>
                    <a:pt x="458" y="374"/>
                  </a:lnTo>
                  <a:lnTo>
                    <a:pt x="458" y="374"/>
                  </a:lnTo>
                  <a:lnTo>
                    <a:pt x="456" y="378"/>
                  </a:lnTo>
                  <a:lnTo>
                    <a:pt x="452" y="380"/>
                  </a:lnTo>
                  <a:lnTo>
                    <a:pt x="440" y="380"/>
                  </a:lnTo>
                  <a:lnTo>
                    <a:pt x="440" y="380"/>
                  </a:lnTo>
                  <a:lnTo>
                    <a:pt x="432" y="380"/>
                  </a:lnTo>
                  <a:lnTo>
                    <a:pt x="424" y="380"/>
                  </a:lnTo>
                  <a:lnTo>
                    <a:pt x="412" y="374"/>
                  </a:lnTo>
                  <a:lnTo>
                    <a:pt x="412" y="374"/>
                  </a:lnTo>
                  <a:lnTo>
                    <a:pt x="404" y="372"/>
                  </a:lnTo>
                  <a:lnTo>
                    <a:pt x="398" y="370"/>
                  </a:lnTo>
                  <a:lnTo>
                    <a:pt x="390" y="372"/>
                  </a:lnTo>
                  <a:lnTo>
                    <a:pt x="384" y="374"/>
                  </a:lnTo>
                  <a:lnTo>
                    <a:pt x="384" y="374"/>
                  </a:lnTo>
                  <a:lnTo>
                    <a:pt x="374" y="378"/>
                  </a:lnTo>
                  <a:lnTo>
                    <a:pt x="364" y="378"/>
                  </a:lnTo>
                  <a:lnTo>
                    <a:pt x="364" y="378"/>
                  </a:lnTo>
                  <a:lnTo>
                    <a:pt x="360" y="386"/>
                  </a:lnTo>
                  <a:lnTo>
                    <a:pt x="354" y="388"/>
                  </a:lnTo>
                  <a:lnTo>
                    <a:pt x="340" y="388"/>
                  </a:lnTo>
                  <a:lnTo>
                    <a:pt x="340" y="388"/>
                  </a:lnTo>
                  <a:lnTo>
                    <a:pt x="338" y="394"/>
                  </a:lnTo>
                  <a:lnTo>
                    <a:pt x="340" y="398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2"/>
                  </a:lnTo>
                  <a:lnTo>
                    <a:pt x="342" y="404"/>
                  </a:lnTo>
                  <a:lnTo>
                    <a:pt x="340" y="406"/>
                  </a:lnTo>
                  <a:lnTo>
                    <a:pt x="338" y="410"/>
                  </a:lnTo>
                  <a:lnTo>
                    <a:pt x="344" y="412"/>
                  </a:lnTo>
                  <a:lnTo>
                    <a:pt x="344" y="412"/>
                  </a:lnTo>
                  <a:lnTo>
                    <a:pt x="346" y="418"/>
                  </a:lnTo>
                  <a:lnTo>
                    <a:pt x="352" y="422"/>
                  </a:lnTo>
                  <a:lnTo>
                    <a:pt x="364" y="430"/>
                  </a:lnTo>
                  <a:lnTo>
                    <a:pt x="364" y="430"/>
                  </a:lnTo>
                  <a:lnTo>
                    <a:pt x="366" y="430"/>
                  </a:lnTo>
                  <a:lnTo>
                    <a:pt x="368" y="430"/>
                  </a:lnTo>
                  <a:lnTo>
                    <a:pt x="372" y="428"/>
                  </a:lnTo>
                  <a:lnTo>
                    <a:pt x="372" y="428"/>
                  </a:lnTo>
                  <a:lnTo>
                    <a:pt x="374" y="424"/>
                  </a:lnTo>
                  <a:lnTo>
                    <a:pt x="378" y="424"/>
                  </a:lnTo>
                  <a:lnTo>
                    <a:pt x="380" y="424"/>
                  </a:lnTo>
                  <a:lnTo>
                    <a:pt x="384" y="428"/>
                  </a:lnTo>
                  <a:lnTo>
                    <a:pt x="384" y="428"/>
                  </a:lnTo>
                  <a:lnTo>
                    <a:pt x="388" y="430"/>
                  </a:lnTo>
                  <a:lnTo>
                    <a:pt x="392" y="432"/>
                  </a:lnTo>
                  <a:lnTo>
                    <a:pt x="396" y="430"/>
                  </a:lnTo>
                  <a:lnTo>
                    <a:pt x="400" y="426"/>
                  </a:lnTo>
                  <a:lnTo>
                    <a:pt x="400" y="426"/>
                  </a:lnTo>
                  <a:lnTo>
                    <a:pt x="404" y="424"/>
                  </a:lnTo>
                  <a:lnTo>
                    <a:pt x="406" y="424"/>
                  </a:lnTo>
                  <a:lnTo>
                    <a:pt x="412" y="426"/>
                  </a:lnTo>
                  <a:lnTo>
                    <a:pt x="412" y="426"/>
                  </a:lnTo>
                  <a:lnTo>
                    <a:pt x="414" y="428"/>
                  </a:lnTo>
                  <a:lnTo>
                    <a:pt x="414" y="430"/>
                  </a:lnTo>
                  <a:lnTo>
                    <a:pt x="414" y="434"/>
                  </a:lnTo>
                  <a:lnTo>
                    <a:pt x="414" y="434"/>
                  </a:lnTo>
                  <a:lnTo>
                    <a:pt x="414" y="444"/>
                  </a:lnTo>
                  <a:lnTo>
                    <a:pt x="412" y="452"/>
                  </a:lnTo>
                  <a:lnTo>
                    <a:pt x="406" y="470"/>
                  </a:lnTo>
                  <a:lnTo>
                    <a:pt x="406" y="470"/>
                  </a:lnTo>
                  <a:lnTo>
                    <a:pt x="404" y="478"/>
                  </a:lnTo>
                  <a:lnTo>
                    <a:pt x="398" y="482"/>
                  </a:lnTo>
                  <a:lnTo>
                    <a:pt x="392" y="484"/>
                  </a:lnTo>
                  <a:lnTo>
                    <a:pt x="382" y="482"/>
                  </a:lnTo>
                  <a:lnTo>
                    <a:pt x="382" y="482"/>
                  </a:lnTo>
                  <a:lnTo>
                    <a:pt x="376" y="480"/>
                  </a:lnTo>
                  <a:lnTo>
                    <a:pt x="368" y="482"/>
                  </a:lnTo>
                  <a:lnTo>
                    <a:pt x="368" y="482"/>
                  </a:lnTo>
                  <a:lnTo>
                    <a:pt x="364" y="486"/>
                  </a:lnTo>
                  <a:lnTo>
                    <a:pt x="360" y="486"/>
                  </a:lnTo>
                  <a:lnTo>
                    <a:pt x="360" y="486"/>
                  </a:lnTo>
                  <a:lnTo>
                    <a:pt x="338" y="480"/>
                  </a:lnTo>
                  <a:lnTo>
                    <a:pt x="326" y="476"/>
                  </a:lnTo>
                  <a:lnTo>
                    <a:pt x="316" y="472"/>
                  </a:lnTo>
                  <a:lnTo>
                    <a:pt x="316" y="472"/>
                  </a:lnTo>
                  <a:lnTo>
                    <a:pt x="306" y="466"/>
                  </a:lnTo>
                  <a:lnTo>
                    <a:pt x="300" y="466"/>
                  </a:lnTo>
                  <a:lnTo>
                    <a:pt x="298" y="466"/>
                  </a:lnTo>
                  <a:lnTo>
                    <a:pt x="294" y="468"/>
                  </a:lnTo>
                  <a:lnTo>
                    <a:pt x="294" y="472"/>
                  </a:lnTo>
                  <a:lnTo>
                    <a:pt x="292" y="482"/>
                  </a:lnTo>
                  <a:lnTo>
                    <a:pt x="292" y="482"/>
                  </a:lnTo>
                  <a:lnTo>
                    <a:pt x="290" y="488"/>
                  </a:lnTo>
                  <a:lnTo>
                    <a:pt x="286" y="492"/>
                  </a:lnTo>
                  <a:lnTo>
                    <a:pt x="286" y="492"/>
                  </a:lnTo>
                  <a:lnTo>
                    <a:pt x="284" y="492"/>
                  </a:lnTo>
                  <a:lnTo>
                    <a:pt x="280" y="492"/>
                  </a:lnTo>
                  <a:lnTo>
                    <a:pt x="278" y="488"/>
                  </a:lnTo>
                  <a:lnTo>
                    <a:pt x="278" y="488"/>
                  </a:lnTo>
                  <a:lnTo>
                    <a:pt x="270" y="484"/>
                  </a:lnTo>
                  <a:lnTo>
                    <a:pt x="262" y="482"/>
                  </a:lnTo>
                  <a:lnTo>
                    <a:pt x="262" y="482"/>
                  </a:lnTo>
                  <a:lnTo>
                    <a:pt x="258" y="482"/>
                  </a:lnTo>
                  <a:lnTo>
                    <a:pt x="254" y="476"/>
                  </a:lnTo>
                  <a:lnTo>
                    <a:pt x="254" y="476"/>
                  </a:lnTo>
                  <a:lnTo>
                    <a:pt x="252" y="472"/>
                  </a:lnTo>
                  <a:lnTo>
                    <a:pt x="248" y="468"/>
                  </a:lnTo>
                  <a:lnTo>
                    <a:pt x="244" y="466"/>
                  </a:lnTo>
                  <a:lnTo>
                    <a:pt x="238" y="466"/>
                  </a:lnTo>
                  <a:lnTo>
                    <a:pt x="238" y="466"/>
                  </a:lnTo>
                  <a:lnTo>
                    <a:pt x="232" y="466"/>
                  </a:lnTo>
                  <a:lnTo>
                    <a:pt x="226" y="464"/>
                  </a:lnTo>
                  <a:lnTo>
                    <a:pt x="216" y="458"/>
                  </a:lnTo>
                  <a:lnTo>
                    <a:pt x="216" y="458"/>
                  </a:lnTo>
                  <a:lnTo>
                    <a:pt x="212" y="454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2" y="452"/>
                  </a:lnTo>
                  <a:lnTo>
                    <a:pt x="216" y="446"/>
                  </a:lnTo>
                  <a:lnTo>
                    <a:pt x="218" y="442"/>
                  </a:lnTo>
                  <a:lnTo>
                    <a:pt x="216" y="430"/>
                  </a:lnTo>
                  <a:lnTo>
                    <a:pt x="216" y="430"/>
                  </a:lnTo>
                  <a:lnTo>
                    <a:pt x="214" y="426"/>
                  </a:lnTo>
                  <a:lnTo>
                    <a:pt x="212" y="422"/>
                  </a:lnTo>
                  <a:lnTo>
                    <a:pt x="210" y="420"/>
                  </a:lnTo>
                  <a:lnTo>
                    <a:pt x="204" y="422"/>
                  </a:lnTo>
                  <a:lnTo>
                    <a:pt x="204" y="422"/>
                  </a:lnTo>
                  <a:lnTo>
                    <a:pt x="196" y="424"/>
                  </a:lnTo>
                  <a:lnTo>
                    <a:pt x="188" y="424"/>
                  </a:lnTo>
                  <a:lnTo>
                    <a:pt x="172" y="424"/>
                  </a:lnTo>
                  <a:lnTo>
                    <a:pt x="172" y="424"/>
                  </a:lnTo>
                  <a:lnTo>
                    <a:pt x="154" y="426"/>
                  </a:lnTo>
                  <a:lnTo>
                    <a:pt x="144" y="428"/>
                  </a:lnTo>
                  <a:lnTo>
                    <a:pt x="136" y="432"/>
                  </a:lnTo>
                  <a:lnTo>
                    <a:pt x="136" y="432"/>
                  </a:lnTo>
                  <a:lnTo>
                    <a:pt x="122" y="440"/>
                  </a:lnTo>
                  <a:lnTo>
                    <a:pt x="110" y="442"/>
                  </a:lnTo>
                  <a:lnTo>
                    <a:pt x="98" y="440"/>
                  </a:lnTo>
                  <a:lnTo>
                    <a:pt x="88" y="434"/>
                  </a:lnTo>
                  <a:lnTo>
                    <a:pt x="88" y="434"/>
                  </a:lnTo>
                  <a:lnTo>
                    <a:pt x="86" y="442"/>
                  </a:lnTo>
                  <a:lnTo>
                    <a:pt x="82" y="450"/>
                  </a:lnTo>
                  <a:lnTo>
                    <a:pt x="76" y="456"/>
                  </a:lnTo>
                  <a:lnTo>
                    <a:pt x="68" y="462"/>
                  </a:lnTo>
                  <a:lnTo>
                    <a:pt x="68" y="462"/>
                  </a:lnTo>
                  <a:lnTo>
                    <a:pt x="64" y="466"/>
                  </a:lnTo>
                  <a:lnTo>
                    <a:pt x="60" y="472"/>
                  </a:lnTo>
                  <a:lnTo>
                    <a:pt x="58" y="478"/>
                  </a:lnTo>
                  <a:lnTo>
                    <a:pt x="58" y="486"/>
                  </a:lnTo>
                  <a:lnTo>
                    <a:pt x="58" y="486"/>
                  </a:lnTo>
                  <a:lnTo>
                    <a:pt x="58" y="496"/>
                  </a:lnTo>
                  <a:lnTo>
                    <a:pt x="54" y="504"/>
                  </a:lnTo>
                  <a:lnTo>
                    <a:pt x="48" y="508"/>
                  </a:lnTo>
                  <a:lnTo>
                    <a:pt x="40" y="514"/>
                  </a:lnTo>
                  <a:lnTo>
                    <a:pt x="40" y="514"/>
                  </a:lnTo>
                  <a:lnTo>
                    <a:pt x="34" y="520"/>
                  </a:lnTo>
                  <a:lnTo>
                    <a:pt x="28" y="526"/>
                  </a:lnTo>
                  <a:lnTo>
                    <a:pt x="28" y="526"/>
                  </a:lnTo>
                  <a:lnTo>
                    <a:pt x="24" y="534"/>
                  </a:lnTo>
                  <a:lnTo>
                    <a:pt x="20" y="542"/>
                  </a:lnTo>
                  <a:lnTo>
                    <a:pt x="16" y="550"/>
                  </a:lnTo>
                  <a:lnTo>
                    <a:pt x="12" y="560"/>
                  </a:lnTo>
                  <a:lnTo>
                    <a:pt x="12" y="560"/>
                  </a:lnTo>
                  <a:lnTo>
                    <a:pt x="4" y="572"/>
                  </a:lnTo>
                  <a:lnTo>
                    <a:pt x="2" y="580"/>
                  </a:lnTo>
                  <a:lnTo>
                    <a:pt x="2" y="588"/>
                  </a:lnTo>
                  <a:lnTo>
                    <a:pt x="2" y="588"/>
                  </a:lnTo>
                  <a:lnTo>
                    <a:pt x="8" y="604"/>
                  </a:lnTo>
                  <a:lnTo>
                    <a:pt x="8" y="620"/>
                  </a:lnTo>
                  <a:lnTo>
                    <a:pt x="6" y="634"/>
                  </a:lnTo>
                  <a:lnTo>
                    <a:pt x="2" y="650"/>
                  </a:lnTo>
                  <a:lnTo>
                    <a:pt x="2" y="650"/>
                  </a:lnTo>
                  <a:lnTo>
                    <a:pt x="0" y="654"/>
                  </a:lnTo>
                  <a:lnTo>
                    <a:pt x="2" y="656"/>
                  </a:lnTo>
                  <a:lnTo>
                    <a:pt x="4" y="662"/>
                  </a:lnTo>
                  <a:lnTo>
                    <a:pt x="4" y="662"/>
                  </a:lnTo>
                  <a:lnTo>
                    <a:pt x="4" y="668"/>
                  </a:lnTo>
                  <a:lnTo>
                    <a:pt x="4" y="668"/>
                  </a:lnTo>
                  <a:lnTo>
                    <a:pt x="4" y="676"/>
                  </a:lnTo>
                  <a:lnTo>
                    <a:pt x="6" y="682"/>
                  </a:lnTo>
                  <a:lnTo>
                    <a:pt x="6" y="682"/>
                  </a:lnTo>
                  <a:lnTo>
                    <a:pt x="16" y="690"/>
                  </a:lnTo>
                  <a:lnTo>
                    <a:pt x="22" y="700"/>
                  </a:lnTo>
                  <a:lnTo>
                    <a:pt x="28" y="710"/>
                  </a:lnTo>
                  <a:lnTo>
                    <a:pt x="32" y="722"/>
                  </a:lnTo>
                  <a:lnTo>
                    <a:pt x="32" y="722"/>
                  </a:lnTo>
                  <a:lnTo>
                    <a:pt x="34" y="726"/>
                  </a:lnTo>
                  <a:lnTo>
                    <a:pt x="38" y="730"/>
                  </a:lnTo>
                  <a:lnTo>
                    <a:pt x="38" y="730"/>
                  </a:lnTo>
                  <a:lnTo>
                    <a:pt x="50" y="742"/>
                  </a:lnTo>
                  <a:lnTo>
                    <a:pt x="64" y="754"/>
                  </a:lnTo>
                  <a:lnTo>
                    <a:pt x="64" y="754"/>
                  </a:lnTo>
                  <a:lnTo>
                    <a:pt x="68" y="758"/>
                  </a:lnTo>
                  <a:lnTo>
                    <a:pt x="72" y="760"/>
                  </a:lnTo>
                  <a:lnTo>
                    <a:pt x="78" y="760"/>
                  </a:lnTo>
                  <a:lnTo>
                    <a:pt x="84" y="756"/>
                  </a:lnTo>
                  <a:lnTo>
                    <a:pt x="84" y="756"/>
                  </a:lnTo>
                  <a:lnTo>
                    <a:pt x="90" y="754"/>
                  </a:lnTo>
                  <a:lnTo>
                    <a:pt x="96" y="752"/>
                  </a:lnTo>
                  <a:lnTo>
                    <a:pt x="102" y="752"/>
                  </a:lnTo>
                  <a:lnTo>
                    <a:pt x="108" y="754"/>
                  </a:lnTo>
                  <a:lnTo>
                    <a:pt x="108" y="754"/>
                  </a:lnTo>
                  <a:lnTo>
                    <a:pt x="114" y="754"/>
                  </a:lnTo>
                  <a:lnTo>
                    <a:pt x="120" y="754"/>
                  </a:lnTo>
                  <a:lnTo>
                    <a:pt x="130" y="750"/>
                  </a:lnTo>
                  <a:lnTo>
                    <a:pt x="130" y="750"/>
                  </a:lnTo>
                  <a:lnTo>
                    <a:pt x="144" y="744"/>
                  </a:lnTo>
                  <a:lnTo>
                    <a:pt x="150" y="742"/>
                  </a:lnTo>
                  <a:lnTo>
                    <a:pt x="158" y="740"/>
                  </a:lnTo>
                  <a:lnTo>
                    <a:pt x="158" y="740"/>
                  </a:lnTo>
                  <a:lnTo>
                    <a:pt x="164" y="740"/>
                  </a:lnTo>
                  <a:lnTo>
                    <a:pt x="170" y="742"/>
                  </a:lnTo>
                  <a:lnTo>
                    <a:pt x="174" y="744"/>
                  </a:lnTo>
                  <a:lnTo>
                    <a:pt x="176" y="750"/>
                  </a:lnTo>
                  <a:lnTo>
                    <a:pt x="176" y="750"/>
                  </a:lnTo>
                  <a:lnTo>
                    <a:pt x="178" y="756"/>
                  </a:lnTo>
                  <a:lnTo>
                    <a:pt x="182" y="758"/>
                  </a:lnTo>
                  <a:lnTo>
                    <a:pt x="186" y="760"/>
                  </a:lnTo>
                  <a:lnTo>
                    <a:pt x="192" y="760"/>
                  </a:lnTo>
                  <a:lnTo>
                    <a:pt x="192" y="760"/>
                  </a:lnTo>
                  <a:lnTo>
                    <a:pt x="200" y="760"/>
                  </a:lnTo>
                  <a:lnTo>
                    <a:pt x="206" y="764"/>
                  </a:lnTo>
                  <a:lnTo>
                    <a:pt x="210" y="770"/>
                  </a:lnTo>
                  <a:lnTo>
                    <a:pt x="212" y="778"/>
                  </a:lnTo>
                  <a:lnTo>
                    <a:pt x="212" y="778"/>
                  </a:lnTo>
                  <a:lnTo>
                    <a:pt x="210" y="792"/>
                  </a:lnTo>
                  <a:lnTo>
                    <a:pt x="208" y="806"/>
                  </a:lnTo>
                  <a:lnTo>
                    <a:pt x="208" y="806"/>
                  </a:lnTo>
                  <a:lnTo>
                    <a:pt x="206" y="816"/>
                  </a:lnTo>
                  <a:lnTo>
                    <a:pt x="206" y="824"/>
                  </a:lnTo>
                  <a:lnTo>
                    <a:pt x="210" y="830"/>
                  </a:lnTo>
                  <a:lnTo>
                    <a:pt x="214" y="836"/>
                  </a:lnTo>
                  <a:lnTo>
                    <a:pt x="214" y="836"/>
                  </a:lnTo>
                  <a:lnTo>
                    <a:pt x="222" y="846"/>
                  </a:lnTo>
                  <a:lnTo>
                    <a:pt x="226" y="858"/>
                  </a:lnTo>
                  <a:lnTo>
                    <a:pt x="230" y="868"/>
                  </a:lnTo>
                  <a:lnTo>
                    <a:pt x="234" y="878"/>
                  </a:lnTo>
                  <a:lnTo>
                    <a:pt x="242" y="924"/>
                  </a:lnTo>
                  <a:lnTo>
                    <a:pt x="242" y="924"/>
                  </a:lnTo>
                  <a:lnTo>
                    <a:pt x="242" y="930"/>
                  </a:lnTo>
                  <a:lnTo>
                    <a:pt x="240" y="936"/>
                  </a:lnTo>
                  <a:lnTo>
                    <a:pt x="240" y="936"/>
                  </a:lnTo>
                  <a:lnTo>
                    <a:pt x="234" y="946"/>
                  </a:lnTo>
                  <a:lnTo>
                    <a:pt x="230" y="956"/>
                  </a:lnTo>
                  <a:lnTo>
                    <a:pt x="226" y="976"/>
                  </a:lnTo>
                  <a:lnTo>
                    <a:pt x="226" y="976"/>
                  </a:lnTo>
                  <a:lnTo>
                    <a:pt x="226" y="984"/>
                  </a:lnTo>
                  <a:lnTo>
                    <a:pt x="226" y="992"/>
                  </a:lnTo>
                  <a:lnTo>
                    <a:pt x="232" y="1006"/>
                  </a:lnTo>
                  <a:lnTo>
                    <a:pt x="232" y="1006"/>
                  </a:lnTo>
                  <a:lnTo>
                    <a:pt x="242" y="1030"/>
                  </a:lnTo>
                  <a:lnTo>
                    <a:pt x="246" y="1042"/>
                  </a:lnTo>
                  <a:lnTo>
                    <a:pt x="248" y="1056"/>
                  </a:lnTo>
                  <a:lnTo>
                    <a:pt x="248" y="1056"/>
                  </a:lnTo>
                  <a:lnTo>
                    <a:pt x="250" y="1068"/>
                  </a:lnTo>
                  <a:lnTo>
                    <a:pt x="252" y="1082"/>
                  </a:lnTo>
                  <a:lnTo>
                    <a:pt x="256" y="1094"/>
                  </a:lnTo>
                  <a:lnTo>
                    <a:pt x="262" y="1106"/>
                  </a:lnTo>
                  <a:lnTo>
                    <a:pt x="262" y="1106"/>
                  </a:lnTo>
                  <a:lnTo>
                    <a:pt x="268" y="1116"/>
                  </a:lnTo>
                  <a:lnTo>
                    <a:pt x="274" y="1126"/>
                  </a:lnTo>
                  <a:lnTo>
                    <a:pt x="276" y="1138"/>
                  </a:lnTo>
                  <a:lnTo>
                    <a:pt x="274" y="1150"/>
                  </a:lnTo>
                  <a:lnTo>
                    <a:pt x="274" y="1150"/>
                  </a:lnTo>
                  <a:lnTo>
                    <a:pt x="274" y="1154"/>
                  </a:lnTo>
                  <a:lnTo>
                    <a:pt x="276" y="1156"/>
                  </a:lnTo>
                  <a:lnTo>
                    <a:pt x="280" y="1162"/>
                  </a:lnTo>
                  <a:lnTo>
                    <a:pt x="288" y="1164"/>
                  </a:lnTo>
                  <a:lnTo>
                    <a:pt x="296" y="1166"/>
                  </a:lnTo>
                  <a:lnTo>
                    <a:pt x="296" y="1166"/>
                  </a:lnTo>
                  <a:lnTo>
                    <a:pt x="306" y="1162"/>
                  </a:lnTo>
                  <a:lnTo>
                    <a:pt x="310" y="1160"/>
                  </a:lnTo>
                  <a:lnTo>
                    <a:pt x="316" y="1160"/>
                  </a:lnTo>
                  <a:lnTo>
                    <a:pt x="316" y="1160"/>
                  </a:lnTo>
                  <a:lnTo>
                    <a:pt x="330" y="1160"/>
                  </a:lnTo>
                  <a:lnTo>
                    <a:pt x="342" y="1156"/>
                  </a:lnTo>
                  <a:lnTo>
                    <a:pt x="352" y="1148"/>
                  </a:lnTo>
                  <a:lnTo>
                    <a:pt x="362" y="1138"/>
                  </a:lnTo>
                  <a:lnTo>
                    <a:pt x="362" y="1138"/>
                  </a:lnTo>
                  <a:lnTo>
                    <a:pt x="372" y="1124"/>
                  </a:lnTo>
                  <a:lnTo>
                    <a:pt x="376" y="1116"/>
                  </a:lnTo>
                  <a:lnTo>
                    <a:pt x="380" y="1110"/>
                  </a:lnTo>
                  <a:lnTo>
                    <a:pt x="380" y="1110"/>
                  </a:lnTo>
                  <a:lnTo>
                    <a:pt x="386" y="1104"/>
                  </a:lnTo>
                  <a:lnTo>
                    <a:pt x="388" y="1096"/>
                  </a:lnTo>
                  <a:lnTo>
                    <a:pt x="390" y="1088"/>
                  </a:lnTo>
                  <a:lnTo>
                    <a:pt x="390" y="1080"/>
                  </a:lnTo>
                  <a:lnTo>
                    <a:pt x="390" y="1080"/>
                  </a:lnTo>
                  <a:lnTo>
                    <a:pt x="390" y="1076"/>
                  </a:lnTo>
                  <a:lnTo>
                    <a:pt x="390" y="1072"/>
                  </a:lnTo>
                  <a:lnTo>
                    <a:pt x="392" y="1070"/>
                  </a:lnTo>
                  <a:lnTo>
                    <a:pt x="396" y="1068"/>
                  </a:lnTo>
                  <a:lnTo>
                    <a:pt x="396" y="1068"/>
                  </a:lnTo>
                  <a:lnTo>
                    <a:pt x="404" y="1064"/>
                  </a:lnTo>
                  <a:lnTo>
                    <a:pt x="408" y="1058"/>
                  </a:lnTo>
                  <a:lnTo>
                    <a:pt x="410" y="1052"/>
                  </a:lnTo>
                  <a:lnTo>
                    <a:pt x="410" y="1042"/>
                  </a:lnTo>
                  <a:lnTo>
                    <a:pt x="410" y="1042"/>
                  </a:lnTo>
                  <a:lnTo>
                    <a:pt x="406" y="1022"/>
                  </a:lnTo>
                  <a:lnTo>
                    <a:pt x="406" y="1022"/>
                  </a:lnTo>
                  <a:lnTo>
                    <a:pt x="404" y="1018"/>
                  </a:lnTo>
                  <a:lnTo>
                    <a:pt x="404" y="1016"/>
                  </a:lnTo>
                  <a:lnTo>
                    <a:pt x="406" y="1014"/>
                  </a:lnTo>
                  <a:lnTo>
                    <a:pt x="406" y="1014"/>
                  </a:lnTo>
                  <a:lnTo>
                    <a:pt x="412" y="1006"/>
                  </a:lnTo>
                  <a:lnTo>
                    <a:pt x="420" y="998"/>
                  </a:lnTo>
                  <a:lnTo>
                    <a:pt x="426" y="990"/>
                  </a:lnTo>
                  <a:lnTo>
                    <a:pt x="436" y="984"/>
                  </a:lnTo>
                  <a:lnTo>
                    <a:pt x="436" y="984"/>
                  </a:lnTo>
                  <a:lnTo>
                    <a:pt x="442" y="980"/>
                  </a:lnTo>
                  <a:lnTo>
                    <a:pt x="448" y="974"/>
                  </a:lnTo>
                  <a:lnTo>
                    <a:pt x="450" y="966"/>
                  </a:lnTo>
                  <a:lnTo>
                    <a:pt x="452" y="958"/>
                  </a:lnTo>
                  <a:lnTo>
                    <a:pt x="452" y="958"/>
                  </a:lnTo>
                  <a:lnTo>
                    <a:pt x="450" y="938"/>
                  </a:lnTo>
                  <a:lnTo>
                    <a:pt x="448" y="918"/>
                  </a:lnTo>
                  <a:lnTo>
                    <a:pt x="440" y="880"/>
                  </a:lnTo>
                  <a:lnTo>
                    <a:pt x="440" y="880"/>
                  </a:lnTo>
                  <a:lnTo>
                    <a:pt x="438" y="866"/>
                  </a:lnTo>
                  <a:lnTo>
                    <a:pt x="442" y="852"/>
                  </a:lnTo>
                  <a:lnTo>
                    <a:pt x="448" y="840"/>
                  </a:lnTo>
                  <a:lnTo>
                    <a:pt x="454" y="828"/>
                  </a:lnTo>
                  <a:lnTo>
                    <a:pt x="454" y="828"/>
                  </a:lnTo>
                  <a:lnTo>
                    <a:pt x="464" y="814"/>
                  </a:lnTo>
                  <a:lnTo>
                    <a:pt x="474" y="800"/>
                  </a:lnTo>
                  <a:lnTo>
                    <a:pt x="496" y="776"/>
                  </a:lnTo>
                  <a:lnTo>
                    <a:pt x="496" y="776"/>
                  </a:lnTo>
                  <a:lnTo>
                    <a:pt x="502" y="768"/>
                  </a:lnTo>
                  <a:lnTo>
                    <a:pt x="508" y="760"/>
                  </a:lnTo>
                  <a:lnTo>
                    <a:pt x="516" y="744"/>
                  </a:lnTo>
                  <a:lnTo>
                    <a:pt x="530" y="708"/>
                  </a:lnTo>
                  <a:lnTo>
                    <a:pt x="530" y="708"/>
                  </a:lnTo>
                  <a:lnTo>
                    <a:pt x="532" y="696"/>
                  </a:lnTo>
                  <a:lnTo>
                    <a:pt x="532" y="690"/>
                  </a:lnTo>
                  <a:lnTo>
                    <a:pt x="532" y="682"/>
                  </a:lnTo>
                  <a:lnTo>
                    <a:pt x="532" y="682"/>
                  </a:lnTo>
                  <a:lnTo>
                    <a:pt x="524" y="688"/>
                  </a:lnTo>
                  <a:lnTo>
                    <a:pt x="514" y="690"/>
                  </a:lnTo>
                  <a:lnTo>
                    <a:pt x="504" y="692"/>
                  </a:lnTo>
                  <a:lnTo>
                    <a:pt x="496" y="696"/>
                  </a:lnTo>
                  <a:lnTo>
                    <a:pt x="496" y="696"/>
                  </a:lnTo>
                  <a:lnTo>
                    <a:pt x="490" y="698"/>
                  </a:lnTo>
                  <a:lnTo>
                    <a:pt x="482" y="698"/>
                  </a:lnTo>
                  <a:lnTo>
                    <a:pt x="476" y="696"/>
                  </a:lnTo>
                  <a:lnTo>
                    <a:pt x="470" y="688"/>
                  </a:lnTo>
                  <a:lnTo>
                    <a:pt x="470" y="688"/>
                  </a:lnTo>
                  <a:lnTo>
                    <a:pt x="470" y="684"/>
                  </a:lnTo>
                  <a:lnTo>
                    <a:pt x="472" y="682"/>
                  </a:lnTo>
                  <a:lnTo>
                    <a:pt x="472" y="678"/>
                  </a:lnTo>
                  <a:lnTo>
                    <a:pt x="472" y="676"/>
                  </a:lnTo>
                  <a:lnTo>
                    <a:pt x="472" y="676"/>
                  </a:lnTo>
                  <a:lnTo>
                    <a:pt x="458" y="660"/>
                  </a:lnTo>
                  <a:lnTo>
                    <a:pt x="452" y="654"/>
                  </a:lnTo>
                  <a:lnTo>
                    <a:pt x="444" y="646"/>
                  </a:lnTo>
                  <a:lnTo>
                    <a:pt x="444" y="646"/>
                  </a:lnTo>
                  <a:lnTo>
                    <a:pt x="442" y="644"/>
                  </a:lnTo>
                  <a:lnTo>
                    <a:pt x="440" y="642"/>
                  </a:lnTo>
                  <a:lnTo>
                    <a:pt x="440" y="634"/>
                  </a:lnTo>
                  <a:lnTo>
                    <a:pt x="440" y="634"/>
                  </a:lnTo>
                  <a:lnTo>
                    <a:pt x="438" y="628"/>
                  </a:lnTo>
                  <a:lnTo>
                    <a:pt x="436" y="624"/>
                  </a:lnTo>
                  <a:lnTo>
                    <a:pt x="434" y="622"/>
                  </a:lnTo>
                  <a:lnTo>
                    <a:pt x="434" y="622"/>
                  </a:lnTo>
                  <a:lnTo>
                    <a:pt x="428" y="614"/>
                  </a:lnTo>
                  <a:lnTo>
                    <a:pt x="426" y="606"/>
                  </a:lnTo>
                  <a:lnTo>
                    <a:pt x="424" y="598"/>
                  </a:lnTo>
                  <a:lnTo>
                    <a:pt x="424" y="590"/>
                  </a:lnTo>
                  <a:lnTo>
                    <a:pt x="424" y="590"/>
                  </a:lnTo>
                  <a:lnTo>
                    <a:pt x="422" y="582"/>
                  </a:lnTo>
                  <a:lnTo>
                    <a:pt x="418" y="578"/>
                  </a:lnTo>
                  <a:lnTo>
                    <a:pt x="414" y="572"/>
                  </a:lnTo>
                  <a:lnTo>
                    <a:pt x="412" y="566"/>
                  </a:lnTo>
                  <a:lnTo>
                    <a:pt x="412" y="566"/>
                  </a:lnTo>
                  <a:lnTo>
                    <a:pt x="408" y="556"/>
                  </a:lnTo>
                  <a:lnTo>
                    <a:pt x="404" y="544"/>
                  </a:lnTo>
                  <a:lnTo>
                    <a:pt x="400" y="532"/>
                  </a:lnTo>
                  <a:lnTo>
                    <a:pt x="396" y="522"/>
                  </a:lnTo>
                  <a:lnTo>
                    <a:pt x="396" y="522"/>
                  </a:lnTo>
                  <a:lnTo>
                    <a:pt x="392" y="510"/>
                  </a:lnTo>
                  <a:lnTo>
                    <a:pt x="392" y="510"/>
                  </a:lnTo>
                  <a:lnTo>
                    <a:pt x="394" y="512"/>
                  </a:lnTo>
                  <a:lnTo>
                    <a:pt x="396" y="514"/>
                  </a:lnTo>
                  <a:lnTo>
                    <a:pt x="400" y="518"/>
                  </a:lnTo>
                  <a:lnTo>
                    <a:pt x="400" y="518"/>
                  </a:lnTo>
                  <a:lnTo>
                    <a:pt x="402" y="516"/>
                  </a:lnTo>
                  <a:lnTo>
                    <a:pt x="402" y="516"/>
                  </a:lnTo>
                  <a:lnTo>
                    <a:pt x="402" y="508"/>
                  </a:lnTo>
                  <a:lnTo>
                    <a:pt x="406" y="502"/>
                  </a:lnTo>
                  <a:lnTo>
                    <a:pt x="406" y="502"/>
                  </a:lnTo>
                  <a:lnTo>
                    <a:pt x="408" y="516"/>
                  </a:lnTo>
                  <a:lnTo>
                    <a:pt x="408" y="516"/>
                  </a:lnTo>
                  <a:lnTo>
                    <a:pt x="410" y="518"/>
                  </a:lnTo>
                  <a:lnTo>
                    <a:pt x="412" y="522"/>
                  </a:lnTo>
                  <a:lnTo>
                    <a:pt x="416" y="530"/>
                  </a:lnTo>
                  <a:lnTo>
                    <a:pt x="416" y="530"/>
                  </a:lnTo>
                  <a:lnTo>
                    <a:pt x="420" y="538"/>
                  </a:lnTo>
                  <a:lnTo>
                    <a:pt x="424" y="546"/>
                  </a:lnTo>
                  <a:lnTo>
                    <a:pt x="428" y="554"/>
                  </a:lnTo>
                  <a:lnTo>
                    <a:pt x="434" y="560"/>
                  </a:lnTo>
                  <a:lnTo>
                    <a:pt x="434" y="560"/>
                  </a:lnTo>
                  <a:lnTo>
                    <a:pt x="436" y="564"/>
                  </a:lnTo>
                  <a:lnTo>
                    <a:pt x="436" y="564"/>
                  </a:lnTo>
                  <a:lnTo>
                    <a:pt x="438" y="574"/>
                  </a:lnTo>
                  <a:lnTo>
                    <a:pt x="440" y="582"/>
                  </a:lnTo>
                  <a:lnTo>
                    <a:pt x="448" y="598"/>
                  </a:lnTo>
                  <a:lnTo>
                    <a:pt x="458" y="614"/>
                  </a:lnTo>
                  <a:lnTo>
                    <a:pt x="466" y="632"/>
                  </a:lnTo>
                  <a:lnTo>
                    <a:pt x="466" y="632"/>
                  </a:lnTo>
                  <a:lnTo>
                    <a:pt x="470" y="648"/>
                  </a:lnTo>
                  <a:lnTo>
                    <a:pt x="472" y="666"/>
                  </a:lnTo>
                  <a:lnTo>
                    <a:pt x="472" y="666"/>
                  </a:lnTo>
                  <a:lnTo>
                    <a:pt x="474" y="674"/>
                  </a:lnTo>
                  <a:lnTo>
                    <a:pt x="474" y="674"/>
                  </a:lnTo>
                  <a:lnTo>
                    <a:pt x="476" y="674"/>
                  </a:lnTo>
                  <a:lnTo>
                    <a:pt x="480" y="676"/>
                  </a:lnTo>
                  <a:lnTo>
                    <a:pt x="484" y="672"/>
                  </a:lnTo>
                  <a:lnTo>
                    <a:pt x="488" y="670"/>
                  </a:lnTo>
                  <a:lnTo>
                    <a:pt x="494" y="668"/>
                  </a:lnTo>
                  <a:lnTo>
                    <a:pt x="494" y="668"/>
                  </a:lnTo>
                  <a:lnTo>
                    <a:pt x="506" y="664"/>
                  </a:lnTo>
                  <a:lnTo>
                    <a:pt x="516" y="658"/>
                  </a:lnTo>
                  <a:lnTo>
                    <a:pt x="526" y="652"/>
                  </a:lnTo>
                  <a:lnTo>
                    <a:pt x="536" y="646"/>
                  </a:lnTo>
                  <a:lnTo>
                    <a:pt x="536" y="646"/>
                  </a:lnTo>
                  <a:lnTo>
                    <a:pt x="540" y="644"/>
                  </a:lnTo>
                  <a:lnTo>
                    <a:pt x="540" y="644"/>
                  </a:lnTo>
                  <a:lnTo>
                    <a:pt x="542" y="638"/>
                  </a:lnTo>
                  <a:lnTo>
                    <a:pt x="544" y="634"/>
                  </a:lnTo>
                  <a:lnTo>
                    <a:pt x="554" y="632"/>
                  </a:lnTo>
                  <a:lnTo>
                    <a:pt x="554" y="632"/>
                  </a:lnTo>
                  <a:lnTo>
                    <a:pt x="560" y="628"/>
                  </a:lnTo>
                  <a:lnTo>
                    <a:pt x="566" y="624"/>
                  </a:lnTo>
                  <a:lnTo>
                    <a:pt x="576" y="614"/>
                  </a:lnTo>
                  <a:lnTo>
                    <a:pt x="576" y="614"/>
                  </a:lnTo>
                  <a:lnTo>
                    <a:pt x="582" y="608"/>
                  </a:lnTo>
                  <a:lnTo>
                    <a:pt x="586" y="600"/>
                  </a:lnTo>
                  <a:lnTo>
                    <a:pt x="590" y="592"/>
                  </a:lnTo>
                  <a:lnTo>
                    <a:pt x="594" y="586"/>
                  </a:lnTo>
                  <a:lnTo>
                    <a:pt x="594" y="586"/>
                  </a:lnTo>
                  <a:lnTo>
                    <a:pt x="598" y="578"/>
                  </a:lnTo>
                  <a:lnTo>
                    <a:pt x="598" y="572"/>
                  </a:lnTo>
                  <a:lnTo>
                    <a:pt x="596" y="566"/>
                  </a:lnTo>
                  <a:lnTo>
                    <a:pt x="590" y="562"/>
                  </a:lnTo>
                  <a:lnTo>
                    <a:pt x="590" y="562"/>
                  </a:lnTo>
                  <a:lnTo>
                    <a:pt x="582" y="558"/>
                  </a:lnTo>
                  <a:lnTo>
                    <a:pt x="576" y="554"/>
                  </a:lnTo>
                  <a:lnTo>
                    <a:pt x="574" y="546"/>
                  </a:lnTo>
                  <a:lnTo>
                    <a:pt x="572" y="538"/>
                  </a:lnTo>
                  <a:lnTo>
                    <a:pt x="572" y="538"/>
                  </a:lnTo>
                  <a:lnTo>
                    <a:pt x="564" y="548"/>
                  </a:lnTo>
                  <a:lnTo>
                    <a:pt x="556" y="554"/>
                  </a:lnTo>
                  <a:lnTo>
                    <a:pt x="552" y="556"/>
                  </a:lnTo>
                  <a:lnTo>
                    <a:pt x="546" y="558"/>
                  </a:lnTo>
                  <a:lnTo>
                    <a:pt x="542" y="558"/>
                  </a:lnTo>
                  <a:lnTo>
                    <a:pt x="536" y="554"/>
                  </a:lnTo>
                  <a:lnTo>
                    <a:pt x="536" y="554"/>
                  </a:lnTo>
                  <a:lnTo>
                    <a:pt x="536" y="546"/>
                  </a:lnTo>
                  <a:lnTo>
                    <a:pt x="536" y="542"/>
                  </a:lnTo>
                  <a:lnTo>
                    <a:pt x="534" y="538"/>
                  </a:lnTo>
                  <a:lnTo>
                    <a:pt x="534" y="538"/>
                  </a:lnTo>
                  <a:lnTo>
                    <a:pt x="532" y="540"/>
                  </a:lnTo>
                  <a:lnTo>
                    <a:pt x="530" y="542"/>
                  </a:lnTo>
                  <a:lnTo>
                    <a:pt x="530" y="544"/>
                  </a:lnTo>
                  <a:lnTo>
                    <a:pt x="528" y="546"/>
                  </a:lnTo>
                  <a:lnTo>
                    <a:pt x="528" y="546"/>
                  </a:lnTo>
                  <a:lnTo>
                    <a:pt x="526" y="542"/>
                  </a:lnTo>
                  <a:lnTo>
                    <a:pt x="526" y="536"/>
                  </a:lnTo>
                  <a:lnTo>
                    <a:pt x="524" y="530"/>
                  </a:lnTo>
                  <a:lnTo>
                    <a:pt x="520" y="526"/>
                  </a:lnTo>
                  <a:lnTo>
                    <a:pt x="520" y="526"/>
                  </a:lnTo>
                  <a:lnTo>
                    <a:pt x="516" y="520"/>
                  </a:lnTo>
                  <a:lnTo>
                    <a:pt x="514" y="516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8" y="500"/>
                  </a:lnTo>
                  <a:lnTo>
                    <a:pt x="508" y="498"/>
                  </a:lnTo>
                  <a:lnTo>
                    <a:pt x="514" y="494"/>
                  </a:lnTo>
                  <a:lnTo>
                    <a:pt x="514" y="494"/>
                  </a:lnTo>
                  <a:lnTo>
                    <a:pt x="518" y="492"/>
                  </a:lnTo>
                  <a:lnTo>
                    <a:pt x="522" y="494"/>
                  </a:lnTo>
                  <a:lnTo>
                    <a:pt x="526" y="496"/>
                  </a:lnTo>
                  <a:lnTo>
                    <a:pt x="528" y="500"/>
                  </a:lnTo>
                  <a:lnTo>
                    <a:pt x="528" y="500"/>
                  </a:lnTo>
                  <a:lnTo>
                    <a:pt x="532" y="508"/>
                  </a:lnTo>
                  <a:lnTo>
                    <a:pt x="536" y="514"/>
                  </a:lnTo>
                  <a:lnTo>
                    <a:pt x="548" y="524"/>
                  </a:lnTo>
                  <a:lnTo>
                    <a:pt x="548" y="524"/>
                  </a:lnTo>
                  <a:lnTo>
                    <a:pt x="552" y="528"/>
                  </a:lnTo>
                  <a:lnTo>
                    <a:pt x="558" y="530"/>
                  </a:lnTo>
                  <a:lnTo>
                    <a:pt x="562" y="530"/>
                  </a:lnTo>
                  <a:lnTo>
                    <a:pt x="568" y="526"/>
                  </a:lnTo>
                  <a:lnTo>
                    <a:pt x="568" y="526"/>
                  </a:lnTo>
                  <a:lnTo>
                    <a:pt x="572" y="524"/>
                  </a:lnTo>
                  <a:lnTo>
                    <a:pt x="576" y="524"/>
                  </a:lnTo>
                  <a:lnTo>
                    <a:pt x="578" y="526"/>
                  </a:lnTo>
                  <a:lnTo>
                    <a:pt x="580" y="532"/>
                  </a:lnTo>
                  <a:lnTo>
                    <a:pt x="580" y="532"/>
                  </a:lnTo>
                  <a:lnTo>
                    <a:pt x="582" y="538"/>
                  </a:lnTo>
                  <a:lnTo>
                    <a:pt x="584" y="540"/>
                  </a:lnTo>
                  <a:lnTo>
                    <a:pt x="588" y="540"/>
                  </a:lnTo>
                  <a:lnTo>
                    <a:pt x="588" y="540"/>
                  </a:lnTo>
                  <a:lnTo>
                    <a:pt x="608" y="544"/>
                  </a:lnTo>
                  <a:lnTo>
                    <a:pt x="620" y="544"/>
                  </a:lnTo>
                  <a:lnTo>
                    <a:pt x="630" y="544"/>
                  </a:lnTo>
                  <a:lnTo>
                    <a:pt x="630" y="544"/>
                  </a:lnTo>
                  <a:lnTo>
                    <a:pt x="638" y="542"/>
                  </a:lnTo>
                  <a:lnTo>
                    <a:pt x="648" y="542"/>
                  </a:lnTo>
                  <a:lnTo>
                    <a:pt x="652" y="544"/>
                  </a:lnTo>
                  <a:lnTo>
                    <a:pt x="656" y="546"/>
                  </a:lnTo>
                  <a:lnTo>
                    <a:pt x="658" y="550"/>
                  </a:lnTo>
                  <a:lnTo>
                    <a:pt x="662" y="556"/>
                  </a:lnTo>
                  <a:lnTo>
                    <a:pt x="662" y="556"/>
                  </a:lnTo>
                  <a:lnTo>
                    <a:pt x="664" y="560"/>
                  </a:lnTo>
                  <a:lnTo>
                    <a:pt x="668" y="566"/>
                  </a:lnTo>
                  <a:lnTo>
                    <a:pt x="674" y="570"/>
                  </a:lnTo>
                  <a:lnTo>
                    <a:pt x="678" y="570"/>
                  </a:lnTo>
                  <a:lnTo>
                    <a:pt x="684" y="570"/>
                  </a:lnTo>
                  <a:lnTo>
                    <a:pt x="684" y="570"/>
                  </a:lnTo>
                  <a:lnTo>
                    <a:pt x="680" y="572"/>
                  </a:lnTo>
                  <a:lnTo>
                    <a:pt x="678" y="574"/>
                  </a:lnTo>
                  <a:lnTo>
                    <a:pt x="674" y="576"/>
                  </a:lnTo>
                  <a:lnTo>
                    <a:pt x="674" y="576"/>
                  </a:lnTo>
                  <a:lnTo>
                    <a:pt x="680" y="586"/>
                  </a:lnTo>
                  <a:lnTo>
                    <a:pt x="682" y="588"/>
                  </a:lnTo>
                  <a:lnTo>
                    <a:pt x="688" y="590"/>
                  </a:lnTo>
                  <a:lnTo>
                    <a:pt x="688" y="590"/>
                  </a:lnTo>
                  <a:lnTo>
                    <a:pt x="692" y="590"/>
                  </a:lnTo>
                  <a:lnTo>
                    <a:pt x="696" y="586"/>
                  </a:lnTo>
                  <a:lnTo>
                    <a:pt x="700" y="576"/>
                  </a:lnTo>
                  <a:lnTo>
                    <a:pt x="700" y="576"/>
                  </a:lnTo>
                  <a:lnTo>
                    <a:pt x="702" y="586"/>
                  </a:lnTo>
                  <a:lnTo>
                    <a:pt x="702" y="594"/>
                  </a:lnTo>
                  <a:lnTo>
                    <a:pt x="702" y="594"/>
                  </a:lnTo>
                  <a:lnTo>
                    <a:pt x="704" y="618"/>
                  </a:lnTo>
                  <a:lnTo>
                    <a:pt x="708" y="642"/>
                  </a:lnTo>
                  <a:lnTo>
                    <a:pt x="708" y="642"/>
                  </a:lnTo>
                  <a:lnTo>
                    <a:pt x="730" y="702"/>
                  </a:lnTo>
                  <a:lnTo>
                    <a:pt x="730" y="702"/>
                  </a:lnTo>
                  <a:lnTo>
                    <a:pt x="732" y="712"/>
                  </a:lnTo>
                  <a:lnTo>
                    <a:pt x="732" y="716"/>
                  </a:lnTo>
                  <a:lnTo>
                    <a:pt x="736" y="720"/>
                  </a:lnTo>
                  <a:lnTo>
                    <a:pt x="736" y="720"/>
                  </a:lnTo>
                  <a:lnTo>
                    <a:pt x="738" y="722"/>
                  </a:lnTo>
                  <a:lnTo>
                    <a:pt x="740" y="722"/>
                  </a:lnTo>
                  <a:lnTo>
                    <a:pt x="742" y="720"/>
                  </a:lnTo>
                  <a:lnTo>
                    <a:pt x="742" y="720"/>
                  </a:lnTo>
                  <a:lnTo>
                    <a:pt x="750" y="708"/>
                  </a:lnTo>
                  <a:lnTo>
                    <a:pt x="756" y="694"/>
                  </a:lnTo>
                  <a:lnTo>
                    <a:pt x="758" y="678"/>
                  </a:lnTo>
                  <a:lnTo>
                    <a:pt x="758" y="664"/>
                  </a:lnTo>
                  <a:lnTo>
                    <a:pt x="758" y="664"/>
                  </a:lnTo>
                  <a:lnTo>
                    <a:pt x="758" y="654"/>
                  </a:lnTo>
                  <a:lnTo>
                    <a:pt x="760" y="646"/>
                  </a:lnTo>
                  <a:lnTo>
                    <a:pt x="764" y="640"/>
                  </a:lnTo>
                  <a:lnTo>
                    <a:pt x="772" y="636"/>
                  </a:lnTo>
                  <a:lnTo>
                    <a:pt x="772" y="636"/>
                  </a:lnTo>
                  <a:lnTo>
                    <a:pt x="774" y="634"/>
                  </a:lnTo>
                  <a:lnTo>
                    <a:pt x="774" y="634"/>
                  </a:lnTo>
                  <a:lnTo>
                    <a:pt x="790" y="614"/>
                  </a:lnTo>
                  <a:lnTo>
                    <a:pt x="798" y="606"/>
                  </a:lnTo>
                  <a:lnTo>
                    <a:pt x="808" y="598"/>
                  </a:lnTo>
                  <a:lnTo>
                    <a:pt x="808" y="598"/>
                  </a:lnTo>
                  <a:lnTo>
                    <a:pt x="810" y="594"/>
                  </a:lnTo>
                  <a:lnTo>
                    <a:pt x="812" y="590"/>
                  </a:lnTo>
                  <a:lnTo>
                    <a:pt x="812" y="590"/>
                  </a:lnTo>
                  <a:lnTo>
                    <a:pt x="812" y="584"/>
                  </a:lnTo>
                  <a:lnTo>
                    <a:pt x="816" y="582"/>
                  </a:lnTo>
                  <a:lnTo>
                    <a:pt x="820" y="580"/>
                  </a:lnTo>
                  <a:lnTo>
                    <a:pt x="824" y="580"/>
                  </a:lnTo>
                  <a:lnTo>
                    <a:pt x="824" y="580"/>
                  </a:lnTo>
                  <a:lnTo>
                    <a:pt x="832" y="580"/>
                  </a:lnTo>
                  <a:lnTo>
                    <a:pt x="838" y="578"/>
                  </a:lnTo>
                  <a:lnTo>
                    <a:pt x="840" y="574"/>
                  </a:lnTo>
                  <a:lnTo>
                    <a:pt x="840" y="566"/>
                  </a:lnTo>
                  <a:lnTo>
                    <a:pt x="840" y="566"/>
                  </a:lnTo>
                  <a:lnTo>
                    <a:pt x="846" y="570"/>
                  </a:lnTo>
                  <a:lnTo>
                    <a:pt x="850" y="574"/>
                  </a:lnTo>
                  <a:lnTo>
                    <a:pt x="852" y="578"/>
                  </a:lnTo>
                  <a:lnTo>
                    <a:pt x="852" y="584"/>
                  </a:lnTo>
                  <a:lnTo>
                    <a:pt x="852" y="584"/>
                  </a:lnTo>
                  <a:lnTo>
                    <a:pt x="854" y="590"/>
                  </a:lnTo>
                  <a:lnTo>
                    <a:pt x="858" y="594"/>
                  </a:lnTo>
                  <a:lnTo>
                    <a:pt x="858" y="594"/>
                  </a:lnTo>
                  <a:lnTo>
                    <a:pt x="864" y="602"/>
                  </a:lnTo>
                  <a:lnTo>
                    <a:pt x="870" y="612"/>
                  </a:lnTo>
                  <a:lnTo>
                    <a:pt x="872" y="622"/>
                  </a:lnTo>
                  <a:lnTo>
                    <a:pt x="872" y="632"/>
                  </a:lnTo>
                  <a:lnTo>
                    <a:pt x="872" y="632"/>
                  </a:lnTo>
                  <a:lnTo>
                    <a:pt x="872" y="638"/>
                  </a:lnTo>
                  <a:lnTo>
                    <a:pt x="874" y="640"/>
                  </a:lnTo>
                  <a:lnTo>
                    <a:pt x="874" y="640"/>
                  </a:lnTo>
                  <a:lnTo>
                    <a:pt x="878" y="640"/>
                  </a:lnTo>
                  <a:lnTo>
                    <a:pt x="882" y="638"/>
                  </a:lnTo>
                  <a:lnTo>
                    <a:pt x="882" y="638"/>
                  </a:lnTo>
                  <a:lnTo>
                    <a:pt x="888" y="632"/>
                  </a:lnTo>
                  <a:lnTo>
                    <a:pt x="888" y="632"/>
                  </a:lnTo>
                  <a:lnTo>
                    <a:pt x="894" y="634"/>
                  </a:lnTo>
                  <a:lnTo>
                    <a:pt x="894" y="634"/>
                  </a:lnTo>
                  <a:lnTo>
                    <a:pt x="896" y="642"/>
                  </a:lnTo>
                  <a:lnTo>
                    <a:pt x="898" y="652"/>
                  </a:lnTo>
                  <a:lnTo>
                    <a:pt x="900" y="660"/>
                  </a:lnTo>
                  <a:lnTo>
                    <a:pt x="904" y="668"/>
                  </a:lnTo>
                  <a:lnTo>
                    <a:pt x="904" y="668"/>
                  </a:lnTo>
                  <a:lnTo>
                    <a:pt x="904" y="686"/>
                  </a:lnTo>
                  <a:lnTo>
                    <a:pt x="902" y="702"/>
                  </a:lnTo>
                  <a:lnTo>
                    <a:pt x="902" y="702"/>
                  </a:lnTo>
                  <a:lnTo>
                    <a:pt x="902" y="710"/>
                  </a:lnTo>
                  <a:lnTo>
                    <a:pt x="902" y="716"/>
                  </a:lnTo>
                  <a:lnTo>
                    <a:pt x="906" y="722"/>
                  </a:lnTo>
                  <a:lnTo>
                    <a:pt x="910" y="730"/>
                  </a:lnTo>
                  <a:lnTo>
                    <a:pt x="910" y="730"/>
                  </a:lnTo>
                  <a:lnTo>
                    <a:pt x="916" y="742"/>
                  </a:lnTo>
                  <a:lnTo>
                    <a:pt x="918" y="756"/>
                  </a:lnTo>
                  <a:lnTo>
                    <a:pt x="918" y="756"/>
                  </a:lnTo>
                  <a:lnTo>
                    <a:pt x="920" y="766"/>
                  </a:lnTo>
                  <a:lnTo>
                    <a:pt x="924" y="774"/>
                  </a:lnTo>
                  <a:lnTo>
                    <a:pt x="930" y="782"/>
                  </a:lnTo>
                  <a:lnTo>
                    <a:pt x="938" y="790"/>
                  </a:lnTo>
                  <a:lnTo>
                    <a:pt x="938" y="790"/>
                  </a:lnTo>
                  <a:lnTo>
                    <a:pt x="942" y="792"/>
                  </a:lnTo>
                  <a:lnTo>
                    <a:pt x="946" y="792"/>
                  </a:lnTo>
                  <a:lnTo>
                    <a:pt x="946" y="792"/>
                  </a:lnTo>
                  <a:lnTo>
                    <a:pt x="946" y="790"/>
                  </a:lnTo>
                  <a:lnTo>
                    <a:pt x="946" y="788"/>
                  </a:lnTo>
                  <a:lnTo>
                    <a:pt x="946" y="784"/>
                  </a:lnTo>
                  <a:lnTo>
                    <a:pt x="946" y="784"/>
                  </a:lnTo>
                  <a:lnTo>
                    <a:pt x="942" y="776"/>
                  </a:lnTo>
                  <a:lnTo>
                    <a:pt x="940" y="772"/>
                  </a:lnTo>
                  <a:lnTo>
                    <a:pt x="940" y="768"/>
                  </a:lnTo>
                  <a:lnTo>
                    <a:pt x="940" y="768"/>
                  </a:lnTo>
                  <a:lnTo>
                    <a:pt x="940" y="758"/>
                  </a:lnTo>
                  <a:lnTo>
                    <a:pt x="938" y="750"/>
                  </a:lnTo>
                  <a:lnTo>
                    <a:pt x="932" y="744"/>
                  </a:lnTo>
                  <a:lnTo>
                    <a:pt x="926" y="738"/>
                  </a:lnTo>
                  <a:lnTo>
                    <a:pt x="926" y="738"/>
                  </a:lnTo>
                  <a:lnTo>
                    <a:pt x="918" y="728"/>
                  </a:lnTo>
                  <a:lnTo>
                    <a:pt x="912" y="718"/>
                  </a:lnTo>
                  <a:lnTo>
                    <a:pt x="910" y="708"/>
                  </a:lnTo>
                  <a:lnTo>
                    <a:pt x="908" y="696"/>
                  </a:lnTo>
                  <a:lnTo>
                    <a:pt x="908" y="696"/>
                  </a:lnTo>
                  <a:lnTo>
                    <a:pt x="912" y="684"/>
                  </a:lnTo>
                  <a:lnTo>
                    <a:pt x="914" y="672"/>
                  </a:lnTo>
                  <a:lnTo>
                    <a:pt x="914" y="672"/>
                  </a:lnTo>
                  <a:lnTo>
                    <a:pt x="914" y="668"/>
                  </a:lnTo>
                  <a:lnTo>
                    <a:pt x="918" y="666"/>
                  </a:lnTo>
                  <a:lnTo>
                    <a:pt x="918" y="666"/>
                  </a:lnTo>
                  <a:lnTo>
                    <a:pt x="920" y="666"/>
                  </a:lnTo>
                  <a:lnTo>
                    <a:pt x="922" y="668"/>
                  </a:lnTo>
                  <a:lnTo>
                    <a:pt x="922" y="668"/>
                  </a:lnTo>
                  <a:lnTo>
                    <a:pt x="926" y="676"/>
                  </a:lnTo>
                  <a:lnTo>
                    <a:pt x="932" y="682"/>
                  </a:lnTo>
                  <a:lnTo>
                    <a:pt x="944" y="694"/>
                  </a:lnTo>
                  <a:lnTo>
                    <a:pt x="944" y="694"/>
                  </a:lnTo>
                  <a:lnTo>
                    <a:pt x="952" y="704"/>
                  </a:lnTo>
                  <a:lnTo>
                    <a:pt x="954" y="710"/>
                  </a:lnTo>
                  <a:lnTo>
                    <a:pt x="954" y="716"/>
                  </a:lnTo>
                  <a:lnTo>
                    <a:pt x="954" y="716"/>
                  </a:lnTo>
                  <a:lnTo>
                    <a:pt x="960" y="708"/>
                  </a:lnTo>
                  <a:lnTo>
                    <a:pt x="966" y="702"/>
                  </a:lnTo>
                  <a:lnTo>
                    <a:pt x="982" y="690"/>
                  </a:lnTo>
                  <a:lnTo>
                    <a:pt x="982" y="690"/>
                  </a:lnTo>
                  <a:lnTo>
                    <a:pt x="984" y="686"/>
                  </a:lnTo>
                  <a:lnTo>
                    <a:pt x="984" y="686"/>
                  </a:lnTo>
                  <a:lnTo>
                    <a:pt x="986" y="672"/>
                  </a:lnTo>
                  <a:lnTo>
                    <a:pt x="986" y="660"/>
                  </a:lnTo>
                  <a:lnTo>
                    <a:pt x="982" y="648"/>
                  </a:lnTo>
                  <a:lnTo>
                    <a:pt x="974" y="636"/>
                  </a:lnTo>
                  <a:lnTo>
                    <a:pt x="974" y="636"/>
                  </a:lnTo>
                  <a:lnTo>
                    <a:pt x="964" y="620"/>
                  </a:lnTo>
                  <a:lnTo>
                    <a:pt x="964" y="620"/>
                  </a:lnTo>
                  <a:lnTo>
                    <a:pt x="958" y="612"/>
                  </a:lnTo>
                  <a:lnTo>
                    <a:pt x="958" y="606"/>
                  </a:lnTo>
                  <a:lnTo>
                    <a:pt x="962" y="598"/>
                  </a:lnTo>
                  <a:lnTo>
                    <a:pt x="966" y="592"/>
                  </a:lnTo>
                  <a:lnTo>
                    <a:pt x="966" y="592"/>
                  </a:lnTo>
                  <a:lnTo>
                    <a:pt x="970" y="586"/>
                  </a:lnTo>
                  <a:lnTo>
                    <a:pt x="976" y="582"/>
                  </a:lnTo>
                  <a:lnTo>
                    <a:pt x="982" y="582"/>
                  </a:lnTo>
                  <a:lnTo>
                    <a:pt x="990" y="582"/>
                  </a:lnTo>
                  <a:lnTo>
                    <a:pt x="990" y="582"/>
                  </a:lnTo>
                  <a:lnTo>
                    <a:pt x="990" y="588"/>
                  </a:lnTo>
                  <a:lnTo>
                    <a:pt x="990" y="592"/>
                  </a:lnTo>
                  <a:lnTo>
                    <a:pt x="992" y="592"/>
                  </a:lnTo>
                  <a:lnTo>
                    <a:pt x="992" y="592"/>
                  </a:lnTo>
                  <a:lnTo>
                    <a:pt x="994" y="592"/>
                  </a:lnTo>
                  <a:lnTo>
                    <a:pt x="994" y="592"/>
                  </a:lnTo>
                  <a:lnTo>
                    <a:pt x="994" y="586"/>
                  </a:lnTo>
                  <a:lnTo>
                    <a:pt x="994" y="586"/>
                  </a:lnTo>
                  <a:lnTo>
                    <a:pt x="1000" y="584"/>
                  </a:lnTo>
                  <a:lnTo>
                    <a:pt x="1008" y="580"/>
                  </a:lnTo>
                  <a:lnTo>
                    <a:pt x="1014" y="578"/>
                  </a:lnTo>
                  <a:lnTo>
                    <a:pt x="1020" y="574"/>
                  </a:lnTo>
                  <a:lnTo>
                    <a:pt x="1020" y="574"/>
                  </a:lnTo>
                  <a:lnTo>
                    <a:pt x="1022" y="574"/>
                  </a:lnTo>
                  <a:lnTo>
                    <a:pt x="1026" y="574"/>
                  </a:lnTo>
                  <a:lnTo>
                    <a:pt x="1026" y="574"/>
                  </a:lnTo>
                  <a:lnTo>
                    <a:pt x="1026" y="572"/>
                  </a:lnTo>
                  <a:lnTo>
                    <a:pt x="1026" y="572"/>
                  </a:lnTo>
                  <a:lnTo>
                    <a:pt x="1038" y="568"/>
                  </a:lnTo>
                  <a:lnTo>
                    <a:pt x="1048" y="562"/>
                  </a:lnTo>
                  <a:lnTo>
                    <a:pt x="1056" y="552"/>
                  </a:lnTo>
                  <a:lnTo>
                    <a:pt x="1064" y="544"/>
                  </a:lnTo>
                  <a:lnTo>
                    <a:pt x="1064" y="544"/>
                  </a:lnTo>
                  <a:lnTo>
                    <a:pt x="1072" y="526"/>
                  </a:lnTo>
                  <a:lnTo>
                    <a:pt x="1076" y="518"/>
                  </a:lnTo>
                  <a:lnTo>
                    <a:pt x="1080" y="510"/>
                  </a:lnTo>
                  <a:lnTo>
                    <a:pt x="1080" y="510"/>
                  </a:lnTo>
                  <a:lnTo>
                    <a:pt x="1084" y="502"/>
                  </a:lnTo>
                  <a:lnTo>
                    <a:pt x="1084" y="498"/>
                  </a:lnTo>
                  <a:lnTo>
                    <a:pt x="1082" y="494"/>
                  </a:lnTo>
                  <a:lnTo>
                    <a:pt x="1082" y="494"/>
                  </a:lnTo>
                  <a:lnTo>
                    <a:pt x="1078" y="488"/>
                  </a:lnTo>
                  <a:lnTo>
                    <a:pt x="1078" y="488"/>
                  </a:lnTo>
                  <a:lnTo>
                    <a:pt x="1082" y="488"/>
                  </a:lnTo>
                  <a:lnTo>
                    <a:pt x="1082" y="486"/>
                  </a:lnTo>
                  <a:lnTo>
                    <a:pt x="1082" y="482"/>
                  </a:lnTo>
                  <a:lnTo>
                    <a:pt x="1080" y="476"/>
                  </a:lnTo>
                  <a:lnTo>
                    <a:pt x="1080" y="476"/>
                  </a:lnTo>
                  <a:lnTo>
                    <a:pt x="1082" y="474"/>
                  </a:lnTo>
                  <a:lnTo>
                    <a:pt x="1082" y="474"/>
                  </a:lnTo>
                  <a:lnTo>
                    <a:pt x="1078" y="468"/>
                  </a:lnTo>
                  <a:lnTo>
                    <a:pt x="1076" y="462"/>
                  </a:lnTo>
                  <a:lnTo>
                    <a:pt x="1074" y="454"/>
                  </a:lnTo>
                  <a:lnTo>
                    <a:pt x="1068" y="448"/>
                  </a:lnTo>
                  <a:lnTo>
                    <a:pt x="1068" y="448"/>
                  </a:lnTo>
                  <a:lnTo>
                    <a:pt x="1064" y="446"/>
                  </a:lnTo>
                  <a:lnTo>
                    <a:pt x="1064" y="442"/>
                  </a:lnTo>
                  <a:lnTo>
                    <a:pt x="1068" y="436"/>
                  </a:lnTo>
                  <a:lnTo>
                    <a:pt x="1068" y="436"/>
                  </a:lnTo>
                  <a:lnTo>
                    <a:pt x="1078" y="426"/>
                  </a:lnTo>
                  <a:lnTo>
                    <a:pt x="1090" y="420"/>
                  </a:lnTo>
                  <a:lnTo>
                    <a:pt x="1090" y="420"/>
                  </a:lnTo>
                  <a:lnTo>
                    <a:pt x="1078" y="416"/>
                  </a:lnTo>
                  <a:lnTo>
                    <a:pt x="1074" y="416"/>
                  </a:lnTo>
                  <a:lnTo>
                    <a:pt x="1068" y="420"/>
                  </a:lnTo>
                  <a:lnTo>
                    <a:pt x="1068" y="420"/>
                  </a:lnTo>
                  <a:lnTo>
                    <a:pt x="1066" y="420"/>
                  </a:lnTo>
                  <a:lnTo>
                    <a:pt x="1064" y="420"/>
                  </a:lnTo>
                  <a:lnTo>
                    <a:pt x="1062" y="416"/>
                  </a:lnTo>
                  <a:lnTo>
                    <a:pt x="1058" y="410"/>
                  </a:lnTo>
                  <a:lnTo>
                    <a:pt x="1056" y="408"/>
                  </a:lnTo>
                  <a:lnTo>
                    <a:pt x="1052" y="408"/>
                  </a:lnTo>
                  <a:lnTo>
                    <a:pt x="1052" y="408"/>
                  </a:lnTo>
                  <a:lnTo>
                    <a:pt x="1052" y="406"/>
                  </a:lnTo>
                  <a:lnTo>
                    <a:pt x="1052" y="402"/>
                  </a:lnTo>
                  <a:lnTo>
                    <a:pt x="1052" y="402"/>
                  </a:lnTo>
                  <a:lnTo>
                    <a:pt x="1054" y="400"/>
                  </a:lnTo>
                  <a:lnTo>
                    <a:pt x="1054" y="400"/>
                  </a:lnTo>
                  <a:lnTo>
                    <a:pt x="1060" y="398"/>
                  </a:lnTo>
                  <a:lnTo>
                    <a:pt x="1066" y="394"/>
                  </a:lnTo>
                  <a:lnTo>
                    <a:pt x="1070" y="390"/>
                  </a:lnTo>
                  <a:lnTo>
                    <a:pt x="1074" y="386"/>
                  </a:lnTo>
                  <a:lnTo>
                    <a:pt x="1074" y="386"/>
                  </a:lnTo>
                  <a:lnTo>
                    <a:pt x="1080" y="382"/>
                  </a:lnTo>
                  <a:lnTo>
                    <a:pt x="1082" y="382"/>
                  </a:lnTo>
                  <a:lnTo>
                    <a:pt x="1086" y="382"/>
                  </a:lnTo>
                  <a:lnTo>
                    <a:pt x="1086" y="382"/>
                  </a:lnTo>
                  <a:lnTo>
                    <a:pt x="1088" y="386"/>
                  </a:lnTo>
                  <a:lnTo>
                    <a:pt x="1088" y="388"/>
                  </a:lnTo>
                  <a:lnTo>
                    <a:pt x="1084" y="392"/>
                  </a:lnTo>
                  <a:lnTo>
                    <a:pt x="1084" y="392"/>
                  </a:lnTo>
                  <a:lnTo>
                    <a:pt x="1082" y="394"/>
                  </a:lnTo>
                  <a:lnTo>
                    <a:pt x="1082" y="396"/>
                  </a:lnTo>
                  <a:lnTo>
                    <a:pt x="1084" y="400"/>
                  </a:lnTo>
                  <a:lnTo>
                    <a:pt x="1084" y="400"/>
                  </a:lnTo>
                  <a:lnTo>
                    <a:pt x="1086" y="400"/>
                  </a:lnTo>
                  <a:lnTo>
                    <a:pt x="1086" y="400"/>
                  </a:lnTo>
                  <a:lnTo>
                    <a:pt x="1090" y="396"/>
                  </a:lnTo>
                  <a:lnTo>
                    <a:pt x="1090" y="396"/>
                  </a:lnTo>
                  <a:lnTo>
                    <a:pt x="1096" y="394"/>
                  </a:lnTo>
                  <a:lnTo>
                    <a:pt x="1096" y="394"/>
                  </a:lnTo>
                  <a:lnTo>
                    <a:pt x="1100" y="392"/>
                  </a:lnTo>
                  <a:lnTo>
                    <a:pt x="1102" y="392"/>
                  </a:lnTo>
                  <a:lnTo>
                    <a:pt x="1110" y="394"/>
                  </a:lnTo>
                  <a:lnTo>
                    <a:pt x="1110" y="394"/>
                  </a:lnTo>
                  <a:lnTo>
                    <a:pt x="1112" y="398"/>
                  </a:lnTo>
                  <a:lnTo>
                    <a:pt x="1112" y="400"/>
                  </a:lnTo>
                  <a:lnTo>
                    <a:pt x="1110" y="406"/>
                  </a:lnTo>
                  <a:lnTo>
                    <a:pt x="1110" y="406"/>
                  </a:lnTo>
                  <a:lnTo>
                    <a:pt x="1110" y="410"/>
                  </a:lnTo>
                  <a:lnTo>
                    <a:pt x="1110" y="412"/>
                  </a:lnTo>
                  <a:lnTo>
                    <a:pt x="1112" y="412"/>
                  </a:lnTo>
                  <a:lnTo>
                    <a:pt x="1116" y="412"/>
                  </a:lnTo>
                  <a:lnTo>
                    <a:pt x="1116" y="412"/>
                  </a:lnTo>
                  <a:lnTo>
                    <a:pt x="1120" y="414"/>
                  </a:lnTo>
                  <a:lnTo>
                    <a:pt x="1122" y="416"/>
                  </a:lnTo>
                  <a:lnTo>
                    <a:pt x="1124" y="418"/>
                  </a:lnTo>
                  <a:lnTo>
                    <a:pt x="1124" y="422"/>
                  </a:lnTo>
                  <a:lnTo>
                    <a:pt x="1124" y="422"/>
                  </a:lnTo>
                  <a:lnTo>
                    <a:pt x="1120" y="448"/>
                  </a:lnTo>
                  <a:lnTo>
                    <a:pt x="1120" y="448"/>
                  </a:lnTo>
                  <a:lnTo>
                    <a:pt x="1132" y="444"/>
                  </a:lnTo>
                  <a:lnTo>
                    <a:pt x="1140" y="440"/>
                  </a:lnTo>
                  <a:lnTo>
                    <a:pt x="1140" y="440"/>
                  </a:lnTo>
                  <a:lnTo>
                    <a:pt x="1144" y="436"/>
                  </a:lnTo>
                  <a:lnTo>
                    <a:pt x="1144" y="432"/>
                  </a:lnTo>
                  <a:lnTo>
                    <a:pt x="1142" y="422"/>
                  </a:lnTo>
                  <a:lnTo>
                    <a:pt x="1142" y="422"/>
                  </a:lnTo>
                  <a:lnTo>
                    <a:pt x="1138" y="412"/>
                  </a:lnTo>
                  <a:lnTo>
                    <a:pt x="1132" y="402"/>
                  </a:lnTo>
                  <a:lnTo>
                    <a:pt x="1132" y="402"/>
                  </a:lnTo>
                  <a:lnTo>
                    <a:pt x="1128" y="398"/>
                  </a:lnTo>
                  <a:lnTo>
                    <a:pt x="1128" y="396"/>
                  </a:lnTo>
                  <a:lnTo>
                    <a:pt x="1130" y="392"/>
                  </a:lnTo>
                  <a:lnTo>
                    <a:pt x="1134" y="390"/>
                  </a:lnTo>
                  <a:lnTo>
                    <a:pt x="1134" y="390"/>
                  </a:lnTo>
                  <a:lnTo>
                    <a:pt x="1142" y="384"/>
                  </a:lnTo>
                  <a:lnTo>
                    <a:pt x="1146" y="374"/>
                  </a:lnTo>
                  <a:lnTo>
                    <a:pt x="1146" y="374"/>
                  </a:lnTo>
                  <a:lnTo>
                    <a:pt x="1150" y="368"/>
                  </a:lnTo>
                  <a:lnTo>
                    <a:pt x="1154" y="362"/>
                  </a:lnTo>
                  <a:lnTo>
                    <a:pt x="1160" y="360"/>
                  </a:lnTo>
                  <a:lnTo>
                    <a:pt x="1162" y="358"/>
                  </a:lnTo>
                  <a:lnTo>
                    <a:pt x="1166" y="360"/>
                  </a:lnTo>
                  <a:lnTo>
                    <a:pt x="1166" y="360"/>
                  </a:lnTo>
                  <a:lnTo>
                    <a:pt x="1172" y="362"/>
                  </a:lnTo>
                  <a:lnTo>
                    <a:pt x="1178" y="360"/>
                  </a:lnTo>
                  <a:lnTo>
                    <a:pt x="1184" y="358"/>
                  </a:lnTo>
                  <a:lnTo>
                    <a:pt x="1188" y="354"/>
                  </a:lnTo>
                  <a:lnTo>
                    <a:pt x="1188" y="354"/>
                  </a:lnTo>
                  <a:lnTo>
                    <a:pt x="1202" y="336"/>
                  </a:lnTo>
                  <a:lnTo>
                    <a:pt x="1216" y="320"/>
                  </a:lnTo>
                  <a:lnTo>
                    <a:pt x="1222" y="310"/>
                  </a:lnTo>
                  <a:lnTo>
                    <a:pt x="1226" y="300"/>
                  </a:lnTo>
                  <a:lnTo>
                    <a:pt x="1230" y="290"/>
                  </a:lnTo>
                  <a:lnTo>
                    <a:pt x="1230" y="278"/>
                  </a:lnTo>
                  <a:lnTo>
                    <a:pt x="1230" y="278"/>
                  </a:lnTo>
                  <a:lnTo>
                    <a:pt x="1232" y="274"/>
                  </a:lnTo>
                  <a:lnTo>
                    <a:pt x="1232" y="272"/>
                  </a:lnTo>
                  <a:lnTo>
                    <a:pt x="1232" y="272"/>
                  </a:lnTo>
                  <a:lnTo>
                    <a:pt x="1236" y="268"/>
                  </a:lnTo>
                  <a:lnTo>
                    <a:pt x="1236" y="264"/>
                  </a:lnTo>
                  <a:lnTo>
                    <a:pt x="1236" y="254"/>
                  </a:lnTo>
                  <a:lnTo>
                    <a:pt x="1236" y="254"/>
                  </a:lnTo>
                  <a:lnTo>
                    <a:pt x="1232" y="250"/>
                  </a:lnTo>
                  <a:lnTo>
                    <a:pt x="1228" y="246"/>
                  </a:lnTo>
                  <a:lnTo>
                    <a:pt x="1220" y="246"/>
                  </a:lnTo>
                  <a:lnTo>
                    <a:pt x="1216" y="248"/>
                  </a:lnTo>
                  <a:lnTo>
                    <a:pt x="1216" y="248"/>
                  </a:lnTo>
                  <a:lnTo>
                    <a:pt x="1210" y="250"/>
                  </a:lnTo>
                  <a:lnTo>
                    <a:pt x="1206" y="250"/>
                  </a:lnTo>
                  <a:lnTo>
                    <a:pt x="1204" y="248"/>
                  </a:lnTo>
                  <a:lnTo>
                    <a:pt x="1202" y="248"/>
                  </a:lnTo>
                  <a:lnTo>
                    <a:pt x="1202" y="248"/>
                  </a:lnTo>
                  <a:lnTo>
                    <a:pt x="1200" y="242"/>
                  </a:lnTo>
                  <a:lnTo>
                    <a:pt x="1196" y="240"/>
                  </a:lnTo>
                  <a:lnTo>
                    <a:pt x="1186" y="236"/>
                  </a:lnTo>
                  <a:lnTo>
                    <a:pt x="1186" y="236"/>
                  </a:lnTo>
                  <a:lnTo>
                    <a:pt x="1202" y="228"/>
                  </a:lnTo>
                  <a:lnTo>
                    <a:pt x="1214" y="218"/>
                  </a:lnTo>
                  <a:lnTo>
                    <a:pt x="1238" y="196"/>
                  </a:lnTo>
                  <a:lnTo>
                    <a:pt x="1238" y="196"/>
                  </a:lnTo>
                  <a:lnTo>
                    <a:pt x="1248" y="190"/>
                  </a:lnTo>
                  <a:lnTo>
                    <a:pt x="1260" y="190"/>
                  </a:lnTo>
                  <a:lnTo>
                    <a:pt x="1260" y="190"/>
                  </a:lnTo>
                  <a:lnTo>
                    <a:pt x="1280" y="190"/>
                  </a:lnTo>
                  <a:lnTo>
                    <a:pt x="1290" y="190"/>
                  </a:lnTo>
                  <a:lnTo>
                    <a:pt x="1300" y="186"/>
                  </a:lnTo>
                  <a:lnTo>
                    <a:pt x="1300" y="186"/>
                  </a:lnTo>
                  <a:lnTo>
                    <a:pt x="1304" y="184"/>
                  </a:lnTo>
                  <a:lnTo>
                    <a:pt x="1308" y="186"/>
                  </a:lnTo>
                  <a:lnTo>
                    <a:pt x="1316" y="188"/>
                  </a:lnTo>
                  <a:lnTo>
                    <a:pt x="1316" y="188"/>
                  </a:lnTo>
                  <a:lnTo>
                    <a:pt x="1322" y="192"/>
                  </a:lnTo>
                  <a:lnTo>
                    <a:pt x="1328" y="192"/>
                  </a:lnTo>
                  <a:lnTo>
                    <a:pt x="1328" y="192"/>
                  </a:lnTo>
                  <a:lnTo>
                    <a:pt x="1342" y="192"/>
                  </a:lnTo>
                  <a:lnTo>
                    <a:pt x="1342" y="192"/>
                  </a:lnTo>
                  <a:lnTo>
                    <a:pt x="1340" y="188"/>
                  </a:lnTo>
                  <a:lnTo>
                    <a:pt x="1338" y="186"/>
                  </a:lnTo>
                  <a:lnTo>
                    <a:pt x="1338" y="186"/>
                  </a:lnTo>
                  <a:lnTo>
                    <a:pt x="1338" y="184"/>
                  </a:lnTo>
                  <a:lnTo>
                    <a:pt x="1338" y="184"/>
                  </a:lnTo>
                  <a:lnTo>
                    <a:pt x="1340" y="182"/>
                  </a:lnTo>
                  <a:lnTo>
                    <a:pt x="1340" y="182"/>
                  </a:lnTo>
                  <a:lnTo>
                    <a:pt x="1348" y="174"/>
                  </a:lnTo>
                  <a:lnTo>
                    <a:pt x="1358" y="168"/>
                  </a:lnTo>
                  <a:lnTo>
                    <a:pt x="1368" y="164"/>
                  </a:lnTo>
                  <a:lnTo>
                    <a:pt x="1374" y="164"/>
                  </a:lnTo>
                  <a:lnTo>
                    <a:pt x="1380" y="164"/>
                  </a:lnTo>
                  <a:lnTo>
                    <a:pt x="1380" y="164"/>
                  </a:lnTo>
                  <a:lnTo>
                    <a:pt x="1382" y="164"/>
                  </a:lnTo>
                  <a:lnTo>
                    <a:pt x="1384" y="166"/>
                  </a:lnTo>
                  <a:lnTo>
                    <a:pt x="1384" y="166"/>
                  </a:lnTo>
                  <a:lnTo>
                    <a:pt x="1386" y="170"/>
                  </a:lnTo>
                  <a:lnTo>
                    <a:pt x="1388" y="172"/>
                  </a:lnTo>
                  <a:lnTo>
                    <a:pt x="1396" y="170"/>
                  </a:lnTo>
                  <a:lnTo>
                    <a:pt x="1396" y="170"/>
                  </a:lnTo>
                  <a:lnTo>
                    <a:pt x="1402" y="164"/>
                  </a:lnTo>
                  <a:lnTo>
                    <a:pt x="1406" y="160"/>
                  </a:lnTo>
                  <a:lnTo>
                    <a:pt x="1412" y="156"/>
                  </a:lnTo>
                  <a:lnTo>
                    <a:pt x="1416" y="154"/>
                  </a:lnTo>
                  <a:lnTo>
                    <a:pt x="1420" y="154"/>
                  </a:lnTo>
                  <a:lnTo>
                    <a:pt x="1420" y="154"/>
                  </a:lnTo>
                  <a:lnTo>
                    <a:pt x="1416" y="164"/>
                  </a:lnTo>
                  <a:lnTo>
                    <a:pt x="1410" y="172"/>
                  </a:lnTo>
                  <a:lnTo>
                    <a:pt x="1402" y="178"/>
                  </a:lnTo>
                  <a:lnTo>
                    <a:pt x="1394" y="182"/>
                  </a:lnTo>
                  <a:lnTo>
                    <a:pt x="1394" y="182"/>
                  </a:lnTo>
                  <a:lnTo>
                    <a:pt x="1382" y="194"/>
                  </a:lnTo>
                  <a:lnTo>
                    <a:pt x="1368" y="204"/>
                  </a:lnTo>
                  <a:lnTo>
                    <a:pt x="1368" y="204"/>
                  </a:lnTo>
                  <a:lnTo>
                    <a:pt x="1358" y="212"/>
                  </a:lnTo>
                  <a:lnTo>
                    <a:pt x="1350" y="222"/>
                  </a:lnTo>
                  <a:lnTo>
                    <a:pt x="1348" y="230"/>
                  </a:lnTo>
                  <a:lnTo>
                    <a:pt x="1350" y="242"/>
                  </a:lnTo>
                  <a:lnTo>
                    <a:pt x="1350" y="242"/>
                  </a:lnTo>
                  <a:lnTo>
                    <a:pt x="1356" y="270"/>
                  </a:lnTo>
                  <a:lnTo>
                    <a:pt x="1356" y="270"/>
                  </a:lnTo>
                  <a:lnTo>
                    <a:pt x="1358" y="274"/>
                  </a:lnTo>
                  <a:lnTo>
                    <a:pt x="1360" y="272"/>
                  </a:lnTo>
                  <a:lnTo>
                    <a:pt x="1360" y="272"/>
                  </a:lnTo>
                  <a:lnTo>
                    <a:pt x="1366" y="270"/>
                  </a:lnTo>
                  <a:lnTo>
                    <a:pt x="1368" y="266"/>
                  </a:lnTo>
                  <a:lnTo>
                    <a:pt x="1370" y="262"/>
                  </a:lnTo>
                  <a:lnTo>
                    <a:pt x="1370" y="256"/>
                  </a:lnTo>
                  <a:lnTo>
                    <a:pt x="1370" y="256"/>
                  </a:lnTo>
                  <a:lnTo>
                    <a:pt x="1376" y="254"/>
                  </a:lnTo>
                  <a:lnTo>
                    <a:pt x="1378" y="254"/>
                  </a:lnTo>
                  <a:lnTo>
                    <a:pt x="1380" y="250"/>
                  </a:lnTo>
                  <a:lnTo>
                    <a:pt x="1380" y="250"/>
                  </a:lnTo>
                  <a:lnTo>
                    <a:pt x="1380" y="248"/>
                  </a:lnTo>
                  <a:lnTo>
                    <a:pt x="1380" y="246"/>
                  </a:lnTo>
                  <a:lnTo>
                    <a:pt x="1382" y="244"/>
                  </a:lnTo>
                  <a:lnTo>
                    <a:pt x="1382" y="244"/>
                  </a:lnTo>
                  <a:lnTo>
                    <a:pt x="1394" y="238"/>
                  </a:lnTo>
                  <a:lnTo>
                    <a:pt x="1396" y="234"/>
                  </a:lnTo>
                  <a:lnTo>
                    <a:pt x="1398" y="232"/>
                  </a:lnTo>
                  <a:lnTo>
                    <a:pt x="1396" y="226"/>
                  </a:lnTo>
                  <a:lnTo>
                    <a:pt x="1396" y="226"/>
                  </a:lnTo>
                  <a:lnTo>
                    <a:pt x="1398" y="224"/>
                  </a:lnTo>
                  <a:lnTo>
                    <a:pt x="1402" y="222"/>
                  </a:lnTo>
                  <a:lnTo>
                    <a:pt x="1402" y="222"/>
                  </a:lnTo>
                  <a:lnTo>
                    <a:pt x="1406" y="222"/>
                  </a:lnTo>
                  <a:lnTo>
                    <a:pt x="1408" y="222"/>
                  </a:lnTo>
                  <a:lnTo>
                    <a:pt x="1404" y="216"/>
                  </a:lnTo>
                  <a:lnTo>
                    <a:pt x="1404" y="216"/>
                  </a:lnTo>
                  <a:lnTo>
                    <a:pt x="1404" y="212"/>
                  </a:lnTo>
                  <a:lnTo>
                    <a:pt x="1404" y="208"/>
                  </a:lnTo>
                  <a:lnTo>
                    <a:pt x="1404" y="208"/>
                  </a:lnTo>
                  <a:lnTo>
                    <a:pt x="1406" y="208"/>
                  </a:lnTo>
                  <a:lnTo>
                    <a:pt x="1406" y="206"/>
                  </a:lnTo>
                  <a:lnTo>
                    <a:pt x="1404" y="206"/>
                  </a:lnTo>
                  <a:lnTo>
                    <a:pt x="1404" y="206"/>
                  </a:lnTo>
                  <a:lnTo>
                    <a:pt x="1400" y="206"/>
                  </a:lnTo>
                  <a:lnTo>
                    <a:pt x="1398" y="204"/>
                  </a:lnTo>
                  <a:lnTo>
                    <a:pt x="1398" y="200"/>
                  </a:lnTo>
                  <a:lnTo>
                    <a:pt x="1398" y="200"/>
                  </a:lnTo>
                  <a:lnTo>
                    <a:pt x="1410" y="188"/>
                  </a:lnTo>
                  <a:lnTo>
                    <a:pt x="1416" y="182"/>
                  </a:lnTo>
                  <a:lnTo>
                    <a:pt x="1424" y="180"/>
                  </a:lnTo>
                  <a:lnTo>
                    <a:pt x="1424" y="180"/>
                  </a:lnTo>
                  <a:lnTo>
                    <a:pt x="1430" y="182"/>
                  </a:lnTo>
                  <a:lnTo>
                    <a:pt x="1434" y="182"/>
                  </a:lnTo>
                  <a:lnTo>
                    <a:pt x="1436" y="180"/>
                  </a:lnTo>
                  <a:lnTo>
                    <a:pt x="1436" y="180"/>
                  </a:lnTo>
                  <a:lnTo>
                    <a:pt x="1446" y="176"/>
                  </a:lnTo>
                  <a:lnTo>
                    <a:pt x="1450" y="176"/>
                  </a:lnTo>
                  <a:lnTo>
                    <a:pt x="1454" y="178"/>
                  </a:lnTo>
                  <a:lnTo>
                    <a:pt x="1454" y="178"/>
                  </a:lnTo>
                  <a:lnTo>
                    <a:pt x="1460" y="180"/>
                  </a:lnTo>
                  <a:lnTo>
                    <a:pt x="1464" y="180"/>
                  </a:lnTo>
                  <a:lnTo>
                    <a:pt x="1474" y="174"/>
                  </a:lnTo>
                  <a:lnTo>
                    <a:pt x="1474" y="174"/>
                  </a:lnTo>
                  <a:lnTo>
                    <a:pt x="1484" y="168"/>
                  </a:lnTo>
                  <a:lnTo>
                    <a:pt x="1496" y="162"/>
                  </a:lnTo>
                  <a:lnTo>
                    <a:pt x="1496" y="162"/>
                  </a:lnTo>
                  <a:lnTo>
                    <a:pt x="1504" y="160"/>
                  </a:lnTo>
                  <a:lnTo>
                    <a:pt x="1512" y="156"/>
                  </a:lnTo>
                  <a:lnTo>
                    <a:pt x="1520" y="156"/>
                  </a:lnTo>
                  <a:lnTo>
                    <a:pt x="1528" y="156"/>
                  </a:lnTo>
                  <a:lnTo>
                    <a:pt x="1528" y="156"/>
                  </a:lnTo>
                  <a:lnTo>
                    <a:pt x="1532" y="156"/>
                  </a:lnTo>
                  <a:lnTo>
                    <a:pt x="1534" y="154"/>
                  </a:lnTo>
                  <a:lnTo>
                    <a:pt x="1534" y="152"/>
                  </a:lnTo>
                  <a:lnTo>
                    <a:pt x="1532" y="150"/>
                  </a:lnTo>
                  <a:lnTo>
                    <a:pt x="1532" y="150"/>
                  </a:lnTo>
                  <a:lnTo>
                    <a:pt x="1526" y="142"/>
                  </a:lnTo>
                  <a:lnTo>
                    <a:pt x="1522" y="138"/>
                  </a:lnTo>
                  <a:lnTo>
                    <a:pt x="1518" y="134"/>
                  </a:lnTo>
                  <a:lnTo>
                    <a:pt x="1518" y="134"/>
                  </a:lnTo>
                  <a:lnTo>
                    <a:pt x="1524" y="134"/>
                  </a:lnTo>
                  <a:lnTo>
                    <a:pt x="1524" y="134"/>
                  </a:lnTo>
                  <a:lnTo>
                    <a:pt x="1536" y="132"/>
                  </a:lnTo>
                  <a:lnTo>
                    <a:pt x="1540" y="128"/>
                  </a:lnTo>
                  <a:lnTo>
                    <a:pt x="1540" y="126"/>
                  </a:lnTo>
                  <a:lnTo>
                    <a:pt x="1540" y="122"/>
                  </a:lnTo>
                  <a:lnTo>
                    <a:pt x="1540" y="122"/>
                  </a:lnTo>
                  <a:lnTo>
                    <a:pt x="1542" y="118"/>
                  </a:lnTo>
                  <a:lnTo>
                    <a:pt x="1544" y="118"/>
                  </a:lnTo>
                  <a:lnTo>
                    <a:pt x="1544" y="118"/>
                  </a:lnTo>
                  <a:lnTo>
                    <a:pt x="1548" y="118"/>
                  </a:lnTo>
                  <a:lnTo>
                    <a:pt x="1548" y="118"/>
                  </a:lnTo>
                  <a:lnTo>
                    <a:pt x="1548" y="120"/>
                  </a:lnTo>
                  <a:lnTo>
                    <a:pt x="1548" y="120"/>
                  </a:lnTo>
                  <a:lnTo>
                    <a:pt x="1550" y="124"/>
                  </a:lnTo>
                  <a:lnTo>
                    <a:pt x="1552" y="124"/>
                  </a:lnTo>
                  <a:lnTo>
                    <a:pt x="1552" y="124"/>
                  </a:lnTo>
                  <a:lnTo>
                    <a:pt x="1562" y="124"/>
                  </a:lnTo>
                  <a:lnTo>
                    <a:pt x="1570" y="128"/>
                  </a:lnTo>
                  <a:lnTo>
                    <a:pt x="1578" y="132"/>
                  </a:lnTo>
                  <a:lnTo>
                    <a:pt x="1586" y="136"/>
                  </a:lnTo>
                  <a:lnTo>
                    <a:pt x="1586" y="136"/>
                  </a:lnTo>
                  <a:lnTo>
                    <a:pt x="1590" y="138"/>
                  </a:lnTo>
                  <a:lnTo>
                    <a:pt x="1592" y="138"/>
                  </a:lnTo>
                  <a:lnTo>
                    <a:pt x="1594" y="134"/>
                  </a:lnTo>
                  <a:lnTo>
                    <a:pt x="1594" y="134"/>
                  </a:lnTo>
                  <a:lnTo>
                    <a:pt x="1596" y="130"/>
                  </a:lnTo>
                  <a:lnTo>
                    <a:pt x="1598" y="126"/>
                  </a:lnTo>
                  <a:lnTo>
                    <a:pt x="1602" y="124"/>
                  </a:lnTo>
                  <a:lnTo>
                    <a:pt x="1608" y="124"/>
                  </a:lnTo>
                  <a:lnTo>
                    <a:pt x="1608" y="124"/>
                  </a:lnTo>
                  <a:lnTo>
                    <a:pt x="1612" y="122"/>
                  </a:lnTo>
                  <a:lnTo>
                    <a:pt x="1612" y="120"/>
                  </a:lnTo>
                  <a:lnTo>
                    <a:pt x="1612" y="118"/>
                  </a:lnTo>
                  <a:lnTo>
                    <a:pt x="1612" y="118"/>
                  </a:lnTo>
                  <a:close/>
                  <a:moveTo>
                    <a:pt x="350" y="152"/>
                  </a:moveTo>
                  <a:lnTo>
                    <a:pt x="350" y="152"/>
                  </a:lnTo>
                  <a:lnTo>
                    <a:pt x="352" y="152"/>
                  </a:lnTo>
                  <a:lnTo>
                    <a:pt x="352" y="152"/>
                  </a:lnTo>
                  <a:lnTo>
                    <a:pt x="354" y="154"/>
                  </a:lnTo>
                  <a:lnTo>
                    <a:pt x="354" y="156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50" y="156"/>
                  </a:lnTo>
                  <a:lnTo>
                    <a:pt x="348" y="154"/>
                  </a:lnTo>
                  <a:lnTo>
                    <a:pt x="350" y="152"/>
                  </a:lnTo>
                  <a:lnTo>
                    <a:pt x="350" y="152"/>
                  </a:lnTo>
                  <a:close/>
                  <a:moveTo>
                    <a:pt x="348" y="168"/>
                  </a:moveTo>
                  <a:lnTo>
                    <a:pt x="348" y="168"/>
                  </a:lnTo>
                  <a:lnTo>
                    <a:pt x="348" y="168"/>
                  </a:lnTo>
                  <a:lnTo>
                    <a:pt x="348" y="166"/>
                  </a:lnTo>
                  <a:lnTo>
                    <a:pt x="352" y="166"/>
                  </a:lnTo>
                  <a:lnTo>
                    <a:pt x="356" y="164"/>
                  </a:lnTo>
                  <a:lnTo>
                    <a:pt x="352" y="160"/>
                  </a:lnTo>
                  <a:lnTo>
                    <a:pt x="352" y="160"/>
                  </a:lnTo>
                  <a:lnTo>
                    <a:pt x="360" y="158"/>
                  </a:lnTo>
                  <a:lnTo>
                    <a:pt x="364" y="158"/>
                  </a:lnTo>
                  <a:lnTo>
                    <a:pt x="368" y="156"/>
                  </a:lnTo>
                  <a:lnTo>
                    <a:pt x="368" y="156"/>
                  </a:lnTo>
                  <a:lnTo>
                    <a:pt x="364" y="164"/>
                  </a:lnTo>
                  <a:lnTo>
                    <a:pt x="360" y="170"/>
                  </a:lnTo>
                  <a:lnTo>
                    <a:pt x="354" y="170"/>
                  </a:lnTo>
                  <a:lnTo>
                    <a:pt x="348" y="168"/>
                  </a:lnTo>
                  <a:lnTo>
                    <a:pt x="348" y="168"/>
                  </a:lnTo>
                  <a:close/>
                  <a:moveTo>
                    <a:pt x="380" y="184"/>
                  </a:moveTo>
                  <a:lnTo>
                    <a:pt x="380" y="184"/>
                  </a:lnTo>
                  <a:lnTo>
                    <a:pt x="376" y="182"/>
                  </a:lnTo>
                  <a:lnTo>
                    <a:pt x="372" y="178"/>
                  </a:lnTo>
                  <a:lnTo>
                    <a:pt x="368" y="170"/>
                  </a:lnTo>
                  <a:lnTo>
                    <a:pt x="368" y="170"/>
                  </a:lnTo>
                  <a:lnTo>
                    <a:pt x="372" y="166"/>
                  </a:lnTo>
                  <a:lnTo>
                    <a:pt x="374" y="166"/>
                  </a:lnTo>
                  <a:lnTo>
                    <a:pt x="376" y="166"/>
                  </a:lnTo>
                  <a:lnTo>
                    <a:pt x="376" y="166"/>
                  </a:lnTo>
                  <a:lnTo>
                    <a:pt x="384" y="168"/>
                  </a:lnTo>
                  <a:lnTo>
                    <a:pt x="388" y="170"/>
                  </a:lnTo>
                  <a:lnTo>
                    <a:pt x="390" y="174"/>
                  </a:lnTo>
                  <a:lnTo>
                    <a:pt x="390" y="174"/>
                  </a:lnTo>
                  <a:lnTo>
                    <a:pt x="388" y="180"/>
                  </a:lnTo>
                  <a:lnTo>
                    <a:pt x="386" y="182"/>
                  </a:lnTo>
                  <a:lnTo>
                    <a:pt x="380" y="184"/>
                  </a:lnTo>
                  <a:lnTo>
                    <a:pt x="380" y="184"/>
                  </a:lnTo>
                  <a:close/>
                  <a:moveTo>
                    <a:pt x="410" y="174"/>
                  </a:moveTo>
                  <a:lnTo>
                    <a:pt x="410" y="174"/>
                  </a:lnTo>
                  <a:lnTo>
                    <a:pt x="406" y="172"/>
                  </a:lnTo>
                  <a:lnTo>
                    <a:pt x="406" y="170"/>
                  </a:lnTo>
                  <a:lnTo>
                    <a:pt x="406" y="168"/>
                  </a:lnTo>
                  <a:lnTo>
                    <a:pt x="406" y="168"/>
                  </a:lnTo>
                  <a:lnTo>
                    <a:pt x="404" y="166"/>
                  </a:lnTo>
                  <a:lnTo>
                    <a:pt x="402" y="164"/>
                  </a:lnTo>
                  <a:lnTo>
                    <a:pt x="402" y="160"/>
                  </a:lnTo>
                  <a:lnTo>
                    <a:pt x="404" y="156"/>
                  </a:lnTo>
                  <a:lnTo>
                    <a:pt x="404" y="156"/>
                  </a:lnTo>
                  <a:lnTo>
                    <a:pt x="404" y="154"/>
                  </a:lnTo>
                  <a:lnTo>
                    <a:pt x="404" y="154"/>
                  </a:lnTo>
                  <a:lnTo>
                    <a:pt x="406" y="154"/>
                  </a:lnTo>
                  <a:lnTo>
                    <a:pt x="406" y="154"/>
                  </a:lnTo>
                  <a:lnTo>
                    <a:pt x="412" y="156"/>
                  </a:lnTo>
                  <a:lnTo>
                    <a:pt x="414" y="162"/>
                  </a:lnTo>
                  <a:lnTo>
                    <a:pt x="414" y="162"/>
                  </a:lnTo>
                  <a:lnTo>
                    <a:pt x="418" y="170"/>
                  </a:lnTo>
                  <a:lnTo>
                    <a:pt x="416" y="172"/>
                  </a:lnTo>
                  <a:lnTo>
                    <a:pt x="410" y="174"/>
                  </a:lnTo>
                  <a:lnTo>
                    <a:pt x="410" y="174"/>
                  </a:lnTo>
                  <a:close/>
                  <a:moveTo>
                    <a:pt x="432" y="202"/>
                  </a:moveTo>
                  <a:lnTo>
                    <a:pt x="432" y="202"/>
                  </a:lnTo>
                  <a:lnTo>
                    <a:pt x="428" y="200"/>
                  </a:lnTo>
                  <a:lnTo>
                    <a:pt x="428" y="198"/>
                  </a:lnTo>
                  <a:lnTo>
                    <a:pt x="426" y="196"/>
                  </a:lnTo>
                  <a:lnTo>
                    <a:pt x="426" y="196"/>
                  </a:lnTo>
                  <a:lnTo>
                    <a:pt x="428" y="192"/>
                  </a:lnTo>
                  <a:lnTo>
                    <a:pt x="428" y="192"/>
                  </a:lnTo>
                  <a:lnTo>
                    <a:pt x="430" y="192"/>
                  </a:lnTo>
                  <a:lnTo>
                    <a:pt x="430" y="192"/>
                  </a:lnTo>
                  <a:lnTo>
                    <a:pt x="434" y="194"/>
                  </a:lnTo>
                  <a:lnTo>
                    <a:pt x="436" y="198"/>
                  </a:lnTo>
                  <a:lnTo>
                    <a:pt x="436" y="198"/>
                  </a:lnTo>
                  <a:lnTo>
                    <a:pt x="436" y="202"/>
                  </a:lnTo>
                  <a:lnTo>
                    <a:pt x="432" y="202"/>
                  </a:lnTo>
                  <a:lnTo>
                    <a:pt x="432" y="202"/>
                  </a:lnTo>
                  <a:close/>
                  <a:moveTo>
                    <a:pt x="470" y="218"/>
                  </a:moveTo>
                  <a:lnTo>
                    <a:pt x="470" y="218"/>
                  </a:lnTo>
                  <a:lnTo>
                    <a:pt x="468" y="212"/>
                  </a:lnTo>
                  <a:lnTo>
                    <a:pt x="470" y="210"/>
                  </a:lnTo>
                  <a:lnTo>
                    <a:pt x="472" y="208"/>
                  </a:lnTo>
                  <a:lnTo>
                    <a:pt x="472" y="208"/>
                  </a:lnTo>
                  <a:lnTo>
                    <a:pt x="474" y="214"/>
                  </a:lnTo>
                  <a:lnTo>
                    <a:pt x="472" y="216"/>
                  </a:lnTo>
                  <a:lnTo>
                    <a:pt x="470" y="218"/>
                  </a:lnTo>
                  <a:lnTo>
                    <a:pt x="470" y="218"/>
                  </a:lnTo>
                  <a:close/>
                  <a:moveTo>
                    <a:pt x="518" y="232"/>
                  </a:moveTo>
                  <a:lnTo>
                    <a:pt x="518" y="232"/>
                  </a:lnTo>
                  <a:lnTo>
                    <a:pt x="522" y="232"/>
                  </a:lnTo>
                  <a:lnTo>
                    <a:pt x="522" y="234"/>
                  </a:lnTo>
                  <a:lnTo>
                    <a:pt x="522" y="234"/>
                  </a:lnTo>
                  <a:lnTo>
                    <a:pt x="516" y="238"/>
                  </a:lnTo>
                  <a:lnTo>
                    <a:pt x="516" y="238"/>
                  </a:lnTo>
                  <a:lnTo>
                    <a:pt x="512" y="238"/>
                  </a:lnTo>
                  <a:lnTo>
                    <a:pt x="512" y="238"/>
                  </a:lnTo>
                  <a:lnTo>
                    <a:pt x="518" y="232"/>
                  </a:lnTo>
                  <a:lnTo>
                    <a:pt x="518" y="232"/>
                  </a:lnTo>
                  <a:close/>
                  <a:moveTo>
                    <a:pt x="552" y="384"/>
                  </a:moveTo>
                  <a:lnTo>
                    <a:pt x="552" y="384"/>
                  </a:lnTo>
                  <a:lnTo>
                    <a:pt x="548" y="384"/>
                  </a:lnTo>
                  <a:lnTo>
                    <a:pt x="546" y="386"/>
                  </a:lnTo>
                  <a:lnTo>
                    <a:pt x="546" y="386"/>
                  </a:lnTo>
                  <a:lnTo>
                    <a:pt x="546" y="388"/>
                  </a:lnTo>
                  <a:lnTo>
                    <a:pt x="548" y="392"/>
                  </a:lnTo>
                  <a:lnTo>
                    <a:pt x="548" y="392"/>
                  </a:lnTo>
                  <a:lnTo>
                    <a:pt x="554" y="398"/>
                  </a:lnTo>
                  <a:lnTo>
                    <a:pt x="554" y="406"/>
                  </a:lnTo>
                  <a:lnTo>
                    <a:pt x="554" y="420"/>
                  </a:lnTo>
                  <a:lnTo>
                    <a:pt x="554" y="420"/>
                  </a:lnTo>
                  <a:lnTo>
                    <a:pt x="552" y="424"/>
                  </a:lnTo>
                  <a:lnTo>
                    <a:pt x="546" y="426"/>
                  </a:lnTo>
                  <a:lnTo>
                    <a:pt x="538" y="426"/>
                  </a:lnTo>
                  <a:lnTo>
                    <a:pt x="532" y="424"/>
                  </a:lnTo>
                  <a:lnTo>
                    <a:pt x="532" y="424"/>
                  </a:lnTo>
                  <a:lnTo>
                    <a:pt x="520" y="418"/>
                  </a:lnTo>
                  <a:lnTo>
                    <a:pt x="518" y="416"/>
                  </a:lnTo>
                  <a:lnTo>
                    <a:pt x="516" y="412"/>
                  </a:lnTo>
                  <a:lnTo>
                    <a:pt x="514" y="408"/>
                  </a:lnTo>
                  <a:lnTo>
                    <a:pt x="516" y="404"/>
                  </a:lnTo>
                  <a:lnTo>
                    <a:pt x="520" y="390"/>
                  </a:lnTo>
                  <a:lnTo>
                    <a:pt x="520" y="390"/>
                  </a:lnTo>
                  <a:lnTo>
                    <a:pt x="520" y="386"/>
                  </a:lnTo>
                  <a:lnTo>
                    <a:pt x="518" y="382"/>
                  </a:lnTo>
                  <a:lnTo>
                    <a:pt x="518" y="382"/>
                  </a:lnTo>
                  <a:lnTo>
                    <a:pt x="508" y="364"/>
                  </a:lnTo>
                  <a:lnTo>
                    <a:pt x="500" y="346"/>
                  </a:lnTo>
                  <a:lnTo>
                    <a:pt x="500" y="346"/>
                  </a:lnTo>
                  <a:lnTo>
                    <a:pt x="500" y="342"/>
                  </a:lnTo>
                  <a:lnTo>
                    <a:pt x="500" y="338"/>
                  </a:lnTo>
                  <a:lnTo>
                    <a:pt x="504" y="334"/>
                  </a:lnTo>
                  <a:lnTo>
                    <a:pt x="504" y="334"/>
                  </a:lnTo>
                  <a:lnTo>
                    <a:pt x="512" y="328"/>
                  </a:lnTo>
                  <a:lnTo>
                    <a:pt x="522" y="322"/>
                  </a:lnTo>
                  <a:lnTo>
                    <a:pt x="530" y="318"/>
                  </a:lnTo>
                  <a:lnTo>
                    <a:pt x="536" y="318"/>
                  </a:lnTo>
                  <a:lnTo>
                    <a:pt x="542" y="318"/>
                  </a:lnTo>
                  <a:lnTo>
                    <a:pt x="542" y="318"/>
                  </a:lnTo>
                  <a:lnTo>
                    <a:pt x="546" y="320"/>
                  </a:lnTo>
                  <a:lnTo>
                    <a:pt x="548" y="322"/>
                  </a:lnTo>
                  <a:lnTo>
                    <a:pt x="548" y="324"/>
                  </a:lnTo>
                  <a:lnTo>
                    <a:pt x="548" y="324"/>
                  </a:lnTo>
                  <a:lnTo>
                    <a:pt x="548" y="332"/>
                  </a:lnTo>
                  <a:lnTo>
                    <a:pt x="546" y="334"/>
                  </a:lnTo>
                  <a:lnTo>
                    <a:pt x="544" y="334"/>
                  </a:lnTo>
                  <a:lnTo>
                    <a:pt x="544" y="334"/>
                  </a:lnTo>
                  <a:lnTo>
                    <a:pt x="538" y="336"/>
                  </a:lnTo>
                  <a:lnTo>
                    <a:pt x="534" y="338"/>
                  </a:lnTo>
                  <a:lnTo>
                    <a:pt x="532" y="342"/>
                  </a:lnTo>
                  <a:lnTo>
                    <a:pt x="528" y="346"/>
                  </a:lnTo>
                  <a:lnTo>
                    <a:pt x="528" y="346"/>
                  </a:lnTo>
                  <a:lnTo>
                    <a:pt x="534" y="354"/>
                  </a:lnTo>
                  <a:lnTo>
                    <a:pt x="536" y="356"/>
                  </a:lnTo>
                  <a:lnTo>
                    <a:pt x="540" y="360"/>
                  </a:lnTo>
                  <a:lnTo>
                    <a:pt x="540" y="360"/>
                  </a:lnTo>
                  <a:lnTo>
                    <a:pt x="542" y="362"/>
                  </a:lnTo>
                  <a:lnTo>
                    <a:pt x="544" y="366"/>
                  </a:lnTo>
                  <a:lnTo>
                    <a:pt x="544" y="370"/>
                  </a:lnTo>
                  <a:lnTo>
                    <a:pt x="542" y="376"/>
                  </a:lnTo>
                  <a:lnTo>
                    <a:pt x="542" y="376"/>
                  </a:lnTo>
                  <a:lnTo>
                    <a:pt x="550" y="370"/>
                  </a:lnTo>
                  <a:lnTo>
                    <a:pt x="552" y="370"/>
                  </a:lnTo>
                  <a:lnTo>
                    <a:pt x="554" y="370"/>
                  </a:lnTo>
                  <a:lnTo>
                    <a:pt x="558" y="374"/>
                  </a:lnTo>
                  <a:lnTo>
                    <a:pt x="560" y="378"/>
                  </a:lnTo>
                  <a:lnTo>
                    <a:pt x="560" y="378"/>
                  </a:lnTo>
                  <a:lnTo>
                    <a:pt x="560" y="382"/>
                  </a:lnTo>
                  <a:lnTo>
                    <a:pt x="558" y="384"/>
                  </a:lnTo>
                  <a:lnTo>
                    <a:pt x="552" y="384"/>
                  </a:lnTo>
                  <a:lnTo>
                    <a:pt x="552" y="384"/>
                  </a:lnTo>
                  <a:close/>
                  <a:moveTo>
                    <a:pt x="604" y="354"/>
                  </a:moveTo>
                  <a:lnTo>
                    <a:pt x="604" y="354"/>
                  </a:lnTo>
                  <a:lnTo>
                    <a:pt x="596" y="354"/>
                  </a:lnTo>
                  <a:lnTo>
                    <a:pt x="592" y="352"/>
                  </a:lnTo>
                  <a:lnTo>
                    <a:pt x="590" y="350"/>
                  </a:lnTo>
                  <a:lnTo>
                    <a:pt x="590" y="350"/>
                  </a:lnTo>
                  <a:lnTo>
                    <a:pt x="588" y="344"/>
                  </a:lnTo>
                  <a:lnTo>
                    <a:pt x="588" y="338"/>
                  </a:lnTo>
                  <a:lnTo>
                    <a:pt x="590" y="334"/>
                  </a:lnTo>
                  <a:lnTo>
                    <a:pt x="592" y="330"/>
                  </a:lnTo>
                  <a:lnTo>
                    <a:pt x="592" y="330"/>
                  </a:lnTo>
                  <a:lnTo>
                    <a:pt x="602" y="322"/>
                  </a:lnTo>
                  <a:lnTo>
                    <a:pt x="608" y="320"/>
                  </a:lnTo>
                  <a:lnTo>
                    <a:pt x="614" y="322"/>
                  </a:lnTo>
                  <a:lnTo>
                    <a:pt x="614" y="322"/>
                  </a:lnTo>
                  <a:lnTo>
                    <a:pt x="612" y="326"/>
                  </a:lnTo>
                  <a:lnTo>
                    <a:pt x="610" y="330"/>
                  </a:lnTo>
                  <a:lnTo>
                    <a:pt x="612" y="334"/>
                  </a:lnTo>
                  <a:lnTo>
                    <a:pt x="616" y="338"/>
                  </a:lnTo>
                  <a:lnTo>
                    <a:pt x="616" y="338"/>
                  </a:lnTo>
                  <a:lnTo>
                    <a:pt x="612" y="342"/>
                  </a:lnTo>
                  <a:lnTo>
                    <a:pt x="610" y="348"/>
                  </a:lnTo>
                  <a:lnTo>
                    <a:pt x="608" y="352"/>
                  </a:lnTo>
                  <a:lnTo>
                    <a:pt x="604" y="354"/>
                  </a:lnTo>
                  <a:lnTo>
                    <a:pt x="604" y="354"/>
                  </a:lnTo>
                  <a:close/>
                  <a:moveTo>
                    <a:pt x="784" y="76"/>
                  </a:moveTo>
                  <a:lnTo>
                    <a:pt x="784" y="76"/>
                  </a:lnTo>
                  <a:lnTo>
                    <a:pt x="778" y="78"/>
                  </a:lnTo>
                  <a:lnTo>
                    <a:pt x="778" y="74"/>
                  </a:lnTo>
                  <a:lnTo>
                    <a:pt x="778" y="74"/>
                  </a:lnTo>
                  <a:lnTo>
                    <a:pt x="784" y="68"/>
                  </a:lnTo>
                  <a:lnTo>
                    <a:pt x="784" y="68"/>
                  </a:lnTo>
                  <a:lnTo>
                    <a:pt x="786" y="70"/>
                  </a:lnTo>
                  <a:lnTo>
                    <a:pt x="788" y="74"/>
                  </a:lnTo>
                  <a:lnTo>
                    <a:pt x="786" y="76"/>
                  </a:lnTo>
                  <a:lnTo>
                    <a:pt x="784" y="76"/>
                  </a:lnTo>
                  <a:lnTo>
                    <a:pt x="784" y="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72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73"/>
            <p:cNvSpPr/>
            <p:nvPr/>
          </p:nvSpPr>
          <p:spPr bwMode="auto">
            <a:xfrm>
              <a:off x="4886325" y="71437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74"/>
            <p:cNvSpPr>
              <a:spLocks noEditPoints="1"/>
            </p:cNvSpPr>
            <p:nvPr/>
          </p:nvSpPr>
          <p:spPr bwMode="auto">
            <a:xfrm>
              <a:off x="4391025" y="336550"/>
              <a:ext cx="1644650" cy="2139950"/>
            </a:xfrm>
            <a:custGeom>
              <a:avLst/>
              <a:gdLst/>
              <a:ahLst/>
              <a:cxnLst>
                <a:cxn ang="0">
                  <a:pos x="924" y="772"/>
                </a:cxn>
                <a:cxn ang="0">
                  <a:pos x="872" y="710"/>
                </a:cxn>
                <a:cxn ang="0">
                  <a:pos x="776" y="662"/>
                </a:cxn>
                <a:cxn ang="0">
                  <a:pos x="708" y="686"/>
                </a:cxn>
                <a:cxn ang="0">
                  <a:pos x="618" y="592"/>
                </a:cxn>
                <a:cxn ang="0">
                  <a:pos x="544" y="532"/>
                </a:cxn>
                <a:cxn ang="0">
                  <a:pos x="646" y="462"/>
                </a:cxn>
                <a:cxn ang="0">
                  <a:pos x="712" y="378"/>
                </a:cxn>
                <a:cxn ang="0">
                  <a:pos x="734" y="344"/>
                </a:cxn>
                <a:cxn ang="0">
                  <a:pos x="798" y="318"/>
                </a:cxn>
                <a:cxn ang="0">
                  <a:pos x="806" y="264"/>
                </a:cxn>
                <a:cxn ang="0">
                  <a:pos x="854" y="208"/>
                </a:cxn>
                <a:cxn ang="0">
                  <a:pos x="776" y="164"/>
                </a:cxn>
                <a:cxn ang="0">
                  <a:pos x="698" y="160"/>
                </a:cxn>
                <a:cxn ang="0">
                  <a:pos x="666" y="212"/>
                </a:cxn>
                <a:cxn ang="0">
                  <a:pos x="610" y="104"/>
                </a:cxn>
                <a:cxn ang="0">
                  <a:pos x="672" y="54"/>
                </a:cxn>
                <a:cxn ang="0">
                  <a:pos x="734" y="80"/>
                </a:cxn>
                <a:cxn ang="0">
                  <a:pos x="792" y="126"/>
                </a:cxn>
                <a:cxn ang="0">
                  <a:pos x="782" y="80"/>
                </a:cxn>
                <a:cxn ang="0">
                  <a:pos x="774" y="54"/>
                </a:cxn>
                <a:cxn ang="0">
                  <a:pos x="732" y="28"/>
                </a:cxn>
                <a:cxn ang="0">
                  <a:pos x="640" y="24"/>
                </a:cxn>
                <a:cxn ang="0">
                  <a:pos x="618" y="30"/>
                </a:cxn>
                <a:cxn ang="0">
                  <a:pos x="630" y="70"/>
                </a:cxn>
                <a:cxn ang="0">
                  <a:pos x="570" y="24"/>
                </a:cxn>
                <a:cxn ang="0">
                  <a:pos x="574" y="60"/>
                </a:cxn>
                <a:cxn ang="0">
                  <a:pos x="536" y="52"/>
                </a:cxn>
                <a:cxn ang="0">
                  <a:pos x="468" y="68"/>
                </a:cxn>
                <a:cxn ang="0">
                  <a:pos x="338" y="48"/>
                </a:cxn>
                <a:cxn ang="0">
                  <a:pos x="258" y="48"/>
                </a:cxn>
                <a:cxn ang="0">
                  <a:pos x="12" y="56"/>
                </a:cxn>
                <a:cxn ang="0">
                  <a:pos x="52" y="100"/>
                </a:cxn>
                <a:cxn ang="0">
                  <a:pos x="78" y="160"/>
                </a:cxn>
                <a:cxn ang="0">
                  <a:pos x="128" y="136"/>
                </a:cxn>
                <a:cxn ang="0">
                  <a:pos x="200" y="146"/>
                </a:cxn>
                <a:cxn ang="0">
                  <a:pos x="282" y="194"/>
                </a:cxn>
                <a:cxn ang="0">
                  <a:pos x="338" y="252"/>
                </a:cxn>
                <a:cxn ang="0">
                  <a:pos x="354" y="380"/>
                </a:cxn>
                <a:cxn ang="0">
                  <a:pos x="448" y="528"/>
                </a:cxn>
                <a:cxn ang="0">
                  <a:pos x="442" y="480"/>
                </a:cxn>
                <a:cxn ang="0">
                  <a:pos x="582" y="612"/>
                </a:cxn>
                <a:cxn ang="0">
                  <a:pos x="692" y="678"/>
                </a:cxn>
                <a:cxn ang="0">
                  <a:pos x="676" y="826"/>
                </a:cxn>
                <a:cxn ang="0">
                  <a:pos x="746" y="1130"/>
                </a:cxn>
                <a:cxn ang="0">
                  <a:pos x="730" y="1262"/>
                </a:cxn>
                <a:cxn ang="0">
                  <a:pos x="748" y="1336"/>
                </a:cxn>
                <a:cxn ang="0">
                  <a:pos x="770" y="1310"/>
                </a:cxn>
                <a:cxn ang="0">
                  <a:pos x="800" y="1196"/>
                </a:cxn>
                <a:cxn ang="0">
                  <a:pos x="884" y="1132"/>
                </a:cxn>
                <a:cxn ang="0">
                  <a:pos x="968" y="1010"/>
                </a:cxn>
                <a:cxn ang="0">
                  <a:pos x="796" y="210"/>
                </a:cxn>
                <a:cxn ang="0">
                  <a:pos x="738" y="240"/>
                </a:cxn>
                <a:cxn ang="0">
                  <a:pos x="688" y="318"/>
                </a:cxn>
                <a:cxn ang="0">
                  <a:pos x="670" y="316"/>
                </a:cxn>
                <a:cxn ang="0">
                  <a:pos x="624" y="336"/>
                </a:cxn>
                <a:cxn ang="0">
                  <a:pos x="682" y="10"/>
                </a:cxn>
                <a:cxn ang="0">
                  <a:pos x="564" y="260"/>
                </a:cxn>
                <a:cxn ang="0">
                  <a:pos x="374" y="80"/>
                </a:cxn>
                <a:cxn ang="0">
                  <a:pos x="426" y="126"/>
                </a:cxn>
                <a:cxn ang="0">
                  <a:pos x="508" y="180"/>
                </a:cxn>
                <a:cxn ang="0">
                  <a:pos x="530" y="214"/>
                </a:cxn>
                <a:cxn ang="0">
                  <a:pos x="542" y="208"/>
                </a:cxn>
              </a:cxnLst>
              <a:rect l="0" t="0" r="r" b="b"/>
              <a:pathLst>
                <a:path w="1036" h="1348">
                  <a:moveTo>
                    <a:pt x="1028" y="824"/>
                  </a:moveTo>
                  <a:lnTo>
                    <a:pt x="1028" y="824"/>
                  </a:lnTo>
                  <a:lnTo>
                    <a:pt x="1022" y="824"/>
                  </a:lnTo>
                  <a:lnTo>
                    <a:pt x="1016" y="820"/>
                  </a:lnTo>
                  <a:lnTo>
                    <a:pt x="1008" y="812"/>
                  </a:lnTo>
                  <a:lnTo>
                    <a:pt x="1008" y="812"/>
                  </a:lnTo>
                  <a:lnTo>
                    <a:pt x="1004" y="808"/>
                  </a:lnTo>
                  <a:lnTo>
                    <a:pt x="998" y="804"/>
                  </a:lnTo>
                  <a:lnTo>
                    <a:pt x="992" y="800"/>
                  </a:lnTo>
                  <a:lnTo>
                    <a:pt x="984" y="800"/>
                  </a:lnTo>
                  <a:lnTo>
                    <a:pt x="984" y="800"/>
                  </a:lnTo>
                  <a:lnTo>
                    <a:pt x="970" y="800"/>
                  </a:lnTo>
                  <a:lnTo>
                    <a:pt x="964" y="798"/>
                  </a:lnTo>
                  <a:lnTo>
                    <a:pt x="962" y="796"/>
                  </a:lnTo>
                  <a:lnTo>
                    <a:pt x="962" y="796"/>
                  </a:lnTo>
                  <a:lnTo>
                    <a:pt x="956" y="788"/>
                  </a:lnTo>
                  <a:lnTo>
                    <a:pt x="950" y="784"/>
                  </a:lnTo>
                  <a:lnTo>
                    <a:pt x="934" y="778"/>
                  </a:lnTo>
                  <a:lnTo>
                    <a:pt x="934" y="778"/>
                  </a:lnTo>
                  <a:lnTo>
                    <a:pt x="930" y="786"/>
                  </a:lnTo>
                  <a:lnTo>
                    <a:pt x="928" y="788"/>
                  </a:lnTo>
                  <a:lnTo>
                    <a:pt x="922" y="790"/>
                  </a:lnTo>
                  <a:lnTo>
                    <a:pt x="922" y="790"/>
                  </a:lnTo>
                  <a:lnTo>
                    <a:pt x="928" y="782"/>
                  </a:lnTo>
                  <a:lnTo>
                    <a:pt x="928" y="778"/>
                  </a:lnTo>
                  <a:lnTo>
                    <a:pt x="928" y="774"/>
                  </a:lnTo>
                  <a:lnTo>
                    <a:pt x="928" y="774"/>
                  </a:lnTo>
                  <a:lnTo>
                    <a:pt x="924" y="772"/>
                  </a:lnTo>
                  <a:lnTo>
                    <a:pt x="924" y="772"/>
                  </a:lnTo>
                  <a:lnTo>
                    <a:pt x="914" y="774"/>
                  </a:lnTo>
                  <a:lnTo>
                    <a:pt x="914" y="774"/>
                  </a:lnTo>
                  <a:lnTo>
                    <a:pt x="912" y="778"/>
                  </a:lnTo>
                  <a:lnTo>
                    <a:pt x="912" y="782"/>
                  </a:lnTo>
                  <a:lnTo>
                    <a:pt x="910" y="784"/>
                  </a:lnTo>
                  <a:lnTo>
                    <a:pt x="910" y="784"/>
                  </a:lnTo>
                  <a:lnTo>
                    <a:pt x="906" y="782"/>
                  </a:lnTo>
                  <a:lnTo>
                    <a:pt x="906" y="782"/>
                  </a:lnTo>
                  <a:lnTo>
                    <a:pt x="906" y="774"/>
                  </a:lnTo>
                  <a:lnTo>
                    <a:pt x="908" y="770"/>
                  </a:lnTo>
                  <a:lnTo>
                    <a:pt x="912" y="768"/>
                  </a:lnTo>
                  <a:lnTo>
                    <a:pt x="912" y="768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6" y="762"/>
                  </a:lnTo>
                  <a:lnTo>
                    <a:pt x="918" y="756"/>
                  </a:lnTo>
                  <a:lnTo>
                    <a:pt x="918" y="754"/>
                  </a:lnTo>
                  <a:lnTo>
                    <a:pt x="916" y="752"/>
                  </a:lnTo>
                  <a:lnTo>
                    <a:pt x="916" y="752"/>
                  </a:lnTo>
                  <a:lnTo>
                    <a:pt x="912" y="750"/>
                  </a:lnTo>
                  <a:lnTo>
                    <a:pt x="912" y="746"/>
                  </a:lnTo>
                  <a:lnTo>
                    <a:pt x="910" y="738"/>
                  </a:lnTo>
                  <a:lnTo>
                    <a:pt x="910" y="738"/>
                  </a:lnTo>
                  <a:lnTo>
                    <a:pt x="904" y="726"/>
                  </a:lnTo>
                  <a:lnTo>
                    <a:pt x="896" y="716"/>
                  </a:lnTo>
                  <a:lnTo>
                    <a:pt x="886" y="710"/>
                  </a:lnTo>
                  <a:lnTo>
                    <a:pt x="880" y="710"/>
                  </a:lnTo>
                  <a:lnTo>
                    <a:pt x="872" y="710"/>
                  </a:lnTo>
                  <a:lnTo>
                    <a:pt x="872" y="710"/>
                  </a:lnTo>
                  <a:lnTo>
                    <a:pt x="866" y="710"/>
                  </a:lnTo>
                  <a:lnTo>
                    <a:pt x="860" y="706"/>
                  </a:lnTo>
                  <a:lnTo>
                    <a:pt x="854" y="702"/>
                  </a:lnTo>
                  <a:lnTo>
                    <a:pt x="852" y="698"/>
                  </a:lnTo>
                  <a:lnTo>
                    <a:pt x="852" y="698"/>
                  </a:lnTo>
                  <a:lnTo>
                    <a:pt x="848" y="690"/>
                  </a:lnTo>
                  <a:lnTo>
                    <a:pt x="842" y="686"/>
                  </a:lnTo>
                  <a:lnTo>
                    <a:pt x="836" y="682"/>
                  </a:lnTo>
                  <a:lnTo>
                    <a:pt x="828" y="682"/>
                  </a:lnTo>
                  <a:lnTo>
                    <a:pt x="828" y="682"/>
                  </a:lnTo>
                  <a:lnTo>
                    <a:pt x="830" y="678"/>
                  </a:lnTo>
                  <a:lnTo>
                    <a:pt x="832" y="674"/>
                  </a:lnTo>
                  <a:lnTo>
                    <a:pt x="830" y="672"/>
                  </a:lnTo>
                  <a:lnTo>
                    <a:pt x="826" y="668"/>
                  </a:lnTo>
                  <a:lnTo>
                    <a:pt x="826" y="668"/>
                  </a:lnTo>
                  <a:lnTo>
                    <a:pt x="820" y="664"/>
                  </a:lnTo>
                  <a:lnTo>
                    <a:pt x="814" y="662"/>
                  </a:lnTo>
                  <a:lnTo>
                    <a:pt x="808" y="662"/>
                  </a:lnTo>
                  <a:lnTo>
                    <a:pt x="800" y="666"/>
                  </a:lnTo>
                  <a:lnTo>
                    <a:pt x="800" y="666"/>
                  </a:lnTo>
                  <a:lnTo>
                    <a:pt x="798" y="666"/>
                  </a:lnTo>
                  <a:lnTo>
                    <a:pt x="796" y="664"/>
                  </a:lnTo>
                  <a:lnTo>
                    <a:pt x="796" y="664"/>
                  </a:lnTo>
                  <a:lnTo>
                    <a:pt x="790" y="662"/>
                  </a:lnTo>
                  <a:lnTo>
                    <a:pt x="782" y="662"/>
                  </a:lnTo>
                  <a:lnTo>
                    <a:pt x="782" y="662"/>
                  </a:lnTo>
                  <a:lnTo>
                    <a:pt x="778" y="662"/>
                  </a:lnTo>
                  <a:lnTo>
                    <a:pt x="776" y="662"/>
                  </a:lnTo>
                  <a:lnTo>
                    <a:pt x="776" y="660"/>
                  </a:lnTo>
                  <a:lnTo>
                    <a:pt x="776" y="660"/>
                  </a:lnTo>
                  <a:lnTo>
                    <a:pt x="770" y="652"/>
                  </a:lnTo>
                  <a:lnTo>
                    <a:pt x="766" y="652"/>
                  </a:lnTo>
                  <a:lnTo>
                    <a:pt x="760" y="654"/>
                  </a:lnTo>
                  <a:lnTo>
                    <a:pt x="754" y="656"/>
                  </a:lnTo>
                  <a:lnTo>
                    <a:pt x="754" y="656"/>
                  </a:lnTo>
                  <a:lnTo>
                    <a:pt x="752" y="658"/>
                  </a:lnTo>
                  <a:lnTo>
                    <a:pt x="750" y="658"/>
                  </a:lnTo>
                  <a:lnTo>
                    <a:pt x="748" y="656"/>
                  </a:lnTo>
                  <a:lnTo>
                    <a:pt x="748" y="656"/>
                  </a:lnTo>
                  <a:lnTo>
                    <a:pt x="746" y="652"/>
                  </a:lnTo>
                  <a:lnTo>
                    <a:pt x="746" y="650"/>
                  </a:lnTo>
                  <a:lnTo>
                    <a:pt x="750" y="648"/>
                  </a:lnTo>
                  <a:lnTo>
                    <a:pt x="750" y="648"/>
                  </a:lnTo>
                  <a:lnTo>
                    <a:pt x="752" y="646"/>
                  </a:lnTo>
                  <a:lnTo>
                    <a:pt x="750" y="642"/>
                  </a:lnTo>
                  <a:lnTo>
                    <a:pt x="750" y="642"/>
                  </a:lnTo>
                  <a:lnTo>
                    <a:pt x="738" y="652"/>
                  </a:lnTo>
                  <a:lnTo>
                    <a:pt x="730" y="656"/>
                  </a:lnTo>
                  <a:lnTo>
                    <a:pt x="722" y="658"/>
                  </a:lnTo>
                  <a:lnTo>
                    <a:pt x="722" y="658"/>
                  </a:lnTo>
                  <a:lnTo>
                    <a:pt x="720" y="662"/>
                  </a:lnTo>
                  <a:lnTo>
                    <a:pt x="720" y="662"/>
                  </a:lnTo>
                  <a:lnTo>
                    <a:pt x="718" y="668"/>
                  </a:lnTo>
                  <a:lnTo>
                    <a:pt x="716" y="674"/>
                  </a:lnTo>
                  <a:lnTo>
                    <a:pt x="710" y="680"/>
                  </a:lnTo>
                  <a:lnTo>
                    <a:pt x="708" y="686"/>
                  </a:lnTo>
                  <a:lnTo>
                    <a:pt x="708" y="686"/>
                  </a:lnTo>
                  <a:lnTo>
                    <a:pt x="698" y="676"/>
                  </a:lnTo>
                  <a:lnTo>
                    <a:pt x="692" y="672"/>
                  </a:lnTo>
                  <a:lnTo>
                    <a:pt x="688" y="674"/>
                  </a:lnTo>
                  <a:lnTo>
                    <a:pt x="684" y="674"/>
                  </a:lnTo>
                  <a:lnTo>
                    <a:pt x="684" y="674"/>
                  </a:lnTo>
                  <a:lnTo>
                    <a:pt x="678" y="678"/>
                  </a:lnTo>
                  <a:lnTo>
                    <a:pt x="672" y="678"/>
                  </a:lnTo>
                  <a:lnTo>
                    <a:pt x="666" y="676"/>
                  </a:lnTo>
                  <a:lnTo>
                    <a:pt x="662" y="670"/>
                  </a:lnTo>
                  <a:lnTo>
                    <a:pt x="662" y="670"/>
                  </a:lnTo>
                  <a:lnTo>
                    <a:pt x="658" y="664"/>
                  </a:lnTo>
                  <a:lnTo>
                    <a:pt x="656" y="660"/>
                  </a:lnTo>
                  <a:lnTo>
                    <a:pt x="654" y="648"/>
                  </a:lnTo>
                  <a:lnTo>
                    <a:pt x="658" y="626"/>
                  </a:lnTo>
                  <a:lnTo>
                    <a:pt x="658" y="626"/>
                  </a:lnTo>
                  <a:lnTo>
                    <a:pt x="656" y="616"/>
                  </a:lnTo>
                  <a:lnTo>
                    <a:pt x="652" y="610"/>
                  </a:lnTo>
                  <a:lnTo>
                    <a:pt x="646" y="606"/>
                  </a:lnTo>
                  <a:lnTo>
                    <a:pt x="638" y="606"/>
                  </a:lnTo>
                  <a:lnTo>
                    <a:pt x="638" y="606"/>
                  </a:lnTo>
                  <a:lnTo>
                    <a:pt x="626" y="606"/>
                  </a:lnTo>
                  <a:lnTo>
                    <a:pt x="616" y="608"/>
                  </a:lnTo>
                  <a:lnTo>
                    <a:pt x="616" y="608"/>
                  </a:lnTo>
                  <a:lnTo>
                    <a:pt x="614" y="602"/>
                  </a:lnTo>
                  <a:lnTo>
                    <a:pt x="614" y="602"/>
                  </a:lnTo>
                  <a:lnTo>
                    <a:pt x="616" y="600"/>
                  </a:lnTo>
                  <a:lnTo>
                    <a:pt x="618" y="598"/>
                  </a:lnTo>
                  <a:lnTo>
                    <a:pt x="618" y="592"/>
                  </a:lnTo>
                  <a:lnTo>
                    <a:pt x="618" y="592"/>
                  </a:lnTo>
                  <a:lnTo>
                    <a:pt x="626" y="560"/>
                  </a:lnTo>
                  <a:lnTo>
                    <a:pt x="626" y="560"/>
                  </a:lnTo>
                  <a:lnTo>
                    <a:pt x="630" y="554"/>
                  </a:lnTo>
                  <a:lnTo>
                    <a:pt x="630" y="552"/>
                  </a:lnTo>
                  <a:lnTo>
                    <a:pt x="630" y="550"/>
                  </a:lnTo>
                  <a:lnTo>
                    <a:pt x="630" y="550"/>
                  </a:lnTo>
                  <a:lnTo>
                    <a:pt x="626" y="548"/>
                  </a:lnTo>
                  <a:lnTo>
                    <a:pt x="622" y="548"/>
                  </a:lnTo>
                  <a:lnTo>
                    <a:pt x="616" y="548"/>
                  </a:lnTo>
                  <a:lnTo>
                    <a:pt x="616" y="548"/>
                  </a:lnTo>
                  <a:lnTo>
                    <a:pt x="610" y="550"/>
                  </a:lnTo>
                  <a:lnTo>
                    <a:pt x="606" y="552"/>
                  </a:lnTo>
                  <a:lnTo>
                    <a:pt x="604" y="556"/>
                  </a:lnTo>
                  <a:lnTo>
                    <a:pt x="602" y="562"/>
                  </a:lnTo>
                  <a:lnTo>
                    <a:pt x="602" y="562"/>
                  </a:lnTo>
                  <a:lnTo>
                    <a:pt x="600" y="568"/>
                  </a:lnTo>
                  <a:lnTo>
                    <a:pt x="598" y="572"/>
                  </a:lnTo>
                  <a:lnTo>
                    <a:pt x="594" y="576"/>
                  </a:lnTo>
                  <a:lnTo>
                    <a:pt x="588" y="580"/>
                  </a:lnTo>
                  <a:lnTo>
                    <a:pt x="582" y="580"/>
                  </a:lnTo>
                  <a:lnTo>
                    <a:pt x="576" y="582"/>
                  </a:lnTo>
                  <a:lnTo>
                    <a:pt x="572" y="580"/>
                  </a:lnTo>
                  <a:lnTo>
                    <a:pt x="566" y="578"/>
                  </a:lnTo>
                  <a:lnTo>
                    <a:pt x="566" y="578"/>
                  </a:lnTo>
                  <a:lnTo>
                    <a:pt x="556" y="568"/>
                  </a:lnTo>
                  <a:lnTo>
                    <a:pt x="550" y="558"/>
                  </a:lnTo>
                  <a:lnTo>
                    <a:pt x="546" y="546"/>
                  </a:lnTo>
                  <a:lnTo>
                    <a:pt x="544" y="532"/>
                  </a:lnTo>
                  <a:lnTo>
                    <a:pt x="544" y="532"/>
                  </a:lnTo>
                  <a:lnTo>
                    <a:pt x="546" y="516"/>
                  </a:lnTo>
                  <a:lnTo>
                    <a:pt x="548" y="500"/>
                  </a:lnTo>
                  <a:lnTo>
                    <a:pt x="548" y="500"/>
                  </a:lnTo>
                  <a:lnTo>
                    <a:pt x="550" y="490"/>
                  </a:lnTo>
                  <a:lnTo>
                    <a:pt x="552" y="480"/>
                  </a:lnTo>
                  <a:lnTo>
                    <a:pt x="556" y="472"/>
                  </a:lnTo>
                  <a:lnTo>
                    <a:pt x="562" y="468"/>
                  </a:lnTo>
                  <a:lnTo>
                    <a:pt x="570" y="464"/>
                  </a:lnTo>
                  <a:lnTo>
                    <a:pt x="578" y="462"/>
                  </a:lnTo>
                  <a:lnTo>
                    <a:pt x="586" y="462"/>
                  </a:lnTo>
                  <a:lnTo>
                    <a:pt x="598" y="466"/>
                  </a:lnTo>
                  <a:lnTo>
                    <a:pt x="598" y="466"/>
                  </a:lnTo>
                  <a:lnTo>
                    <a:pt x="602" y="466"/>
                  </a:lnTo>
                  <a:lnTo>
                    <a:pt x="604" y="466"/>
                  </a:lnTo>
                  <a:lnTo>
                    <a:pt x="608" y="464"/>
                  </a:lnTo>
                  <a:lnTo>
                    <a:pt x="608" y="460"/>
                  </a:lnTo>
                  <a:lnTo>
                    <a:pt x="608" y="460"/>
                  </a:lnTo>
                  <a:lnTo>
                    <a:pt x="610" y="456"/>
                  </a:lnTo>
                  <a:lnTo>
                    <a:pt x="612" y="454"/>
                  </a:lnTo>
                  <a:lnTo>
                    <a:pt x="614" y="454"/>
                  </a:lnTo>
                  <a:lnTo>
                    <a:pt x="614" y="454"/>
                  </a:lnTo>
                  <a:lnTo>
                    <a:pt x="628" y="454"/>
                  </a:lnTo>
                  <a:lnTo>
                    <a:pt x="636" y="456"/>
                  </a:lnTo>
                  <a:lnTo>
                    <a:pt x="640" y="458"/>
                  </a:lnTo>
                  <a:lnTo>
                    <a:pt x="642" y="460"/>
                  </a:lnTo>
                  <a:lnTo>
                    <a:pt x="642" y="460"/>
                  </a:lnTo>
                  <a:lnTo>
                    <a:pt x="644" y="462"/>
                  </a:lnTo>
                  <a:lnTo>
                    <a:pt x="646" y="462"/>
                  </a:lnTo>
                  <a:lnTo>
                    <a:pt x="646" y="462"/>
                  </a:lnTo>
                  <a:lnTo>
                    <a:pt x="652" y="460"/>
                  </a:lnTo>
                  <a:lnTo>
                    <a:pt x="658" y="464"/>
                  </a:lnTo>
                  <a:lnTo>
                    <a:pt x="662" y="468"/>
                  </a:lnTo>
                  <a:lnTo>
                    <a:pt x="664" y="474"/>
                  </a:lnTo>
                  <a:lnTo>
                    <a:pt x="664" y="474"/>
                  </a:lnTo>
                  <a:lnTo>
                    <a:pt x="664" y="484"/>
                  </a:lnTo>
                  <a:lnTo>
                    <a:pt x="668" y="492"/>
                  </a:lnTo>
                  <a:lnTo>
                    <a:pt x="678" y="510"/>
                  </a:lnTo>
                  <a:lnTo>
                    <a:pt x="678" y="510"/>
                  </a:lnTo>
                  <a:lnTo>
                    <a:pt x="682" y="502"/>
                  </a:lnTo>
                  <a:lnTo>
                    <a:pt x="682" y="496"/>
                  </a:lnTo>
                  <a:lnTo>
                    <a:pt x="682" y="488"/>
                  </a:lnTo>
                  <a:lnTo>
                    <a:pt x="680" y="482"/>
                  </a:lnTo>
                  <a:lnTo>
                    <a:pt x="680" y="482"/>
                  </a:lnTo>
                  <a:lnTo>
                    <a:pt x="674" y="460"/>
                  </a:lnTo>
                  <a:lnTo>
                    <a:pt x="672" y="452"/>
                  </a:lnTo>
                  <a:lnTo>
                    <a:pt x="672" y="444"/>
                  </a:lnTo>
                  <a:lnTo>
                    <a:pt x="676" y="438"/>
                  </a:lnTo>
                  <a:lnTo>
                    <a:pt x="682" y="432"/>
                  </a:lnTo>
                  <a:lnTo>
                    <a:pt x="700" y="416"/>
                  </a:lnTo>
                  <a:lnTo>
                    <a:pt x="700" y="416"/>
                  </a:lnTo>
                  <a:lnTo>
                    <a:pt x="706" y="410"/>
                  </a:lnTo>
                  <a:lnTo>
                    <a:pt x="712" y="402"/>
                  </a:lnTo>
                  <a:lnTo>
                    <a:pt x="714" y="398"/>
                  </a:lnTo>
                  <a:lnTo>
                    <a:pt x="714" y="394"/>
                  </a:lnTo>
                  <a:lnTo>
                    <a:pt x="714" y="388"/>
                  </a:lnTo>
                  <a:lnTo>
                    <a:pt x="712" y="382"/>
                  </a:lnTo>
                  <a:lnTo>
                    <a:pt x="712" y="382"/>
                  </a:lnTo>
                  <a:lnTo>
                    <a:pt x="712" y="378"/>
                  </a:lnTo>
                  <a:lnTo>
                    <a:pt x="712" y="378"/>
                  </a:lnTo>
                  <a:lnTo>
                    <a:pt x="710" y="376"/>
                  </a:lnTo>
                  <a:lnTo>
                    <a:pt x="710" y="376"/>
                  </a:lnTo>
                  <a:lnTo>
                    <a:pt x="712" y="370"/>
                  </a:lnTo>
                  <a:lnTo>
                    <a:pt x="712" y="364"/>
                  </a:lnTo>
                  <a:lnTo>
                    <a:pt x="712" y="364"/>
                  </a:lnTo>
                  <a:lnTo>
                    <a:pt x="712" y="362"/>
                  </a:lnTo>
                  <a:lnTo>
                    <a:pt x="712" y="362"/>
                  </a:lnTo>
                  <a:lnTo>
                    <a:pt x="714" y="360"/>
                  </a:lnTo>
                  <a:lnTo>
                    <a:pt x="714" y="360"/>
                  </a:lnTo>
                  <a:lnTo>
                    <a:pt x="714" y="368"/>
                  </a:lnTo>
                  <a:lnTo>
                    <a:pt x="714" y="372"/>
                  </a:lnTo>
                  <a:lnTo>
                    <a:pt x="716" y="376"/>
                  </a:lnTo>
                  <a:lnTo>
                    <a:pt x="716" y="376"/>
                  </a:lnTo>
                  <a:lnTo>
                    <a:pt x="722" y="372"/>
                  </a:lnTo>
                  <a:lnTo>
                    <a:pt x="722" y="368"/>
                  </a:lnTo>
                  <a:lnTo>
                    <a:pt x="720" y="364"/>
                  </a:lnTo>
                  <a:lnTo>
                    <a:pt x="720" y="362"/>
                  </a:lnTo>
                  <a:lnTo>
                    <a:pt x="720" y="362"/>
                  </a:lnTo>
                  <a:lnTo>
                    <a:pt x="726" y="362"/>
                  </a:lnTo>
                  <a:lnTo>
                    <a:pt x="728" y="360"/>
                  </a:lnTo>
                  <a:lnTo>
                    <a:pt x="730" y="356"/>
                  </a:lnTo>
                  <a:lnTo>
                    <a:pt x="730" y="352"/>
                  </a:lnTo>
                  <a:lnTo>
                    <a:pt x="730" y="352"/>
                  </a:lnTo>
                  <a:lnTo>
                    <a:pt x="730" y="350"/>
                  </a:lnTo>
                  <a:lnTo>
                    <a:pt x="732" y="348"/>
                  </a:lnTo>
                  <a:lnTo>
                    <a:pt x="736" y="348"/>
                  </a:lnTo>
                  <a:lnTo>
                    <a:pt x="736" y="348"/>
                  </a:lnTo>
                  <a:lnTo>
                    <a:pt x="734" y="344"/>
                  </a:lnTo>
                  <a:lnTo>
                    <a:pt x="736" y="342"/>
                  </a:lnTo>
                  <a:lnTo>
                    <a:pt x="744" y="342"/>
                  </a:lnTo>
                  <a:lnTo>
                    <a:pt x="744" y="342"/>
                  </a:lnTo>
                  <a:lnTo>
                    <a:pt x="754" y="338"/>
                  </a:lnTo>
                  <a:lnTo>
                    <a:pt x="754" y="338"/>
                  </a:lnTo>
                  <a:lnTo>
                    <a:pt x="756" y="338"/>
                  </a:lnTo>
                  <a:lnTo>
                    <a:pt x="756" y="334"/>
                  </a:lnTo>
                  <a:lnTo>
                    <a:pt x="756" y="334"/>
                  </a:lnTo>
                  <a:lnTo>
                    <a:pt x="754" y="328"/>
                  </a:lnTo>
                  <a:lnTo>
                    <a:pt x="756" y="322"/>
                  </a:lnTo>
                  <a:lnTo>
                    <a:pt x="760" y="318"/>
                  </a:lnTo>
                  <a:lnTo>
                    <a:pt x="764" y="314"/>
                  </a:lnTo>
                  <a:lnTo>
                    <a:pt x="764" y="314"/>
                  </a:lnTo>
                  <a:lnTo>
                    <a:pt x="776" y="308"/>
                  </a:lnTo>
                  <a:lnTo>
                    <a:pt x="786" y="302"/>
                  </a:lnTo>
                  <a:lnTo>
                    <a:pt x="786" y="302"/>
                  </a:lnTo>
                  <a:lnTo>
                    <a:pt x="790" y="300"/>
                  </a:lnTo>
                  <a:lnTo>
                    <a:pt x="796" y="298"/>
                  </a:lnTo>
                  <a:lnTo>
                    <a:pt x="802" y="298"/>
                  </a:lnTo>
                  <a:lnTo>
                    <a:pt x="810" y="302"/>
                  </a:lnTo>
                  <a:lnTo>
                    <a:pt x="810" y="302"/>
                  </a:lnTo>
                  <a:lnTo>
                    <a:pt x="804" y="302"/>
                  </a:lnTo>
                  <a:lnTo>
                    <a:pt x="800" y="302"/>
                  </a:lnTo>
                  <a:lnTo>
                    <a:pt x="794" y="308"/>
                  </a:lnTo>
                  <a:lnTo>
                    <a:pt x="794" y="308"/>
                  </a:lnTo>
                  <a:lnTo>
                    <a:pt x="792" y="312"/>
                  </a:lnTo>
                  <a:lnTo>
                    <a:pt x="794" y="316"/>
                  </a:lnTo>
                  <a:lnTo>
                    <a:pt x="794" y="316"/>
                  </a:lnTo>
                  <a:lnTo>
                    <a:pt x="798" y="318"/>
                  </a:lnTo>
                  <a:lnTo>
                    <a:pt x="800" y="316"/>
                  </a:lnTo>
                  <a:lnTo>
                    <a:pt x="800" y="316"/>
                  </a:lnTo>
                  <a:lnTo>
                    <a:pt x="804" y="310"/>
                  </a:lnTo>
                  <a:lnTo>
                    <a:pt x="810" y="308"/>
                  </a:lnTo>
                  <a:lnTo>
                    <a:pt x="822" y="304"/>
                  </a:lnTo>
                  <a:lnTo>
                    <a:pt x="822" y="304"/>
                  </a:lnTo>
                  <a:lnTo>
                    <a:pt x="826" y="302"/>
                  </a:lnTo>
                  <a:lnTo>
                    <a:pt x="828" y="300"/>
                  </a:lnTo>
                  <a:lnTo>
                    <a:pt x="828" y="298"/>
                  </a:lnTo>
                  <a:lnTo>
                    <a:pt x="828" y="298"/>
                  </a:lnTo>
                  <a:lnTo>
                    <a:pt x="826" y="296"/>
                  </a:lnTo>
                  <a:lnTo>
                    <a:pt x="824" y="296"/>
                  </a:lnTo>
                  <a:lnTo>
                    <a:pt x="820" y="296"/>
                  </a:lnTo>
                  <a:lnTo>
                    <a:pt x="820" y="296"/>
                  </a:lnTo>
                  <a:lnTo>
                    <a:pt x="814" y="294"/>
                  </a:lnTo>
                  <a:lnTo>
                    <a:pt x="808" y="292"/>
                  </a:lnTo>
                  <a:lnTo>
                    <a:pt x="802" y="288"/>
                  </a:lnTo>
                  <a:lnTo>
                    <a:pt x="800" y="282"/>
                  </a:lnTo>
                  <a:lnTo>
                    <a:pt x="800" y="282"/>
                  </a:lnTo>
                  <a:lnTo>
                    <a:pt x="800" y="278"/>
                  </a:lnTo>
                  <a:lnTo>
                    <a:pt x="798" y="276"/>
                  </a:lnTo>
                  <a:lnTo>
                    <a:pt x="792" y="274"/>
                  </a:lnTo>
                  <a:lnTo>
                    <a:pt x="792" y="274"/>
                  </a:lnTo>
                  <a:lnTo>
                    <a:pt x="796" y="272"/>
                  </a:lnTo>
                  <a:lnTo>
                    <a:pt x="796" y="272"/>
                  </a:lnTo>
                  <a:lnTo>
                    <a:pt x="802" y="268"/>
                  </a:lnTo>
                  <a:lnTo>
                    <a:pt x="804" y="266"/>
                  </a:lnTo>
                  <a:lnTo>
                    <a:pt x="806" y="264"/>
                  </a:lnTo>
                  <a:lnTo>
                    <a:pt x="806" y="264"/>
                  </a:lnTo>
                  <a:lnTo>
                    <a:pt x="804" y="260"/>
                  </a:lnTo>
                  <a:lnTo>
                    <a:pt x="800" y="260"/>
                  </a:lnTo>
                  <a:lnTo>
                    <a:pt x="794" y="260"/>
                  </a:lnTo>
                  <a:lnTo>
                    <a:pt x="794" y="260"/>
                  </a:lnTo>
                  <a:lnTo>
                    <a:pt x="786" y="262"/>
                  </a:lnTo>
                  <a:lnTo>
                    <a:pt x="786" y="262"/>
                  </a:lnTo>
                  <a:lnTo>
                    <a:pt x="766" y="270"/>
                  </a:lnTo>
                  <a:lnTo>
                    <a:pt x="766" y="270"/>
                  </a:lnTo>
                  <a:lnTo>
                    <a:pt x="778" y="258"/>
                  </a:lnTo>
                  <a:lnTo>
                    <a:pt x="790" y="250"/>
                  </a:lnTo>
                  <a:lnTo>
                    <a:pt x="796" y="248"/>
                  </a:lnTo>
                  <a:lnTo>
                    <a:pt x="804" y="246"/>
                  </a:lnTo>
                  <a:lnTo>
                    <a:pt x="810" y="246"/>
                  </a:lnTo>
                  <a:lnTo>
                    <a:pt x="818" y="248"/>
                  </a:lnTo>
                  <a:lnTo>
                    <a:pt x="818" y="248"/>
                  </a:lnTo>
                  <a:lnTo>
                    <a:pt x="826" y="248"/>
                  </a:lnTo>
                  <a:lnTo>
                    <a:pt x="834" y="248"/>
                  </a:lnTo>
                  <a:lnTo>
                    <a:pt x="846" y="242"/>
                  </a:lnTo>
                  <a:lnTo>
                    <a:pt x="858" y="236"/>
                  </a:lnTo>
                  <a:lnTo>
                    <a:pt x="864" y="232"/>
                  </a:lnTo>
                  <a:lnTo>
                    <a:pt x="870" y="232"/>
                  </a:lnTo>
                  <a:lnTo>
                    <a:pt x="870" y="232"/>
                  </a:lnTo>
                  <a:lnTo>
                    <a:pt x="870" y="230"/>
                  </a:lnTo>
                  <a:lnTo>
                    <a:pt x="872" y="230"/>
                  </a:lnTo>
                  <a:lnTo>
                    <a:pt x="872" y="226"/>
                  </a:lnTo>
                  <a:lnTo>
                    <a:pt x="872" y="226"/>
                  </a:lnTo>
                  <a:lnTo>
                    <a:pt x="870" y="218"/>
                  </a:lnTo>
                  <a:lnTo>
                    <a:pt x="866" y="214"/>
                  </a:lnTo>
                  <a:lnTo>
                    <a:pt x="854" y="208"/>
                  </a:lnTo>
                  <a:lnTo>
                    <a:pt x="854" y="208"/>
                  </a:lnTo>
                  <a:lnTo>
                    <a:pt x="856" y="206"/>
                  </a:lnTo>
                  <a:lnTo>
                    <a:pt x="856" y="206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58" y="204"/>
                  </a:lnTo>
                  <a:lnTo>
                    <a:pt x="842" y="198"/>
                  </a:lnTo>
                  <a:lnTo>
                    <a:pt x="842" y="198"/>
                  </a:lnTo>
                  <a:lnTo>
                    <a:pt x="832" y="192"/>
                  </a:lnTo>
                  <a:lnTo>
                    <a:pt x="828" y="188"/>
                  </a:lnTo>
                  <a:lnTo>
                    <a:pt x="826" y="184"/>
                  </a:lnTo>
                  <a:lnTo>
                    <a:pt x="826" y="184"/>
                  </a:lnTo>
                  <a:lnTo>
                    <a:pt x="824" y="174"/>
                  </a:lnTo>
                  <a:lnTo>
                    <a:pt x="818" y="166"/>
                  </a:lnTo>
                  <a:lnTo>
                    <a:pt x="812" y="158"/>
                  </a:lnTo>
                  <a:lnTo>
                    <a:pt x="808" y="150"/>
                  </a:lnTo>
                  <a:lnTo>
                    <a:pt x="808" y="150"/>
                  </a:lnTo>
                  <a:lnTo>
                    <a:pt x="806" y="146"/>
                  </a:lnTo>
                  <a:lnTo>
                    <a:pt x="802" y="146"/>
                  </a:lnTo>
                  <a:lnTo>
                    <a:pt x="800" y="148"/>
                  </a:lnTo>
                  <a:lnTo>
                    <a:pt x="798" y="152"/>
                  </a:lnTo>
                  <a:lnTo>
                    <a:pt x="798" y="152"/>
                  </a:lnTo>
                  <a:lnTo>
                    <a:pt x="796" y="158"/>
                  </a:lnTo>
                  <a:lnTo>
                    <a:pt x="790" y="162"/>
                  </a:lnTo>
                  <a:lnTo>
                    <a:pt x="786" y="164"/>
                  </a:lnTo>
                  <a:lnTo>
                    <a:pt x="780" y="164"/>
                  </a:lnTo>
                  <a:lnTo>
                    <a:pt x="780" y="164"/>
                  </a:lnTo>
                  <a:lnTo>
                    <a:pt x="776" y="164"/>
                  </a:lnTo>
                  <a:lnTo>
                    <a:pt x="770" y="160"/>
                  </a:lnTo>
                  <a:lnTo>
                    <a:pt x="766" y="156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2" y="144"/>
                  </a:lnTo>
                  <a:lnTo>
                    <a:pt x="760" y="138"/>
                  </a:lnTo>
                  <a:lnTo>
                    <a:pt x="756" y="136"/>
                  </a:lnTo>
                  <a:lnTo>
                    <a:pt x="750" y="134"/>
                  </a:lnTo>
                  <a:lnTo>
                    <a:pt x="750" y="134"/>
                  </a:lnTo>
                  <a:lnTo>
                    <a:pt x="746" y="130"/>
                  </a:lnTo>
                  <a:lnTo>
                    <a:pt x="740" y="126"/>
                  </a:lnTo>
                  <a:lnTo>
                    <a:pt x="736" y="124"/>
                  </a:lnTo>
                  <a:lnTo>
                    <a:pt x="730" y="124"/>
                  </a:lnTo>
                  <a:lnTo>
                    <a:pt x="718" y="124"/>
                  </a:lnTo>
                  <a:lnTo>
                    <a:pt x="706" y="122"/>
                  </a:lnTo>
                  <a:lnTo>
                    <a:pt x="706" y="122"/>
                  </a:lnTo>
                  <a:lnTo>
                    <a:pt x="704" y="120"/>
                  </a:lnTo>
                  <a:lnTo>
                    <a:pt x="702" y="122"/>
                  </a:lnTo>
                  <a:lnTo>
                    <a:pt x="700" y="124"/>
                  </a:lnTo>
                  <a:lnTo>
                    <a:pt x="700" y="130"/>
                  </a:lnTo>
                  <a:lnTo>
                    <a:pt x="700" y="130"/>
                  </a:lnTo>
                  <a:lnTo>
                    <a:pt x="702" y="136"/>
                  </a:lnTo>
                  <a:lnTo>
                    <a:pt x="704" y="142"/>
                  </a:lnTo>
                  <a:lnTo>
                    <a:pt x="704" y="148"/>
                  </a:lnTo>
                  <a:lnTo>
                    <a:pt x="704" y="150"/>
                  </a:lnTo>
                  <a:lnTo>
                    <a:pt x="700" y="154"/>
                  </a:lnTo>
                  <a:lnTo>
                    <a:pt x="700" y="154"/>
                  </a:lnTo>
                  <a:lnTo>
                    <a:pt x="698" y="156"/>
                  </a:lnTo>
                  <a:lnTo>
                    <a:pt x="698" y="160"/>
                  </a:lnTo>
                  <a:lnTo>
                    <a:pt x="698" y="162"/>
                  </a:lnTo>
                  <a:lnTo>
                    <a:pt x="702" y="166"/>
                  </a:lnTo>
                  <a:lnTo>
                    <a:pt x="702" y="166"/>
                  </a:lnTo>
                  <a:lnTo>
                    <a:pt x="710" y="172"/>
                  </a:lnTo>
                  <a:lnTo>
                    <a:pt x="712" y="180"/>
                  </a:lnTo>
                  <a:lnTo>
                    <a:pt x="712" y="184"/>
                  </a:lnTo>
                  <a:lnTo>
                    <a:pt x="710" y="188"/>
                  </a:lnTo>
                  <a:lnTo>
                    <a:pt x="706" y="192"/>
                  </a:lnTo>
                  <a:lnTo>
                    <a:pt x="702" y="194"/>
                  </a:lnTo>
                  <a:lnTo>
                    <a:pt x="702" y="194"/>
                  </a:lnTo>
                  <a:lnTo>
                    <a:pt x="694" y="200"/>
                  </a:lnTo>
                  <a:lnTo>
                    <a:pt x="692" y="204"/>
                  </a:lnTo>
                  <a:lnTo>
                    <a:pt x="690" y="206"/>
                  </a:lnTo>
                  <a:lnTo>
                    <a:pt x="692" y="214"/>
                  </a:lnTo>
                  <a:lnTo>
                    <a:pt x="694" y="222"/>
                  </a:lnTo>
                  <a:lnTo>
                    <a:pt x="694" y="222"/>
                  </a:lnTo>
                  <a:lnTo>
                    <a:pt x="696" y="226"/>
                  </a:lnTo>
                  <a:lnTo>
                    <a:pt x="696" y="226"/>
                  </a:lnTo>
                  <a:lnTo>
                    <a:pt x="694" y="230"/>
                  </a:lnTo>
                  <a:lnTo>
                    <a:pt x="692" y="232"/>
                  </a:lnTo>
                  <a:lnTo>
                    <a:pt x="686" y="238"/>
                  </a:lnTo>
                  <a:lnTo>
                    <a:pt x="686" y="238"/>
                  </a:lnTo>
                  <a:lnTo>
                    <a:pt x="684" y="238"/>
                  </a:lnTo>
                  <a:lnTo>
                    <a:pt x="682" y="238"/>
                  </a:lnTo>
                  <a:lnTo>
                    <a:pt x="678" y="234"/>
                  </a:lnTo>
                  <a:lnTo>
                    <a:pt x="678" y="234"/>
                  </a:lnTo>
                  <a:lnTo>
                    <a:pt x="672" y="228"/>
                  </a:lnTo>
                  <a:lnTo>
                    <a:pt x="668" y="220"/>
                  </a:lnTo>
                  <a:lnTo>
                    <a:pt x="666" y="212"/>
                  </a:lnTo>
                  <a:lnTo>
                    <a:pt x="666" y="204"/>
                  </a:lnTo>
                  <a:lnTo>
                    <a:pt x="666" y="204"/>
                  </a:lnTo>
                  <a:lnTo>
                    <a:pt x="664" y="200"/>
                  </a:lnTo>
                  <a:lnTo>
                    <a:pt x="664" y="198"/>
                  </a:lnTo>
                  <a:lnTo>
                    <a:pt x="658" y="198"/>
                  </a:lnTo>
                  <a:lnTo>
                    <a:pt x="658" y="198"/>
                  </a:lnTo>
                  <a:lnTo>
                    <a:pt x="648" y="196"/>
                  </a:lnTo>
                  <a:lnTo>
                    <a:pt x="638" y="192"/>
                  </a:lnTo>
                  <a:lnTo>
                    <a:pt x="618" y="184"/>
                  </a:lnTo>
                  <a:lnTo>
                    <a:pt x="618" y="184"/>
                  </a:lnTo>
                  <a:lnTo>
                    <a:pt x="606" y="178"/>
                  </a:lnTo>
                  <a:lnTo>
                    <a:pt x="598" y="176"/>
                  </a:lnTo>
                  <a:lnTo>
                    <a:pt x="592" y="178"/>
                  </a:lnTo>
                  <a:lnTo>
                    <a:pt x="592" y="178"/>
                  </a:lnTo>
                  <a:lnTo>
                    <a:pt x="588" y="174"/>
                  </a:lnTo>
                  <a:lnTo>
                    <a:pt x="580" y="166"/>
                  </a:lnTo>
                  <a:lnTo>
                    <a:pt x="568" y="150"/>
                  </a:lnTo>
                  <a:lnTo>
                    <a:pt x="568" y="150"/>
                  </a:lnTo>
                  <a:lnTo>
                    <a:pt x="570" y="140"/>
                  </a:lnTo>
                  <a:lnTo>
                    <a:pt x="576" y="130"/>
                  </a:lnTo>
                  <a:lnTo>
                    <a:pt x="586" y="122"/>
                  </a:lnTo>
                  <a:lnTo>
                    <a:pt x="596" y="116"/>
                  </a:lnTo>
                  <a:lnTo>
                    <a:pt x="596" y="116"/>
                  </a:lnTo>
                  <a:lnTo>
                    <a:pt x="598" y="116"/>
                  </a:lnTo>
                  <a:lnTo>
                    <a:pt x="600" y="114"/>
                  </a:lnTo>
                  <a:lnTo>
                    <a:pt x="600" y="114"/>
                  </a:lnTo>
                  <a:lnTo>
                    <a:pt x="604" y="108"/>
                  </a:lnTo>
                  <a:lnTo>
                    <a:pt x="606" y="104"/>
                  </a:lnTo>
                  <a:lnTo>
                    <a:pt x="610" y="104"/>
                  </a:lnTo>
                  <a:lnTo>
                    <a:pt x="610" y="104"/>
                  </a:lnTo>
                  <a:lnTo>
                    <a:pt x="616" y="104"/>
                  </a:lnTo>
                  <a:lnTo>
                    <a:pt x="620" y="102"/>
                  </a:lnTo>
                  <a:lnTo>
                    <a:pt x="624" y="98"/>
                  </a:lnTo>
                  <a:lnTo>
                    <a:pt x="628" y="94"/>
                  </a:lnTo>
                  <a:lnTo>
                    <a:pt x="628" y="94"/>
                  </a:lnTo>
                  <a:lnTo>
                    <a:pt x="628" y="92"/>
                  </a:lnTo>
                  <a:lnTo>
                    <a:pt x="628" y="92"/>
                  </a:lnTo>
                  <a:lnTo>
                    <a:pt x="630" y="90"/>
                  </a:lnTo>
                  <a:lnTo>
                    <a:pt x="632" y="86"/>
                  </a:lnTo>
                  <a:lnTo>
                    <a:pt x="634" y="82"/>
                  </a:lnTo>
                  <a:lnTo>
                    <a:pt x="638" y="78"/>
                  </a:lnTo>
                  <a:lnTo>
                    <a:pt x="638" y="78"/>
                  </a:lnTo>
                  <a:lnTo>
                    <a:pt x="642" y="80"/>
                  </a:lnTo>
                  <a:lnTo>
                    <a:pt x="644" y="82"/>
                  </a:lnTo>
                  <a:lnTo>
                    <a:pt x="648" y="82"/>
                  </a:lnTo>
                  <a:lnTo>
                    <a:pt x="652" y="80"/>
                  </a:lnTo>
                  <a:lnTo>
                    <a:pt x="652" y="80"/>
                  </a:lnTo>
                  <a:lnTo>
                    <a:pt x="656" y="80"/>
                  </a:lnTo>
                  <a:lnTo>
                    <a:pt x="656" y="80"/>
                  </a:lnTo>
                  <a:lnTo>
                    <a:pt x="664" y="78"/>
                  </a:lnTo>
                  <a:lnTo>
                    <a:pt x="668" y="74"/>
                  </a:lnTo>
                  <a:lnTo>
                    <a:pt x="668" y="70"/>
                  </a:lnTo>
                  <a:lnTo>
                    <a:pt x="666" y="62"/>
                  </a:lnTo>
                  <a:lnTo>
                    <a:pt x="666" y="62"/>
                  </a:lnTo>
                  <a:lnTo>
                    <a:pt x="666" y="60"/>
                  </a:lnTo>
                  <a:lnTo>
                    <a:pt x="666" y="60"/>
                  </a:lnTo>
                  <a:lnTo>
                    <a:pt x="672" y="54"/>
                  </a:lnTo>
                  <a:lnTo>
                    <a:pt x="672" y="54"/>
                  </a:lnTo>
                  <a:lnTo>
                    <a:pt x="670" y="52"/>
                  </a:lnTo>
                  <a:lnTo>
                    <a:pt x="666" y="50"/>
                  </a:lnTo>
                  <a:lnTo>
                    <a:pt x="662" y="48"/>
                  </a:lnTo>
                  <a:lnTo>
                    <a:pt x="662" y="48"/>
                  </a:lnTo>
                  <a:lnTo>
                    <a:pt x="662" y="44"/>
                  </a:lnTo>
                  <a:lnTo>
                    <a:pt x="662" y="44"/>
                  </a:lnTo>
                  <a:lnTo>
                    <a:pt x="676" y="44"/>
                  </a:lnTo>
                  <a:lnTo>
                    <a:pt x="690" y="42"/>
                  </a:lnTo>
                  <a:lnTo>
                    <a:pt x="704" y="44"/>
                  </a:lnTo>
                  <a:lnTo>
                    <a:pt x="710" y="46"/>
                  </a:lnTo>
                  <a:lnTo>
                    <a:pt x="716" y="50"/>
                  </a:lnTo>
                  <a:lnTo>
                    <a:pt x="716" y="50"/>
                  </a:lnTo>
                  <a:lnTo>
                    <a:pt x="716" y="52"/>
                  </a:lnTo>
                  <a:lnTo>
                    <a:pt x="714" y="52"/>
                  </a:lnTo>
                  <a:lnTo>
                    <a:pt x="712" y="54"/>
                  </a:lnTo>
                  <a:lnTo>
                    <a:pt x="712" y="56"/>
                  </a:lnTo>
                  <a:lnTo>
                    <a:pt x="712" y="56"/>
                  </a:lnTo>
                  <a:lnTo>
                    <a:pt x="720" y="54"/>
                  </a:lnTo>
                  <a:lnTo>
                    <a:pt x="720" y="54"/>
                  </a:lnTo>
                  <a:lnTo>
                    <a:pt x="726" y="56"/>
                  </a:lnTo>
                  <a:lnTo>
                    <a:pt x="732" y="58"/>
                  </a:lnTo>
                  <a:lnTo>
                    <a:pt x="738" y="62"/>
                  </a:lnTo>
                  <a:lnTo>
                    <a:pt x="742" y="68"/>
                  </a:lnTo>
                  <a:lnTo>
                    <a:pt x="742" y="68"/>
                  </a:lnTo>
                  <a:lnTo>
                    <a:pt x="742" y="70"/>
                  </a:lnTo>
                  <a:lnTo>
                    <a:pt x="742" y="74"/>
                  </a:lnTo>
                  <a:lnTo>
                    <a:pt x="742" y="74"/>
                  </a:lnTo>
                  <a:lnTo>
                    <a:pt x="738" y="76"/>
                  </a:lnTo>
                  <a:lnTo>
                    <a:pt x="734" y="80"/>
                  </a:lnTo>
                  <a:lnTo>
                    <a:pt x="730" y="82"/>
                  </a:lnTo>
                  <a:lnTo>
                    <a:pt x="730" y="86"/>
                  </a:lnTo>
                  <a:lnTo>
                    <a:pt x="732" y="88"/>
                  </a:lnTo>
                  <a:lnTo>
                    <a:pt x="732" y="88"/>
                  </a:lnTo>
                  <a:lnTo>
                    <a:pt x="728" y="90"/>
                  </a:lnTo>
                  <a:lnTo>
                    <a:pt x="728" y="90"/>
                  </a:lnTo>
                  <a:lnTo>
                    <a:pt x="724" y="92"/>
                  </a:lnTo>
                  <a:lnTo>
                    <a:pt x="722" y="92"/>
                  </a:lnTo>
                  <a:lnTo>
                    <a:pt x="722" y="94"/>
                  </a:lnTo>
                  <a:lnTo>
                    <a:pt x="722" y="94"/>
                  </a:lnTo>
                  <a:lnTo>
                    <a:pt x="718" y="94"/>
                  </a:lnTo>
                  <a:lnTo>
                    <a:pt x="716" y="94"/>
                  </a:lnTo>
                  <a:lnTo>
                    <a:pt x="710" y="92"/>
                  </a:lnTo>
                  <a:lnTo>
                    <a:pt x="710" y="92"/>
                  </a:lnTo>
                  <a:lnTo>
                    <a:pt x="702" y="92"/>
                  </a:lnTo>
                  <a:lnTo>
                    <a:pt x="700" y="94"/>
                  </a:lnTo>
                  <a:lnTo>
                    <a:pt x="700" y="98"/>
                  </a:lnTo>
                  <a:lnTo>
                    <a:pt x="700" y="98"/>
                  </a:lnTo>
                  <a:lnTo>
                    <a:pt x="700" y="100"/>
                  </a:lnTo>
                  <a:lnTo>
                    <a:pt x="702" y="102"/>
                  </a:lnTo>
                  <a:lnTo>
                    <a:pt x="708" y="102"/>
                  </a:lnTo>
                  <a:lnTo>
                    <a:pt x="708" y="102"/>
                  </a:lnTo>
                  <a:lnTo>
                    <a:pt x="732" y="98"/>
                  </a:lnTo>
                  <a:lnTo>
                    <a:pt x="732" y="98"/>
                  </a:lnTo>
                  <a:lnTo>
                    <a:pt x="742" y="108"/>
                  </a:lnTo>
                  <a:lnTo>
                    <a:pt x="754" y="116"/>
                  </a:lnTo>
                  <a:lnTo>
                    <a:pt x="754" y="116"/>
                  </a:lnTo>
                  <a:lnTo>
                    <a:pt x="772" y="122"/>
                  </a:lnTo>
                  <a:lnTo>
                    <a:pt x="792" y="126"/>
                  </a:lnTo>
                  <a:lnTo>
                    <a:pt x="792" y="126"/>
                  </a:lnTo>
                  <a:lnTo>
                    <a:pt x="788" y="122"/>
                  </a:lnTo>
                  <a:lnTo>
                    <a:pt x="782" y="118"/>
                  </a:lnTo>
                  <a:lnTo>
                    <a:pt x="778" y="114"/>
                  </a:lnTo>
                  <a:lnTo>
                    <a:pt x="774" y="110"/>
                  </a:lnTo>
                  <a:lnTo>
                    <a:pt x="774" y="110"/>
                  </a:lnTo>
                  <a:lnTo>
                    <a:pt x="780" y="110"/>
                  </a:lnTo>
                  <a:lnTo>
                    <a:pt x="784" y="112"/>
                  </a:lnTo>
                  <a:lnTo>
                    <a:pt x="788" y="114"/>
                  </a:lnTo>
                  <a:lnTo>
                    <a:pt x="792" y="116"/>
                  </a:lnTo>
                  <a:lnTo>
                    <a:pt x="792" y="116"/>
                  </a:lnTo>
                  <a:lnTo>
                    <a:pt x="798" y="118"/>
                  </a:lnTo>
                  <a:lnTo>
                    <a:pt x="800" y="118"/>
                  </a:lnTo>
                  <a:lnTo>
                    <a:pt x="800" y="116"/>
                  </a:lnTo>
                  <a:lnTo>
                    <a:pt x="800" y="116"/>
                  </a:lnTo>
                  <a:lnTo>
                    <a:pt x="802" y="110"/>
                  </a:lnTo>
                  <a:lnTo>
                    <a:pt x="802" y="108"/>
                  </a:lnTo>
                  <a:lnTo>
                    <a:pt x="802" y="106"/>
                  </a:lnTo>
                  <a:lnTo>
                    <a:pt x="802" y="106"/>
                  </a:lnTo>
                  <a:lnTo>
                    <a:pt x="796" y="102"/>
                  </a:lnTo>
                  <a:lnTo>
                    <a:pt x="794" y="98"/>
                  </a:lnTo>
                  <a:lnTo>
                    <a:pt x="790" y="96"/>
                  </a:lnTo>
                  <a:lnTo>
                    <a:pt x="790" y="96"/>
                  </a:lnTo>
                  <a:lnTo>
                    <a:pt x="786" y="94"/>
                  </a:lnTo>
                  <a:lnTo>
                    <a:pt x="782" y="92"/>
                  </a:lnTo>
                  <a:lnTo>
                    <a:pt x="780" y="88"/>
                  </a:lnTo>
                  <a:lnTo>
                    <a:pt x="782" y="82"/>
                  </a:lnTo>
                  <a:lnTo>
                    <a:pt x="782" y="82"/>
                  </a:lnTo>
                  <a:lnTo>
                    <a:pt x="782" y="80"/>
                  </a:lnTo>
                  <a:lnTo>
                    <a:pt x="784" y="78"/>
                  </a:lnTo>
                  <a:lnTo>
                    <a:pt x="788" y="80"/>
                  </a:lnTo>
                  <a:lnTo>
                    <a:pt x="792" y="82"/>
                  </a:lnTo>
                  <a:lnTo>
                    <a:pt x="796" y="84"/>
                  </a:lnTo>
                  <a:lnTo>
                    <a:pt x="796" y="84"/>
                  </a:lnTo>
                  <a:lnTo>
                    <a:pt x="798" y="84"/>
                  </a:lnTo>
                  <a:lnTo>
                    <a:pt x="798" y="84"/>
                  </a:lnTo>
                  <a:lnTo>
                    <a:pt x="802" y="92"/>
                  </a:lnTo>
                  <a:lnTo>
                    <a:pt x="806" y="94"/>
                  </a:lnTo>
                  <a:lnTo>
                    <a:pt x="812" y="92"/>
                  </a:lnTo>
                  <a:lnTo>
                    <a:pt x="816" y="88"/>
                  </a:lnTo>
                  <a:lnTo>
                    <a:pt x="816" y="88"/>
                  </a:lnTo>
                  <a:lnTo>
                    <a:pt x="822" y="84"/>
                  </a:lnTo>
                  <a:lnTo>
                    <a:pt x="826" y="80"/>
                  </a:lnTo>
                  <a:lnTo>
                    <a:pt x="826" y="78"/>
                  </a:lnTo>
                  <a:lnTo>
                    <a:pt x="826" y="78"/>
                  </a:lnTo>
                  <a:lnTo>
                    <a:pt x="824" y="76"/>
                  </a:lnTo>
                  <a:lnTo>
                    <a:pt x="822" y="76"/>
                  </a:lnTo>
                  <a:lnTo>
                    <a:pt x="820" y="76"/>
                  </a:lnTo>
                  <a:lnTo>
                    <a:pt x="816" y="76"/>
                  </a:lnTo>
                  <a:lnTo>
                    <a:pt x="816" y="76"/>
                  </a:lnTo>
                  <a:lnTo>
                    <a:pt x="810" y="72"/>
                  </a:lnTo>
                  <a:lnTo>
                    <a:pt x="810" y="72"/>
                  </a:lnTo>
                  <a:lnTo>
                    <a:pt x="802" y="66"/>
                  </a:lnTo>
                  <a:lnTo>
                    <a:pt x="794" y="64"/>
                  </a:lnTo>
                  <a:lnTo>
                    <a:pt x="784" y="62"/>
                  </a:lnTo>
                  <a:lnTo>
                    <a:pt x="776" y="60"/>
                  </a:lnTo>
                  <a:lnTo>
                    <a:pt x="776" y="60"/>
                  </a:lnTo>
                  <a:lnTo>
                    <a:pt x="774" y="54"/>
                  </a:lnTo>
                  <a:lnTo>
                    <a:pt x="774" y="54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2" y="52"/>
                  </a:lnTo>
                  <a:lnTo>
                    <a:pt x="774" y="48"/>
                  </a:lnTo>
                  <a:lnTo>
                    <a:pt x="774" y="48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0" y="42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2" y="38"/>
                  </a:lnTo>
                  <a:lnTo>
                    <a:pt x="768" y="36"/>
                  </a:lnTo>
                  <a:lnTo>
                    <a:pt x="762" y="36"/>
                  </a:lnTo>
                  <a:lnTo>
                    <a:pt x="762" y="36"/>
                  </a:lnTo>
                  <a:lnTo>
                    <a:pt x="756" y="36"/>
                  </a:lnTo>
                  <a:lnTo>
                    <a:pt x="754" y="36"/>
                  </a:lnTo>
                  <a:lnTo>
                    <a:pt x="752" y="32"/>
                  </a:lnTo>
                  <a:lnTo>
                    <a:pt x="752" y="32"/>
                  </a:lnTo>
                  <a:lnTo>
                    <a:pt x="750" y="28"/>
                  </a:lnTo>
                  <a:lnTo>
                    <a:pt x="746" y="26"/>
                  </a:lnTo>
                  <a:lnTo>
                    <a:pt x="742" y="26"/>
                  </a:lnTo>
                  <a:lnTo>
                    <a:pt x="738" y="28"/>
                  </a:lnTo>
                  <a:lnTo>
                    <a:pt x="738" y="28"/>
                  </a:lnTo>
                  <a:lnTo>
                    <a:pt x="734" y="30"/>
                  </a:lnTo>
                  <a:lnTo>
                    <a:pt x="732" y="28"/>
                  </a:lnTo>
                  <a:lnTo>
                    <a:pt x="728" y="26"/>
                  </a:lnTo>
                  <a:lnTo>
                    <a:pt x="724" y="28"/>
                  </a:lnTo>
                  <a:lnTo>
                    <a:pt x="724" y="28"/>
                  </a:lnTo>
                  <a:lnTo>
                    <a:pt x="722" y="20"/>
                  </a:lnTo>
                  <a:lnTo>
                    <a:pt x="718" y="18"/>
                  </a:lnTo>
                  <a:lnTo>
                    <a:pt x="708" y="14"/>
                  </a:lnTo>
                  <a:lnTo>
                    <a:pt x="708" y="14"/>
                  </a:lnTo>
                  <a:lnTo>
                    <a:pt x="706" y="14"/>
                  </a:lnTo>
                  <a:lnTo>
                    <a:pt x="706" y="14"/>
                  </a:lnTo>
                  <a:lnTo>
                    <a:pt x="710" y="12"/>
                  </a:lnTo>
                  <a:lnTo>
                    <a:pt x="710" y="10"/>
                  </a:lnTo>
                  <a:lnTo>
                    <a:pt x="708" y="8"/>
                  </a:lnTo>
                  <a:lnTo>
                    <a:pt x="708" y="8"/>
                  </a:lnTo>
                  <a:lnTo>
                    <a:pt x="700" y="6"/>
                  </a:lnTo>
                  <a:lnTo>
                    <a:pt x="694" y="4"/>
                  </a:lnTo>
                  <a:lnTo>
                    <a:pt x="680" y="6"/>
                  </a:lnTo>
                  <a:lnTo>
                    <a:pt x="680" y="6"/>
                  </a:lnTo>
                  <a:lnTo>
                    <a:pt x="678" y="6"/>
                  </a:lnTo>
                  <a:lnTo>
                    <a:pt x="678" y="8"/>
                  </a:lnTo>
                  <a:lnTo>
                    <a:pt x="680" y="10"/>
                  </a:lnTo>
                  <a:lnTo>
                    <a:pt x="680" y="10"/>
                  </a:lnTo>
                  <a:lnTo>
                    <a:pt x="672" y="6"/>
                  </a:lnTo>
                  <a:lnTo>
                    <a:pt x="666" y="4"/>
                  </a:lnTo>
                  <a:lnTo>
                    <a:pt x="658" y="6"/>
                  </a:lnTo>
                  <a:lnTo>
                    <a:pt x="650" y="8"/>
                  </a:lnTo>
                  <a:lnTo>
                    <a:pt x="650" y="8"/>
                  </a:lnTo>
                  <a:lnTo>
                    <a:pt x="646" y="10"/>
                  </a:lnTo>
                  <a:lnTo>
                    <a:pt x="644" y="14"/>
                  </a:lnTo>
                  <a:lnTo>
                    <a:pt x="640" y="24"/>
                  </a:lnTo>
                  <a:lnTo>
                    <a:pt x="640" y="24"/>
                  </a:lnTo>
                  <a:lnTo>
                    <a:pt x="644" y="24"/>
                  </a:lnTo>
                  <a:lnTo>
                    <a:pt x="646" y="26"/>
                  </a:lnTo>
                  <a:lnTo>
                    <a:pt x="646" y="26"/>
                  </a:lnTo>
                  <a:lnTo>
                    <a:pt x="648" y="30"/>
                  </a:lnTo>
                  <a:lnTo>
                    <a:pt x="646" y="32"/>
                  </a:lnTo>
                  <a:lnTo>
                    <a:pt x="646" y="32"/>
                  </a:lnTo>
                  <a:lnTo>
                    <a:pt x="642" y="32"/>
                  </a:lnTo>
                  <a:lnTo>
                    <a:pt x="642" y="30"/>
                  </a:lnTo>
                  <a:lnTo>
                    <a:pt x="642" y="28"/>
                  </a:lnTo>
                  <a:lnTo>
                    <a:pt x="640" y="26"/>
                  </a:lnTo>
                  <a:lnTo>
                    <a:pt x="640" y="26"/>
                  </a:lnTo>
                  <a:lnTo>
                    <a:pt x="634" y="20"/>
                  </a:lnTo>
                  <a:lnTo>
                    <a:pt x="632" y="16"/>
                  </a:lnTo>
                  <a:lnTo>
                    <a:pt x="634" y="10"/>
                  </a:lnTo>
                  <a:lnTo>
                    <a:pt x="642" y="4"/>
                  </a:lnTo>
                  <a:lnTo>
                    <a:pt x="642" y="4"/>
                  </a:lnTo>
                  <a:lnTo>
                    <a:pt x="636" y="2"/>
                  </a:lnTo>
                  <a:lnTo>
                    <a:pt x="630" y="2"/>
                  </a:lnTo>
                  <a:lnTo>
                    <a:pt x="620" y="6"/>
                  </a:lnTo>
                  <a:lnTo>
                    <a:pt x="620" y="6"/>
                  </a:lnTo>
                  <a:lnTo>
                    <a:pt x="614" y="10"/>
                  </a:lnTo>
                  <a:lnTo>
                    <a:pt x="610" y="14"/>
                  </a:lnTo>
                  <a:lnTo>
                    <a:pt x="606" y="20"/>
                  </a:lnTo>
                  <a:lnTo>
                    <a:pt x="606" y="26"/>
                  </a:lnTo>
                  <a:lnTo>
                    <a:pt x="606" y="26"/>
                  </a:lnTo>
                  <a:lnTo>
                    <a:pt x="608" y="30"/>
                  </a:lnTo>
                  <a:lnTo>
                    <a:pt x="612" y="30"/>
                  </a:lnTo>
                  <a:lnTo>
                    <a:pt x="618" y="30"/>
                  </a:lnTo>
                  <a:lnTo>
                    <a:pt x="622" y="30"/>
                  </a:lnTo>
                  <a:lnTo>
                    <a:pt x="622" y="30"/>
                  </a:lnTo>
                  <a:lnTo>
                    <a:pt x="620" y="32"/>
                  </a:lnTo>
                  <a:lnTo>
                    <a:pt x="618" y="32"/>
                  </a:lnTo>
                  <a:lnTo>
                    <a:pt x="618" y="32"/>
                  </a:lnTo>
                  <a:lnTo>
                    <a:pt x="612" y="32"/>
                  </a:lnTo>
                  <a:lnTo>
                    <a:pt x="612" y="32"/>
                  </a:lnTo>
                  <a:lnTo>
                    <a:pt x="612" y="34"/>
                  </a:lnTo>
                  <a:lnTo>
                    <a:pt x="614" y="36"/>
                  </a:lnTo>
                  <a:lnTo>
                    <a:pt x="616" y="38"/>
                  </a:lnTo>
                  <a:lnTo>
                    <a:pt x="616" y="38"/>
                  </a:lnTo>
                  <a:lnTo>
                    <a:pt x="622" y="40"/>
                  </a:lnTo>
                  <a:lnTo>
                    <a:pt x="626" y="40"/>
                  </a:lnTo>
                  <a:lnTo>
                    <a:pt x="632" y="40"/>
                  </a:lnTo>
                  <a:lnTo>
                    <a:pt x="638" y="42"/>
                  </a:lnTo>
                  <a:lnTo>
                    <a:pt x="638" y="42"/>
                  </a:lnTo>
                  <a:lnTo>
                    <a:pt x="640" y="48"/>
                  </a:lnTo>
                  <a:lnTo>
                    <a:pt x="640" y="50"/>
                  </a:lnTo>
                  <a:lnTo>
                    <a:pt x="642" y="52"/>
                  </a:lnTo>
                  <a:lnTo>
                    <a:pt x="642" y="52"/>
                  </a:lnTo>
                  <a:lnTo>
                    <a:pt x="646" y="54"/>
                  </a:lnTo>
                  <a:lnTo>
                    <a:pt x="646" y="54"/>
                  </a:lnTo>
                  <a:lnTo>
                    <a:pt x="644" y="56"/>
                  </a:lnTo>
                  <a:lnTo>
                    <a:pt x="644" y="56"/>
                  </a:lnTo>
                  <a:lnTo>
                    <a:pt x="640" y="58"/>
                  </a:lnTo>
                  <a:lnTo>
                    <a:pt x="638" y="60"/>
                  </a:lnTo>
                  <a:lnTo>
                    <a:pt x="632" y="66"/>
                  </a:lnTo>
                  <a:lnTo>
                    <a:pt x="632" y="66"/>
                  </a:lnTo>
                  <a:lnTo>
                    <a:pt x="630" y="70"/>
                  </a:lnTo>
                  <a:lnTo>
                    <a:pt x="628" y="72"/>
                  </a:lnTo>
                  <a:lnTo>
                    <a:pt x="626" y="70"/>
                  </a:lnTo>
                  <a:lnTo>
                    <a:pt x="626" y="70"/>
                  </a:lnTo>
                  <a:lnTo>
                    <a:pt x="620" y="68"/>
                  </a:lnTo>
                  <a:lnTo>
                    <a:pt x="618" y="64"/>
                  </a:lnTo>
                  <a:lnTo>
                    <a:pt x="620" y="60"/>
                  </a:lnTo>
                  <a:lnTo>
                    <a:pt x="620" y="60"/>
                  </a:lnTo>
                  <a:lnTo>
                    <a:pt x="622" y="58"/>
                  </a:lnTo>
                  <a:lnTo>
                    <a:pt x="620" y="56"/>
                  </a:lnTo>
                  <a:lnTo>
                    <a:pt x="616" y="54"/>
                  </a:lnTo>
                  <a:lnTo>
                    <a:pt x="616" y="54"/>
                  </a:lnTo>
                  <a:lnTo>
                    <a:pt x="612" y="52"/>
                  </a:lnTo>
                  <a:lnTo>
                    <a:pt x="610" y="52"/>
                  </a:lnTo>
                  <a:lnTo>
                    <a:pt x="608" y="54"/>
                  </a:lnTo>
                  <a:lnTo>
                    <a:pt x="608" y="54"/>
                  </a:lnTo>
                  <a:lnTo>
                    <a:pt x="606" y="58"/>
                  </a:lnTo>
                  <a:lnTo>
                    <a:pt x="602" y="60"/>
                  </a:lnTo>
                  <a:lnTo>
                    <a:pt x="602" y="60"/>
                  </a:lnTo>
                  <a:lnTo>
                    <a:pt x="598" y="52"/>
                  </a:lnTo>
                  <a:lnTo>
                    <a:pt x="594" y="48"/>
                  </a:lnTo>
                  <a:lnTo>
                    <a:pt x="588" y="48"/>
                  </a:lnTo>
                  <a:lnTo>
                    <a:pt x="588" y="48"/>
                  </a:lnTo>
                  <a:lnTo>
                    <a:pt x="586" y="46"/>
                  </a:lnTo>
                  <a:lnTo>
                    <a:pt x="586" y="44"/>
                  </a:lnTo>
                  <a:lnTo>
                    <a:pt x="586" y="44"/>
                  </a:lnTo>
                  <a:lnTo>
                    <a:pt x="586" y="36"/>
                  </a:lnTo>
                  <a:lnTo>
                    <a:pt x="584" y="32"/>
                  </a:lnTo>
                  <a:lnTo>
                    <a:pt x="578" y="28"/>
                  </a:lnTo>
                  <a:lnTo>
                    <a:pt x="570" y="24"/>
                  </a:lnTo>
                  <a:lnTo>
                    <a:pt x="570" y="24"/>
                  </a:lnTo>
                  <a:lnTo>
                    <a:pt x="576" y="18"/>
                  </a:lnTo>
                  <a:lnTo>
                    <a:pt x="578" y="14"/>
                  </a:lnTo>
                  <a:lnTo>
                    <a:pt x="580" y="14"/>
                  </a:lnTo>
                  <a:lnTo>
                    <a:pt x="580" y="14"/>
                  </a:lnTo>
                  <a:lnTo>
                    <a:pt x="588" y="14"/>
                  </a:lnTo>
                  <a:lnTo>
                    <a:pt x="592" y="12"/>
                  </a:lnTo>
                  <a:lnTo>
                    <a:pt x="602" y="2"/>
                  </a:lnTo>
                  <a:lnTo>
                    <a:pt x="602" y="2"/>
                  </a:lnTo>
                  <a:lnTo>
                    <a:pt x="578" y="0"/>
                  </a:lnTo>
                  <a:lnTo>
                    <a:pt x="578" y="0"/>
                  </a:lnTo>
                  <a:lnTo>
                    <a:pt x="568" y="0"/>
                  </a:lnTo>
                  <a:lnTo>
                    <a:pt x="564" y="4"/>
                  </a:lnTo>
                  <a:lnTo>
                    <a:pt x="562" y="8"/>
                  </a:lnTo>
                  <a:lnTo>
                    <a:pt x="566" y="18"/>
                  </a:lnTo>
                  <a:lnTo>
                    <a:pt x="566" y="18"/>
                  </a:lnTo>
                  <a:lnTo>
                    <a:pt x="566" y="24"/>
                  </a:lnTo>
                  <a:lnTo>
                    <a:pt x="566" y="24"/>
                  </a:lnTo>
                  <a:lnTo>
                    <a:pt x="560" y="28"/>
                  </a:lnTo>
                  <a:lnTo>
                    <a:pt x="556" y="32"/>
                  </a:lnTo>
                  <a:lnTo>
                    <a:pt x="556" y="38"/>
                  </a:lnTo>
                  <a:lnTo>
                    <a:pt x="558" y="44"/>
                  </a:lnTo>
                  <a:lnTo>
                    <a:pt x="558" y="44"/>
                  </a:lnTo>
                  <a:lnTo>
                    <a:pt x="568" y="46"/>
                  </a:lnTo>
                  <a:lnTo>
                    <a:pt x="572" y="50"/>
                  </a:lnTo>
                  <a:lnTo>
                    <a:pt x="576" y="54"/>
                  </a:lnTo>
                  <a:lnTo>
                    <a:pt x="576" y="54"/>
                  </a:lnTo>
                  <a:lnTo>
                    <a:pt x="576" y="56"/>
                  </a:lnTo>
                  <a:lnTo>
                    <a:pt x="574" y="60"/>
                  </a:lnTo>
                  <a:lnTo>
                    <a:pt x="574" y="60"/>
                  </a:lnTo>
                  <a:lnTo>
                    <a:pt x="568" y="64"/>
                  </a:lnTo>
                  <a:lnTo>
                    <a:pt x="564" y="66"/>
                  </a:lnTo>
                  <a:lnTo>
                    <a:pt x="562" y="70"/>
                  </a:lnTo>
                  <a:lnTo>
                    <a:pt x="562" y="70"/>
                  </a:lnTo>
                  <a:lnTo>
                    <a:pt x="562" y="72"/>
                  </a:lnTo>
                  <a:lnTo>
                    <a:pt x="558" y="72"/>
                  </a:lnTo>
                  <a:lnTo>
                    <a:pt x="558" y="72"/>
                  </a:lnTo>
                  <a:lnTo>
                    <a:pt x="556" y="70"/>
                  </a:lnTo>
                  <a:lnTo>
                    <a:pt x="556" y="68"/>
                  </a:lnTo>
                  <a:lnTo>
                    <a:pt x="556" y="64"/>
                  </a:lnTo>
                  <a:lnTo>
                    <a:pt x="556" y="64"/>
                  </a:lnTo>
                  <a:lnTo>
                    <a:pt x="558" y="64"/>
                  </a:lnTo>
                  <a:lnTo>
                    <a:pt x="558" y="64"/>
                  </a:lnTo>
                  <a:lnTo>
                    <a:pt x="556" y="62"/>
                  </a:lnTo>
                  <a:lnTo>
                    <a:pt x="556" y="62"/>
                  </a:lnTo>
                  <a:lnTo>
                    <a:pt x="554" y="62"/>
                  </a:lnTo>
                  <a:lnTo>
                    <a:pt x="552" y="62"/>
                  </a:lnTo>
                  <a:lnTo>
                    <a:pt x="552" y="60"/>
                  </a:lnTo>
                  <a:lnTo>
                    <a:pt x="552" y="60"/>
                  </a:lnTo>
                  <a:lnTo>
                    <a:pt x="562" y="56"/>
                  </a:lnTo>
                  <a:lnTo>
                    <a:pt x="562" y="56"/>
                  </a:lnTo>
                  <a:lnTo>
                    <a:pt x="556" y="50"/>
                  </a:lnTo>
                  <a:lnTo>
                    <a:pt x="550" y="48"/>
                  </a:lnTo>
                  <a:lnTo>
                    <a:pt x="550" y="48"/>
                  </a:lnTo>
                  <a:lnTo>
                    <a:pt x="548" y="46"/>
                  </a:lnTo>
                  <a:lnTo>
                    <a:pt x="544" y="44"/>
                  </a:lnTo>
                  <a:lnTo>
                    <a:pt x="540" y="48"/>
                  </a:lnTo>
                  <a:lnTo>
                    <a:pt x="536" y="52"/>
                  </a:lnTo>
                  <a:lnTo>
                    <a:pt x="534" y="52"/>
                  </a:lnTo>
                  <a:lnTo>
                    <a:pt x="530" y="52"/>
                  </a:lnTo>
                  <a:lnTo>
                    <a:pt x="530" y="52"/>
                  </a:lnTo>
                  <a:lnTo>
                    <a:pt x="538" y="54"/>
                  </a:lnTo>
                  <a:lnTo>
                    <a:pt x="542" y="56"/>
                  </a:lnTo>
                  <a:lnTo>
                    <a:pt x="544" y="60"/>
                  </a:lnTo>
                  <a:lnTo>
                    <a:pt x="544" y="60"/>
                  </a:lnTo>
                  <a:lnTo>
                    <a:pt x="542" y="60"/>
                  </a:lnTo>
                  <a:lnTo>
                    <a:pt x="540" y="62"/>
                  </a:lnTo>
                  <a:lnTo>
                    <a:pt x="538" y="66"/>
                  </a:lnTo>
                  <a:lnTo>
                    <a:pt x="538" y="66"/>
                  </a:lnTo>
                  <a:lnTo>
                    <a:pt x="510" y="66"/>
                  </a:lnTo>
                  <a:lnTo>
                    <a:pt x="498" y="64"/>
                  </a:lnTo>
                  <a:lnTo>
                    <a:pt x="484" y="60"/>
                  </a:lnTo>
                  <a:lnTo>
                    <a:pt x="484" y="60"/>
                  </a:lnTo>
                  <a:lnTo>
                    <a:pt x="482" y="56"/>
                  </a:lnTo>
                  <a:lnTo>
                    <a:pt x="480" y="54"/>
                  </a:lnTo>
                  <a:lnTo>
                    <a:pt x="474" y="56"/>
                  </a:lnTo>
                  <a:lnTo>
                    <a:pt x="474" y="56"/>
                  </a:lnTo>
                  <a:lnTo>
                    <a:pt x="464" y="58"/>
                  </a:lnTo>
                  <a:lnTo>
                    <a:pt x="464" y="58"/>
                  </a:lnTo>
                  <a:lnTo>
                    <a:pt x="462" y="58"/>
                  </a:lnTo>
                  <a:lnTo>
                    <a:pt x="462" y="60"/>
                  </a:lnTo>
                  <a:lnTo>
                    <a:pt x="462" y="60"/>
                  </a:lnTo>
                  <a:lnTo>
                    <a:pt x="466" y="62"/>
                  </a:lnTo>
                  <a:lnTo>
                    <a:pt x="466" y="62"/>
                  </a:lnTo>
                  <a:lnTo>
                    <a:pt x="468" y="64"/>
                  </a:lnTo>
                  <a:lnTo>
                    <a:pt x="468" y="64"/>
                  </a:lnTo>
                  <a:lnTo>
                    <a:pt x="468" y="68"/>
                  </a:lnTo>
                  <a:lnTo>
                    <a:pt x="468" y="68"/>
                  </a:lnTo>
                  <a:lnTo>
                    <a:pt x="464" y="72"/>
                  </a:lnTo>
                  <a:lnTo>
                    <a:pt x="464" y="72"/>
                  </a:lnTo>
                  <a:lnTo>
                    <a:pt x="452" y="66"/>
                  </a:lnTo>
                  <a:lnTo>
                    <a:pt x="446" y="66"/>
                  </a:lnTo>
                  <a:lnTo>
                    <a:pt x="440" y="66"/>
                  </a:lnTo>
                  <a:lnTo>
                    <a:pt x="440" y="66"/>
                  </a:lnTo>
                  <a:lnTo>
                    <a:pt x="424" y="68"/>
                  </a:lnTo>
                  <a:lnTo>
                    <a:pt x="408" y="66"/>
                  </a:lnTo>
                  <a:lnTo>
                    <a:pt x="408" y="66"/>
                  </a:lnTo>
                  <a:lnTo>
                    <a:pt x="410" y="62"/>
                  </a:lnTo>
                  <a:lnTo>
                    <a:pt x="412" y="62"/>
                  </a:lnTo>
                  <a:lnTo>
                    <a:pt x="414" y="60"/>
                  </a:lnTo>
                  <a:lnTo>
                    <a:pt x="416" y="60"/>
                  </a:lnTo>
                  <a:lnTo>
                    <a:pt x="416" y="60"/>
                  </a:lnTo>
                  <a:lnTo>
                    <a:pt x="412" y="56"/>
                  </a:lnTo>
                  <a:lnTo>
                    <a:pt x="406" y="54"/>
                  </a:lnTo>
                  <a:lnTo>
                    <a:pt x="406" y="54"/>
                  </a:lnTo>
                  <a:lnTo>
                    <a:pt x="398" y="54"/>
                  </a:lnTo>
                  <a:lnTo>
                    <a:pt x="390" y="54"/>
                  </a:lnTo>
                  <a:lnTo>
                    <a:pt x="374" y="50"/>
                  </a:lnTo>
                  <a:lnTo>
                    <a:pt x="374" y="50"/>
                  </a:lnTo>
                  <a:lnTo>
                    <a:pt x="358" y="46"/>
                  </a:lnTo>
                  <a:lnTo>
                    <a:pt x="350" y="46"/>
                  </a:lnTo>
                  <a:lnTo>
                    <a:pt x="348" y="46"/>
                  </a:lnTo>
                  <a:lnTo>
                    <a:pt x="344" y="50"/>
                  </a:lnTo>
                  <a:lnTo>
                    <a:pt x="344" y="50"/>
                  </a:lnTo>
                  <a:lnTo>
                    <a:pt x="340" y="50"/>
                  </a:lnTo>
                  <a:lnTo>
                    <a:pt x="338" y="48"/>
                  </a:lnTo>
                  <a:lnTo>
                    <a:pt x="338" y="48"/>
                  </a:lnTo>
                  <a:lnTo>
                    <a:pt x="336" y="44"/>
                  </a:lnTo>
                  <a:lnTo>
                    <a:pt x="334" y="44"/>
                  </a:lnTo>
                  <a:lnTo>
                    <a:pt x="330" y="48"/>
                  </a:lnTo>
                  <a:lnTo>
                    <a:pt x="330" y="48"/>
                  </a:lnTo>
                  <a:lnTo>
                    <a:pt x="326" y="50"/>
                  </a:lnTo>
                  <a:lnTo>
                    <a:pt x="324" y="48"/>
                  </a:lnTo>
                  <a:lnTo>
                    <a:pt x="324" y="48"/>
                  </a:lnTo>
                  <a:lnTo>
                    <a:pt x="318" y="44"/>
                  </a:lnTo>
                  <a:lnTo>
                    <a:pt x="314" y="42"/>
                  </a:lnTo>
                  <a:lnTo>
                    <a:pt x="308" y="42"/>
                  </a:lnTo>
                  <a:lnTo>
                    <a:pt x="302" y="46"/>
                  </a:lnTo>
                  <a:lnTo>
                    <a:pt x="302" y="46"/>
                  </a:lnTo>
                  <a:lnTo>
                    <a:pt x="296" y="44"/>
                  </a:lnTo>
                  <a:lnTo>
                    <a:pt x="296" y="44"/>
                  </a:lnTo>
                  <a:lnTo>
                    <a:pt x="294" y="48"/>
                  </a:lnTo>
                  <a:lnTo>
                    <a:pt x="290" y="48"/>
                  </a:lnTo>
                  <a:lnTo>
                    <a:pt x="290" y="48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6" y="46"/>
                  </a:lnTo>
                  <a:lnTo>
                    <a:pt x="280" y="46"/>
                  </a:lnTo>
                  <a:lnTo>
                    <a:pt x="278" y="44"/>
                  </a:lnTo>
                  <a:lnTo>
                    <a:pt x="274" y="46"/>
                  </a:lnTo>
                  <a:lnTo>
                    <a:pt x="274" y="46"/>
                  </a:lnTo>
                  <a:lnTo>
                    <a:pt x="268" y="48"/>
                  </a:lnTo>
                  <a:lnTo>
                    <a:pt x="264" y="48"/>
                  </a:lnTo>
                  <a:lnTo>
                    <a:pt x="258" y="48"/>
                  </a:lnTo>
                  <a:lnTo>
                    <a:pt x="254" y="50"/>
                  </a:lnTo>
                  <a:lnTo>
                    <a:pt x="254" y="50"/>
                  </a:lnTo>
                  <a:lnTo>
                    <a:pt x="246" y="54"/>
                  </a:lnTo>
                  <a:lnTo>
                    <a:pt x="238" y="54"/>
                  </a:lnTo>
                  <a:lnTo>
                    <a:pt x="224" y="50"/>
                  </a:lnTo>
                  <a:lnTo>
                    <a:pt x="224" y="50"/>
                  </a:lnTo>
                  <a:lnTo>
                    <a:pt x="202" y="46"/>
                  </a:lnTo>
                  <a:lnTo>
                    <a:pt x="192" y="44"/>
                  </a:lnTo>
                  <a:lnTo>
                    <a:pt x="180" y="42"/>
                  </a:lnTo>
                  <a:lnTo>
                    <a:pt x="180" y="42"/>
                  </a:lnTo>
                  <a:lnTo>
                    <a:pt x="166" y="42"/>
                  </a:lnTo>
                  <a:lnTo>
                    <a:pt x="152" y="42"/>
                  </a:lnTo>
                  <a:lnTo>
                    <a:pt x="124" y="38"/>
                  </a:lnTo>
                  <a:lnTo>
                    <a:pt x="124" y="38"/>
                  </a:lnTo>
                  <a:lnTo>
                    <a:pt x="96" y="32"/>
                  </a:lnTo>
                  <a:lnTo>
                    <a:pt x="82" y="32"/>
                  </a:lnTo>
                  <a:lnTo>
                    <a:pt x="68" y="36"/>
                  </a:lnTo>
                  <a:lnTo>
                    <a:pt x="68" y="36"/>
                  </a:lnTo>
                  <a:lnTo>
                    <a:pt x="52" y="38"/>
                  </a:lnTo>
                  <a:lnTo>
                    <a:pt x="44" y="40"/>
                  </a:lnTo>
                  <a:lnTo>
                    <a:pt x="38" y="46"/>
                  </a:lnTo>
                  <a:lnTo>
                    <a:pt x="38" y="46"/>
                  </a:lnTo>
                  <a:lnTo>
                    <a:pt x="34" y="50"/>
                  </a:lnTo>
                  <a:lnTo>
                    <a:pt x="30" y="52"/>
                  </a:lnTo>
                  <a:lnTo>
                    <a:pt x="24" y="54"/>
                  </a:lnTo>
                  <a:lnTo>
                    <a:pt x="18" y="54"/>
                  </a:lnTo>
                  <a:lnTo>
                    <a:pt x="18" y="54"/>
                  </a:lnTo>
                  <a:lnTo>
                    <a:pt x="14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2" y="60"/>
                  </a:lnTo>
                  <a:lnTo>
                    <a:pt x="12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46" y="84"/>
                  </a:lnTo>
                  <a:lnTo>
                    <a:pt x="40" y="86"/>
                  </a:lnTo>
                  <a:lnTo>
                    <a:pt x="34" y="84"/>
                  </a:lnTo>
                  <a:lnTo>
                    <a:pt x="30" y="82"/>
                  </a:lnTo>
                  <a:lnTo>
                    <a:pt x="30" y="82"/>
                  </a:lnTo>
                  <a:lnTo>
                    <a:pt x="26" y="80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6" y="90"/>
                  </a:lnTo>
                  <a:lnTo>
                    <a:pt x="8" y="94"/>
                  </a:lnTo>
                  <a:lnTo>
                    <a:pt x="10" y="98"/>
                  </a:lnTo>
                  <a:lnTo>
                    <a:pt x="14" y="100"/>
                  </a:lnTo>
                  <a:lnTo>
                    <a:pt x="14" y="100"/>
                  </a:lnTo>
                  <a:lnTo>
                    <a:pt x="30" y="100"/>
                  </a:lnTo>
                  <a:lnTo>
                    <a:pt x="44" y="98"/>
                  </a:lnTo>
                  <a:lnTo>
                    <a:pt x="44" y="98"/>
                  </a:lnTo>
                  <a:lnTo>
                    <a:pt x="48" y="96"/>
                  </a:lnTo>
                  <a:lnTo>
                    <a:pt x="50" y="96"/>
                  </a:lnTo>
                  <a:lnTo>
                    <a:pt x="52" y="100"/>
                  </a:lnTo>
                  <a:lnTo>
                    <a:pt x="52" y="100"/>
                  </a:lnTo>
                  <a:lnTo>
                    <a:pt x="52" y="108"/>
                  </a:lnTo>
                  <a:lnTo>
                    <a:pt x="52" y="110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36" y="114"/>
                  </a:lnTo>
                  <a:lnTo>
                    <a:pt x="24" y="116"/>
                  </a:lnTo>
                  <a:lnTo>
                    <a:pt x="24" y="116"/>
                  </a:lnTo>
                  <a:lnTo>
                    <a:pt x="22" y="118"/>
                  </a:lnTo>
                  <a:lnTo>
                    <a:pt x="18" y="122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8" y="134"/>
                  </a:lnTo>
                  <a:lnTo>
                    <a:pt x="20" y="140"/>
                  </a:lnTo>
                  <a:lnTo>
                    <a:pt x="22" y="144"/>
                  </a:lnTo>
                  <a:lnTo>
                    <a:pt x="28" y="146"/>
                  </a:lnTo>
                  <a:lnTo>
                    <a:pt x="28" y="146"/>
                  </a:lnTo>
                  <a:lnTo>
                    <a:pt x="40" y="148"/>
                  </a:lnTo>
                  <a:lnTo>
                    <a:pt x="46" y="152"/>
                  </a:lnTo>
                  <a:lnTo>
                    <a:pt x="46" y="154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48" y="160"/>
                  </a:lnTo>
                  <a:lnTo>
                    <a:pt x="52" y="158"/>
                  </a:lnTo>
                  <a:lnTo>
                    <a:pt x="56" y="158"/>
                  </a:lnTo>
                  <a:lnTo>
                    <a:pt x="66" y="160"/>
                  </a:lnTo>
                  <a:lnTo>
                    <a:pt x="74" y="160"/>
                  </a:lnTo>
                  <a:lnTo>
                    <a:pt x="78" y="160"/>
                  </a:lnTo>
                  <a:lnTo>
                    <a:pt x="82" y="158"/>
                  </a:lnTo>
                  <a:lnTo>
                    <a:pt x="82" y="158"/>
                  </a:lnTo>
                  <a:lnTo>
                    <a:pt x="80" y="166"/>
                  </a:lnTo>
                  <a:lnTo>
                    <a:pt x="74" y="174"/>
                  </a:lnTo>
                  <a:lnTo>
                    <a:pt x="68" y="180"/>
                  </a:lnTo>
                  <a:lnTo>
                    <a:pt x="60" y="184"/>
                  </a:lnTo>
                  <a:lnTo>
                    <a:pt x="60" y="184"/>
                  </a:lnTo>
                  <a:lnTo>
                    <a:pt x="58" y="186"/>
                  </a:lnTo>
                  <a:lnTo>
                    <a:pt x="56" y="188"/>
                  </a:lnTo>
                  <a:lnTo>
                    <a:pt x="56" y="190"/>
                  </a:lnTo>
                  <a:lnTo>
                    <a:pt x="56" y="190"/>
                  </a:lnTo>
                  <a:lnTo>
                    <a:pt x="58" y="190"/>
                  </a:lnTo>
                  <a:lnTo>
                    <a:pt x="60" y="190"/>
                  </a:lnTo>
                  <a:lnTo>
                    <a:pt x="64" y="190"/>
                  </a:lnTo>
                  <a:lnTo>
                    <a:pt x="64" y="190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98" y="168"/>
                  </a:lnTo>
                  <a:lnTo>
                    <a:pt x="98" y="168"/>
                  </a:lnTo>
                  <a:lnTo>
                    <a:pt x="104" y="164"/>
                  </a:lnTo>
                  <a:lnTo>
                    <a:pt x="106" y="160"/>
                  </a:lnTo>
                  <a:lnTo>
                    <a:pt x="106" y="156"/>
                  </a:lnTo>
                  <a:lnTo>
                    <a:pt x="106" y="156"/>
                  </a:lnTo>
                  <a:lnTo>
                    <a:pt x="106" y="154"/>
                  </a:lnTo>
                  <a:lnTo>
                    <a:pt x="106" y="154"/>
                  </a:lnTo>
                  <a:lnTo>
                    <a:pt x="112" y="150"/>
                  </a:lnTo>
                  <a:lnTo>
                    <a:pt x="118" y="144"/>
                  </a:lnTo>
                  <a:lnTo>
                    <a:pt x="122" y="140"/>
                  </a:lnTo>
                  <a:lnTo>
                    <a:pt x="128" y="136"/>
                  </a:lnTo>
                  <a:lnTo>
                    <a:pt x="128" y="136"/>
                  </a:lnTo>
                  <a:lnTo>
                    <a:pt x="130" y="138"/>
                  </a:lnTo>
                  <a:lnTo>
                    <a:pt x="130" y="138"/>
                  </a:lnTo>
                  <a:lnTo>
                    <a:pt x="128" y="140"/>
                  </a:lnTo>
                  <a:lnTo>
                    <a:pt x="128" y="142"/>
                  </a:lnTo>
                  <a:lnTo>
                    <a:pt x="126" y="146"/>
                  </a:lnTo>
                  <a:lnTo>
                    <a:pt x="126" y="146"/>
                  </a:lnTo>
                  <a:lnTo>
                    <a:pt x="124" y="148"/>
                  </a:lnTo>
                  <a:lnTo>
                    <a:pt x="124" y="150"/>
                  </a:lnTo>
                  <a:lnTo>
                    <a:pt x="126" y="152"/>
                  </a:lnTo>
                  <a:lnTo>
                    <a:pt x="124" y="156"/>
                  </a:lnTo>
                  <a:lnTo>
                    <a:pt x="124" y="156"/>
                  </a:lnTo>
                  <a:lnTo>
                    <a:pt x="128" y="156"/>
                  </a:lnTo>
                  <a:lnTo>
                    <a:pt x="128" y="154"/>
                  </a:lnTo>
                  <a:lnTo>
                    <a:pt x="130" y="152"/>
                  </a:lnTo>
                  <a:lnTo>
                    <a:pt x="132" y="150"/>
                  </a:lnTo>
                  <a:lnTo>
                    <a:pt x="132" y="150"/>
                  </a:lnTo>
                  <a:lnTo>
                    <a:pt x="142" y="148"/>
                  </a:lnTo>
                  <a:lnTo>
                    <a:pt x="148" y="146"/>
                  </a:lnTo>
                  <a:lnTo>
                    <a:pt x="150" y="142"/>
                  </a:lnTo>
                  <a:lnTo>
                    <a:pt x="150" y="142"/>
                  </a:lnTo>
                  <a:lnTo>
                    <a:pt x="152" y="138"/>
                  </a:lnTo>
                  <a:lnTo>
                    <a:pt x="152" y="136"/>
                  </a:lnTo>
                  <a:lnTo>
                    <a:pt x="160" y="138"/>
                  </a:lnTo>
                  <a:lnTo>
                    <a:pt x="160" y="138"/>
                  </a:lnTo>
                  <a:lnTo>
                    <a:pt x="180" y="144"/>
                  </a:lnTo>
                  <a:lnTo>
                    <a:pt x="190" y="146"/>
                  </a:lnTo>
                  <a:lnTo>
                    <a:pt x="200" y="146"/>
                  </a:lnTo>
                  <a:lnTo>
                    <a:pt x="200" y="146"/>
                  </a:lnTo>
                  <a:lnTo>
                    <a:pt x="210" y="148"/>
                  </a:lnTo>
                  <a:lnTo>
                    <a:pt x="220" y="150"/>
                  </a:lnTo>
                  <a:lnTo>
                    <a:pt x="220" y="150"/>
                  </a:lnTo>
                  <a:lnTo>
                    <a:pt x="230" y="156"/>
                  </a:lnTo>
                  <a:lnTo>
                    <a:pt x="240" y="164"/>
                  </a:lnTo>
                  <a:lnTo>
                    <a:pt x="240" y="164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6" y="166"/>
                  </a:lnTo>
                  <a:lnTo>
                    <a:pt x="250" y="166"/>
                  </a:lnTo>
                  <a:lnTo>
                    <a:pt x="250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8" y="164"/>
                  </a:lnTo>
                  <a:lnTo>
                    <a:pt x="258" y="164"/>
                  </a:lnTo>
                  <a:lnTo>
                    <a:pt x="262" y="164"/>
                  </a:lnTo>
                  <a:lnTo>
                    <a:pt x="264" y="168"/>
                  </a:lnTo>
                  <a:lnTo>
                    <a:pt x="264" y="168"/>
                  </a:lnTo>
                  <a:lnTo>
                    <a:pt x="266" y="170"/>
                  </a:lnTo>
                  <a:lnTo>
                    <a:pt x="268" y="172"/>
                  </a:lnTo>
                  <a:lnTo>
                    <a:pt x="270" y="178"/>
                  </a:lnTo>
                  <a:lnTo>
                    <a:pt x="270" y="178"/>
                  </a:lnTo>
                  <a:lnTo>
                    <a:pt x="272" y="180"/>
                  </a:lnTo>
                  <a:lnTo>
                    <a:pt x="272" y="180"/>
                  </a:lnTo>
                  <a:lnTo>
                    <a:pt x="276" y="182"/>
                  </a:lnTo>
                  <a:lnTo>
                    <a:pt x="276" y="186"/>
                  </a:lnTo>
                  <a:lnTo>
                    <a:pt x="276" y="186"/>
                  </a:lnTo>
                  <a:lnTo>
                    <a:pt x="282" y="190"/>
                  </a:lnTo>
                  <a:lnTo>
                    <a:pt x="282" y="194"/>
                  </a:lnTo>
                  <a:lnTo>
                    <a:pt x="282" y="194"/>
                  </a:lnTo>
                  <a:lnTo>
                    <a:pt x="284" y="194"/>
                  </a:lnTo>
                  <a:lnTo>
                    <a:pt x="286" y="196"/>
                  </a:lnTo>
                  <a:lnTo>
                    <a:pt x="286" y="200"/>
                  </a:lnTo>
                  <a:lnTo>
                    <a:pt x="286" y="200"/>
                  </a:lnTo>
                  <a:lnTo>
                    <a:pt x="288" y="202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4" y="208"/>
                  </a:lnTo>
                  <a:lnTo>
                    <a:pt x="294" y="210"/>
                  </a:lnTo>
                  <a:lnTo>
                    <a:pt x="296" y="214"/>
                  </a:lnTo>
                  <a:lnTo>
                    <a:pt x="298" y="216"/>
                  </a:lnTo>
                  <a:lnTo>
                    <a:pt x="298" y="216"/>
                  </a:lnTo>
                  <a:lnTo>
                    <a:pt x="304" y="218"/>
                  </a:lnTo>
                  <a:lnTo>
                    <a:pt x="310" y="224"/>
                  </a:lnTo>
                  <a:lnTo>
                    <a:pt x="312" y="230"/>
                  </a:lnTo>
                  <a:lnTo>
                    <a:pt x="312" y="234"/>
                  </a:lnTo>
                  <a:lnTo>
                    <a:pt x="312" y="238"/>
                  </a:lnTo>
                  <a:lnTo>
                    <a:pt x="312" y="238"/>
                  </a:lnTo>
                  <a:lnTo>
                    <a:pt x="314" y="240"/>
                  </a:lnTo>
                  <a:lnTo>
                    <a:pt x="316" y="242"/>
                  </a:lnTo>
                  <a:lnTo>
                    <a:pt x="322" y="242"/>
                  </a:lnTo>
                  <a:lnTo>
                    <a:pt x="322" y="242"/>
                  </a:lnTo>
                  <a:lnTo>
                    <a:pt x="324" y="242"/>
                  </a:lnTo>
                  <a:lnTo>
                    <a:pt x="328" y="244"/>
                  </a:lnTo>
                  <a:lnTo>
                    <a:pt x="334" y="246"/>
                  </a:lnTo>
                  <a:lnTo>
                    <a:pt x="334" y="246"/>
                  </a:lnTo>
                  <a:lnTo>
                    <a:pt x="336" y="250"/>
                  </a:lnTo>
                  <a:lnTo>
                    <a:pt x="338" y="252"/>
                  </a:lnTo>
                  <a:lnTo>
                    <a:pt x="344" y="256"/>
                  </a:lnTo>
                  <a:lnTo>
                    <a:pt x="344" y="256"/>
                  </a:lnTo>
                  <a:lnTo>
                    <a:pt x="348" y="260"/>
                  </a:lnTo>
                  <a:lnTo>
                    <a:pt x="352" y="264"/>
                  </a:lnTo>
                  <a:lnTo>
                    <a:pt x="354" y="268"/>
                  </a:lnTo>
                  <a:lnTo>
                    <a:pt x="354" y="274"/>
                  </a:lnTo>
                  <a:lnTo>
                    <a:pt x="354" y="274"/>
                  </a:lnTo>
                  <a:lnTo>
                    <a:pt x="348" y="272"/>
                  </a:lnTo>
                  <a:lnTo>
                    <a:pt x="348" y="272"/>
                  </a:lnTo>
                  <a:lnTo>
                    <a:pt x="346" y="272"/>
                  </a:lnTo>
                  <a:lnTo>
                    <a:pt x="342" y="270"/>
                  </a:lnTo>
                  <a:lnTo>
                    <a:pt x="338" y="270"/>
                  </a:lnTo>
                  <a:lnTo>
                    <a:pt x="336" y="272"/>
                  </a:lnTo>
                  <a:lnTo>
                    <a:pt x="336" y="272"/>
                  </a:lnTo>
                  <a:lnTo>
                    <a:pt x="338" y="278"/>
                  </a:lnTo>
                  <a:lnTo>
                    <a:pt x="340" y="284"/>
                  </a:lnTo>
                  <a:lnTo>
                    <a:pt x="342" y="292"/>
                  </a:lnTo>
                  <a:lnTo>
                    <a:pt x="342" y="298"/>
                  </a:lnTo>
                  <a:lnTo>
                    <a:pt x="342" y="298"/>
                  </a:lnTo>
                  <a:lnTo>
                    <a:pt x="340" y="314"/>
                  </a:lnTo>
                  <a:lnTo>
                    <a:pt x="338" y="330"/>
                  </a:lnTo>
                  <a:lnTo>
                    <a:pt x="340" y="346"/>
                  </a:lnTo>
                  <a:lnTo>
                    <a:pt x="342" y="362"/>
                  </a:lnTo>
                  <a:lnTo>
                    <a:pt x="342" y="362"/>
                  </a:lnTo>
                  <a:lnTo>
                    <a:pt x="346" y="368"/>
                  </a:lnTo>
                  <a:lnTo>
                    <a:pt x="348" y="372"/>
                  </a:lnTo>
                  <a:lnTo>
                    <a:pt x="352" y="376"/>
                  </a:lnTo>
                  <a:lnTo>
                    <a:pt x="354" y="380"/>
                  </a:lnTo>
                  <a:lnTo>
                    <a:pt x="354" y="380"/>
                  </a:lnTo>
                  <a:lnTo>
                    <a:pt x="358" y="392"/>
                  </a:lnTo>
                  <a:lnTo>
                    <a:pt x="364" y="402"/>
                  </a:lnTo>
                  <a:lnTo>
                    <a:pt x="372" y="412"/>
                  </a:lnTo>
                  <a:lnTo>
                    <a:pt x="376" y="414"/>
                  </a:lnTo>
                  <a:lnTo>
                    <a:pt x="382" y="418"/>
                  </a:lnTo>
                  <a:lnTo>
                    <a:pt x="382" y="418"/>
                  </a:lnTo>
                  <a:lnTo>
                    <a:pt x="386" y="420"/>
                  </a:lnTo>
                  <a:lnTo>
                    <a:pt x="390" y="422"/>
                  </a:lnTo>
                  <a:lnTo>
                    <a:pt x="394" y="432"/>
                  </a:lnTo>
                  <a:lnTo>
                    <a:pt x="394" y="432"/>
                  </a:lnTo>
                  <a:lnTo>
                    <a:pt x="402" y="452"/>
                  </a:lnTo>
                  <a:lnTo>
                    <a:pt x="408" y="462"/>
                  </a:lnTo>
                  <a:lnTo>
                    <a:pt x="414" y="470"/>
                  </a:lnTo>
                  <a:lnTo>
                    <a:pt x="414" y="470"/>
                  </a:lnTo>
                  <a:lnTo>
                    <a:pt x="416" y="472"/>
                  </a:lnTo>
                  <a:lnTo>
                    <a:pt x="418" y="476"/>
                  </a:lnTo>
                  <a:lnTo>
                    <a:pt x="418" y="478"/>
                  </a:lnTo>
                  <a:lnTo>
                    <a:pt x="416" y="482"/>
                  </a:lnTo>
                  <a:lnTo>
                    <a:pt x="416" y="482"/>
                  </a:lnTo>
                  <a:lnTo>
                    <a:pt x="414" y="484"/>
                  </a:lnTo>
                  <a:lnTo>
                    <a:pt x="414" y="486"/>
                  </a:lnTo>
                  <a:lnTo>
                    <a:pt x="414" y="486"/>
                  </a:lnTo>
                  <a:lnTo>
                    <a:pt x="424" y="492"/>
                  </a:lnTo>
                  <a:lnTo>
                    <a:pt x="430" y="500"/>
                  </a:lnTo>
                  <a:lnTo>
                    <a:pt x="440" y="518"/>
                  </a:lnTo>
                  <a:lnTo>
                    <a:pt x="440" y="518"/>
                  </a:lnTo>
                  <a:lnTo>
                    <a:pt x="442" y="520"/>
                  </a:lnTo>
                  <a:lnTo>
                    <a:pt x="442" y="520"/>
                  </a:lnTo>
                  <a:lnTo>
                    <a:pt x="448" y="528"/>
                  </a:lnTo>
                  <a:lnTo>
                    <a:pt x="448" y="528"/>
                  </a:lnTo>
                  <a:lnTo>
                    <a:pt x="450" y="530"/>
                  </a:lnTo>
                  <a:lnTo>
                    <a:pt x="450" y="532"/>
                  </a:lnTo>
                  <a:lnTo>
                    <a:pt x="452" y="530"/>
                  </a:lnTo>
                  <a:lnTo>
                    <a:pt x="452" y="530"/>
                  </a:lnTo>
                  <a:lnTo>
                    <a:pt x="454" y="528"/>
                  </a:lnTo>
                  <a:lnTo>
                    <a:pt x="454" y="528"/>
                  </a:lnTo>
                  <a:lnTo>
                    <a:pt x="452" y="524"/>
                  </a:lnTo>
                  <a:lnTo>
                    <a:pt x="452" y="524"/>
                  </a:lnTo>
                  <a:lnTo>
                    <a:pt x="448" y="520"/>
                  </a:lnTo>
                  <a:lnTo>
                    <a:pt x="444" y="514"/>
                  </a:lnTo>
                  <a:lnTo>
                    <a:pt x="444" y="514"/>
                  </a:lnTo>
                  <a:lnTo>
                    <a:pt x="442" y="512"/>
                  </a:lnTo>
                  <a:lnTo>
                    <a:pt x="442" y="512"/>
                  </a:lnTo>
                  <a:lnTo>
                    <a:pt x="432" y="486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4" y="458"/>
                  </a:lnTo>
                  <a:lnTo>
                    <a:pt x="412" y="452"/>
                  </a:lnTo>
                  <a:lnTo>
                    <a:pt x="412" y="442"/>
                  </a:lnTo>
                  <a:lnTo>
                    <a:pt x="412" y="442"/>
                  </a:lnTo>
                  <a:lnTo>
                    <a:pt x="418" y="442"/>
                  </a:lnTo>
                  <a:lnTo>
                    <a:pt x="424" y="446"/>
                  </a:lnTo>
                  <a:lnTo>
                    <a:pt x="426" y="450"/>
                  </a:lnTo>
                  <a:lnTo>
                    <a:pt x="428" y="456"/>
                  </a:lnTo>
                  <a:lnTo>
                    <a:pt x="428" y="456"/>
                  </a:lnTo>
                  <a:lnTo>
                    <a:pt x="430" y="462"/>
                  </a:lnTo>
                  <a:lnTo>
                    <a:pt x="434" y="470"/>
                  </a:lnTo>
                  <a:lnTo>
                    <a:pt x="442" y="480"/>
                  </a:lnTo>
                  <a:lnTo>
                    <a:pt x="452" y="492"/>
                  </a:lnTo>
                  <a:lnTo>
                    <a:pt x="458" y="504"/>
                  </a:lnTo>
                  <a:lnTo>
                    <a:pt x="458" y="504"/>
                  </a:lnTo>
                  <a:lnTo>
                    <a:pt x="462" y="510"/>
                  </a:lnTo>
                  <a:lnTo>
                    <a:pt x="468" y="518"/>
                  </a:lnTo>
                  <a:lnTo>
                    <a:pt x="478" y="530"/>
                  </a:lnTo>
                  <a:lnTo>
                    <a:pt x="478" y="530"/>
                  </a:lnTo>
                  <a:lnTo>
                    <a:pt x="482" y="536"/>
                  </a:lnTo>
                  <a:lnTo>
                    <a:pt x="486" y="544"/>
                  </a:lnTo>
                  <a:lnTo>
                    <a:pt x="486" y="550"/>
                  </a:lnTo>
                  <a:lnTo>
                    <a:pt x="486" y="558"/>
                  </a:lnTo>
                  <a:lnTo>
                    <a:pt x="486" y="558"/>
                  </a:lnTo>
                  <a:lnTo>
                    <a:pt x="484" y="562"/>
                  </a:lnTo>
                  <a:lnTo>
                    <a:pt x="486" y="566"/>
                  </a:lnTo>
                  <a:lnTo>
                    <a:pt x="492" y="570"/>
                  </a:lnTo>
                  <a:lnTo>
                    <a:pt x="492" y="570"/>
                  </a:lnTo>
                  <a:lnTo>
                    <a:pt x="504" y="580"/>
                  </a:lnTo>
                  <a:lnTo>
                    <a:pt x="516" y="588"/>
                  </a:lnTo>
                  <a:lnTo>
                    <a:pt x="516" y="588"/>
                  </a:lnTo>
                  <a:lnTo>
                    <a:pt x="534" y="598"/>
                  </a:lnTo>
                  <a:lnTo>
                    <a:pt x="550" y="606"/>
                  </a:lnTo>
                  <a:lnTo>
                    <a:pt x="550" y="606"/>
                  </a:lnTo>
                  <a:lnTo>
                    <a:pt x="556" y="608"/>
                  </a:lnTo>
                  <a:lnTo>
                    <a:pt x="560" y="606"/>
                  </a:lnTo>
                  <a:lnTo>
                    <a:pt x="560" y="606"/>
                  </a:lnTo>
                  <a:lnTo>
                    <a:pt x="566" y="602"/>
                  </a:lnTo>
                  <a:lnTo>
                    <a:pt x="572" y="602"/>
                  </a:lnTo>
                  <a:lnTo>
                    <a:pt x="578" y="606"/>
                  </a:lnTo>
                  <a:lnTo>
                    <a:pt x="582" y="612"/>
                  </a:lnTo>
                  <a:lnTo>
                    <a:pt x="582" y="612"/>
                  </a:lnTo>
                  <a:lnTo>
                    <a:pt x="592" y="622"/>
                  </a:lnTo>
                  <a:lnTo>
                    <a:pt x="596" y="624"/>
                  </a:lnTo>
                  <a:lnTo>
                    <a:pt x="604" y="628"/>
                  </a:lnTo>
                  <a:lnTo>
                    <a:pt x="604" y="628"/>
                  </a:lnTo>
                  <a:lnTo>
                    <a:pt x="614" y="630"/>
                  </a:lnTo>
                  <a:lnTo>
                    <a:pt x="622" y="634"/>
                  </a:lnTo>
                  <a:lnTo>
                    <a:pt x="630" y="642"/>
                  </a:lnTo>
                  <a:lnTo>
                    <a:pt x="636" y="652"/>
                  </a:lnTo>
                  <a:lnTo>
                    <a:pt x="636" y="652"/>
                  </a:lnTo>
                  <a:lnTo>
                    <a:pt x="638" y="652"/>
                  </a:lnTo>
                  <a:lnTo>
                    <a:pt x="638" y="652"/>
                  </a:lnTo>
                  <a:lnTo>
                    <a:pt x="638" y="656"/>
                  </a:lnTo>
                  <a:lnTo>
                    <a:pt x="638" y="656"/>
                  </a:lnTo>
                  <a:lnTo>
                    <a:pt x="638" y="662"/>
                  </a:lnTo>
                  <a:lnTo>
                    <a:pt x="640" y="666"/>
                  </a:lnTo>
                  <a:lnTo>
                    <a:pt x="640" y="666"/>
                  </a:lnTo>
                  <a:lnTo>
                    <a:pt x="678" y="694"/>
                  </a:lnTo>
                  <a:lnTo>
                    <a:pt x="678" y="694"/>
                  </a:lnTo>
                  <a:lnTo>
                    <a:pt x="682" y="694"/>
                  </a:lnTo>
                  <a:lnTo>
                    <a:pt x="682" y="694"/>
                  </a:lnTo>
                  <a:lnTo>
                    <a:pt x="682" y="692"/>
                  </a:lnTo>
                  <a:lnTo>
                    <a:pt x="682" y="692"/>
                  </a:lnTo>
                  <a:lnTo>
                    <a:pt x="680" y="686"/>
                  </a:lnTo>
                  <a:lnTo>
                    <a:pt x="682" y="684"/>
                  </a:lnTo>
                  <a:lnTo>
                    <a:pt x="686" y="680"/>
                  </a:lnTo>
                  <a:lnTo>
                    <a:pt x="688" y="676"/>
                  </a:lnTo>
                  <a:lnTo>
                    <a:pt x="688" y="676"/>
                  </a:lnTo>
                  <a:lnTo>
                    <a:pt x="692" y="678"/>
                  </a:lnTo>
                  <a:lnTo>
                    <a:pt x="694" y="678"/>
                  </a:lnTo>
                  <a:lnTo>
                    <a:pt x="696" y="684"/>
                  </a:lnTo>
                  <a:lnTo>
                    <a:pt x="698" y="690"/>
                  </a:lnTo>
                  <a:lnTo>
                    <a:pt x="700" y="694"/>
                  </a:lnTo>
                  <a:lnTo>
                    <a:pt x="700" y="694"/>
                  </a:lnTo>
                  <a:lnTo>
                    <a:pt x="702" y="702"/>
                  </a:lnTo>
                  <a:lnTo>
                    <a:pt x="704" y="710"/>
                  </a:lnTo>
                  <a:lnTo>
                    <a:pt x="706" y="720"/>
                  </a:lnTo>
                  <a:lnTo>
                    <a:pt x="704" y="728"/>
                  </a:lnTo>
                  <a:lnTo>
                    <a:pt x="702" y="738"/>
                  </a:lnTo>
                  <a:lnTo>
                    <a:pt x="700" y="746"/>
                  </a:lnTo>
                  <a:lnTo>
                    <a:pt x="696" y="754"/>
                  </a:lnTo>
                  <a:lnTo>
                    <a:pt x="690" y="760"/>
                  </a:lnTo>
                  <a:lnTo>
                    <a:pt x="690" y="760"/>
                  </a:lnTo>
                  <a:lnTo>
                    <a:pt x="684" y="766"/>
                  </a:lnTo>
                  <a:lnTo>
                    <a:pt x="680" y="774"/>
                  </a:lnTo>
                  <a:lnTo>
                    <a:pt x="678" y="784"/>
                  </a:lnTo>
                  <a:lnTo>
                    <a:pt x="678" y="792"/>
                  </a:lnTo>
                  <a:lnTo>
                    <a:pt x="678" y="792"/>
                  </a:lnTo>
                  <a:lnTo>
                    <a:pt x="678" y="796"/>
                  </a:lnTo>
                  <a:lnTo>
                    <a:pt x="680" y="798"/>
                  </a:lnTo>
                  <a:lnTo>
                    <a:pt x="680" y="798"/>
                  </a:lnTo>
                  <a:lnTo>
                    <a:pt x="684" y="800"/>
                  </a:lnTo>
                  <a:lnTo>
                    <a:pt x="686" y="802"/>
                  </a:lnTo>
                  <a:lnTo>
                    <a:pt x="682" y="806"/>
                  </a:lnTo>
                  <a:lnTo>
                    <a:pt x="682" y="806"/>
                  </a:lnTo>
                  <a:lnTo>
                    <a:pt x="678" y="812"/>
                  </a:lnTo>
                  <a:lnTo>
                    <a:pt x="676" y="816"/>
                  </a:lnTo>
                  <a:lnTo>
                    <a:pt x="676" y="826"/>
                  </a:lnTo>
                  <a:lnTo>
                    <a:pt x="676" y="826"/>
                  </a:lnTo>
                  <a:lnTo>
                    <a:pt x="676" y="832"/>
                  </a:lnTo>
                  <a:lnTo>
                    <a:pt x="680" y="836"/>
                  </a:lnTo>
                  <a:lnTo>
                    <a:pt x="684" y="840"/>
                  </a:lnTo>
                  <a:lnTo>
                    <a:pt x="686" y="846"/>
                  </a:lnTo>
                  <a:lnTo>
                    <a:pt x="686" y="846"/>
                  </a:lnTo>
                  <a:lnTo>
                    <a:pt x="700" y="876"/>
                  </a:lnTo>
                  <a:lnTo>
                    <a:pt x="706" y="892"/>
                  </a:lnTo>
                  <a:lnTo>
                    <a:pt x="712" y="908"/>
                  </a:lnTo>
                  <a:lnTo>
                    <a:pt x="712" y="908"/>
                  </a:lnTo>
                  <a:lnTo>
                    <a:pt x="716" y="920"/>
                  </a:lnTo>
                  <a:lnTo>
                    <a:pt x="722" y="930"/>
                  </a:lnTo>
                  <a:lnTo>
                    <a:pt x="730" y="938"/>
                  </a:lnTo>
                  <a:lnTo>
                    <a:pt x="740" y="944"/>
                  </a:lnTo>
                  <a:lnTo>
                    <a:pt x="740" y="944"/>
                  </a:lnTo>
                  <a:lnTo>
                    <a:pt x="748" y="950"/>
                  </a:lnTo>
                  <a:lnTo>
                    <a:pt x="754" y="958"/>
                  </a:lnTo>
                  <a:lnTo>
                    <a:pt x="760" y="966"/>
                  </a:lnTo>
                  <a:lnTo>
                    <a:pt x="760" y="976"/>
                  </a:lnTo>
                  <a:lnTo>
                    <a:pt x="760" y="976"/>
                  </a:lnTo>
                  <a:lnTo>
                    <a:pt x="760" y="1006"/>
                  </a:lnTo>
                  <a:lnTo>
                    <a:pt x="758" y="1038"/>
                  </a:lnTo>
                  <a:lnTo>
                    <a:pt x="758" y="1038"/>
                  </a:lnTo>
                  <a:lnTo>
                    <a:pt x="752" y="1066"/>
                  </a:lnTo>
                  <a:lnTo>
                    <a:pt x="750" y="1080"/>
                  </a:lnTo>
                  <a:lnTo>
                    <a:pt x="750" y="1094"/>
                  </a:lnTo>
                  <a:lnTo>
                    <a:pt x="750" y="1094"/>
                  </a:lnTo>
                  <a:lnTo>
                    <a:pt x="748" y="1118"/>
                  </a:lnTo>
                  <a:lnTo>
                    <a:pt x="746" y="1130"/>
                  </a:lnTo>
                  <a:lnTo>
                    <a:pt x="742" y="1140"/>
                  </a:lnTo>
                  <a:lnTo>
                    <a:pt x="742" y="1140"/>
                  </a:lnTo>
                  <a:lnTo>
                    <a:pt x="740" y="1148"/>
                  </a:lnTo>
                  <a:lnTo>
                    <a:pt x="738" y="1154"/>
                  </a:lnTo>
                  <a:lnTo>
                    <a:pt x="736" y="1170"/>
                  </a:lnTo>
                  <a:lnTo>
                    <a:pt x="734" y="1184"/>
                  </a:lnTo>
                  <a:lnTo>
                    <a:pt x="732" y="1198"/>
                  </a:lnTo>
                  <a:lnTo>
                    <a:pt x="732" y="1198"/>
                  </a:lnTo>
                  <a:lnTo>
                    <a:pt x="732" y="1202"/>
                  </a:lnTo>
                  <a:lnTo>
                    <a:pt x="734" y="1206"/>
                  </a:lnTo>
                  <a:lnTo>
                    <a:pt x="734" y="1206"/>
                  </a:lnTo>
                  <a:lnTo>
                    <a:pt x="738" y="1204"/>
                  </a:lnTo>
                  <a:lnTo>
                    <a:pt x="740" y="1204"/>
                  </a:lnTo>
                  <a:lnTo>
                    <a:pt x="742" y="1206"/>
                  </a:lnTo>
                  <a:lnTo>
                    <a:pt x="742" y="1210"/>
                  </a:lnTo>
                  <a:lnTo>
                    <a:pt x="742" y="1210"/>
                  </a:lnTo>
                  <a:lnTo>
                    <a:pt x="738" y="1232"/>
                  </a:lnTo>
                  <a:lnTo>
                    <a:pt x="736" y="1242"/>
                  </a:lnTo>
                  <a:lnTo>
                    <a:pt x="732" y="1252"/>
                  </a:lnTo>
                  <a:lnTo>
                    <a:pt x="732" y="1252"/>
                  </a:lnTo>
                  <a:lnTo>
                    <a:pt x="730" y="1252"/>
                  </a:lnTo>
                  <a:lnTo>
                    <a:pt x="728" y="1250"/>
                  </a:lnTo>
                  <a:lnTo>
                    <a:pt x="726" y="1248"/>
                  </a:lnTo>
                  <a:lnTo>
                    <a:pt x="722" y="1252"/>
                  </a:lnTo>
                  <a:lnTo>
                    <a:pt x="722" y="1252"/>
                  </a:lnTo>
                  <a:lnTo>
                    <a:pt x="722" y="1254"/>
                  </a:lnTo>
                  <a:lnTo>
                    <a:pt x="724" y="1258"/>
                  </a:lnTo>
                  <a:lnTo>
                    <a:pt x="724" y="1258"/>
                  </a:lnTo>
                  <a:lnTo>
                    <a:pt x="730" y="1262"/>
                  </a:lnTo>
                  <a:lnTo>
                    <a:pt x="730" y="1268"/>
                  </a:lnTo>
                  <a:lnTo>
                    <a:pt x="730" y="1274"/>
                  </a:lnTo>
                  <a:lnTo>
                    <a:pt x="726" y="1278"/>
                  </a:lnTo>
                  <a:lnTo>
                    <a:pt x="726" y="1278"/>
                  </a:lnTo>
                  <a:lnTo>
                    <a:pt x="724" y="1282"/>
                  </a:lnTo>
                  <a:lnTo>
                    <a:pt x="724" y="1284"/>
                  </a:lnTo>
                  <a:lnTo>
                    <a:pt x="724" y="1284"/>
                  </a:lnTo>
                  <a:lnTo>
                    <a:pt x="726" y="1290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28" y="1294"/>
                  </a:lnTo>
                  <a:lnTo>
                    <a:pt x="734" y="1316"/>
                  </a:lnTo>
                  <a:lnTo>
                    <a:pt x="734" y="1316"/>
                  </a:lnTo>
                  <a:lnTo>
                    <a:pt x="736" y="1320"/>
                  </a:lnTo>
                  <a:lnTo>
                    <a:pt x="736" y="1322"/>
                  </a:lnTo>
                  <a:lnTo>
                    <a:pt x="734" y="1324"/>
                  </a:lnTo>
                  <a:lnTo>
                    <a:pt x="734" y="1324"/>
                  </a:lnTo>
                  <a:lnTo>
                    <a:pt x="734" y="1328"/>
                  </a:lnTo>
                  <a:lnTo>
                    <a:pt x="736" y="1332"/>
                  </a:lnTo>
                  <a:lnTo>
                    <a:pt x="736" y="1332"/>
                  </a:lnTo>
                  <a:lnTo>
                    <a:pt x="740" y="1332"/>
                  </a:lnTo>
                  <a:lnTo>
                    <a:pt x="742" y="1332"/>
                  </a:lnTo>
                  <a:lnTo>
                    <a:pt x="744" y="1330"/>
                  </a:lnTo>
                  <a:lnTo>
                    <a:pt x="744" y="1330"/>
                  </a:lnTo>
                  <a:lnTo>
                    <a:pt x="746" y="1330"/>
                  </a:lnTo>
                  <a:lnTo>
                    <a:pt x="748" y="1332"/>
                  </a:lnTo>
                  <a:lnTo>
                    <a:pt x="748" y="1332"/>
                  </a:lnTo>
                  <a:lnTo>
                    <a:pt x="746" y="1334"/>
                  </a:lnTo>
                  <a:lnTo>
                    <a:pt x="748" y="1336"/>
                  </a:lnTo>
                  <a:lnTo>
                    <a:pt x="752" y="1338"/>
                  </a:lnTo>
                  <a:lnTo>
                    <a:pt x="752" y="1338"/>
                  </a:lnTo>
                  <a:lnTo>
                    <a:pt x="756" y="1342"/>
                  </a:lnTo>
                  <a:lnTo>
                    <a:pt x="758" y="1342"/>
                  </a:lnTo>
                  <a:lnTo>
                    <a:pt x="760" y="1340"/>
                  </a:lnTo>
                  <a:lnTo>
                    <a:pt x="760" y="1340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2"/>
                  </a:lnTo>
                  <a:lnTo>
                    <a:pt x="766" y="1346"/>
                  </a:lnTo>
                  <a:lnTo>
                    <a:pt x="768" y="1346"/>
                  </a:lnTo>
                  <a:lnTo>
                    <a:pt x="770" y="1348"/>
                  </a:lnTo>
                  <a:lnTo>
                    <a:pt x="772" y="1348"/>
                  </a:lnTo>
                  <a:lnTo>
                    <a:pt x="772" y="1348"/>
                  </a:lnTo>
                  <a:lnTo>
                    <a:pt x="782" y="1346"/>
                  </a:lnTo>
                  <a:lnTo>
                    <a:pt x="786" y="1346"/>
                  </a:lnTo>
                  <a:lnTo>
                    <a:pt x="788" y="1344"/>
                  </a:lnTo>
                  <a:lnTo>
                    <a:pt x="788" y="1344"/>
                  </a:lnTo>
                  <a:lnTo>
                    <a:pt x="792" y="1340"/>
                  </a:lnTo>
                  <a:lnTo>
                    <a:pt x="788" y="1338"/>
                  </a:lnTo>
                  <a:lnTo>
                    <a:pt x="788" y="1338"/>
                  </a:lnTo>
                  <a:lnTo>
                    <a:pt x="778" y="1330"/>
                  </a:lnTo>
                  <a:lnTo>
                    <a:pt x="774" y="1326"/>
                  </a:lnTo>
                  <a:lnTo>
                    <a:pt x="774" y="1320"/>
                  </a:lnTo>
                  <a:lnTo>
                    <a:pt x="774" y="1320"/>
                  </a:lnTo>
                  <a:lnTo>
                    <a:pt x="774" y="1314"/>
                  </a:lnTo>
                  <a:lnTo>
                    <a:pt x="772" y="1312"/>
                  </a:lnTo>
                  <a:lnTo>
                    <a:pt x="770" y="1310"/>
                  </a:lnTo>
                  <a:lnTo>
                    <a:pt x="770" y="1310"/>
                  </a:lnTo>
                  <a:lnTo>
                    <a:pt x="768" y="1302"/>
                  </a:lnTo>
                  <a:lnTo>
                    <a:pt x="768" y="1298"/>
                  </a:lnTo>
                  <a:lnTo>
                    <a:pt x="770" y="1296"/>
                  </a:lnTo>
                  <a:lnTo>
                    <a:pt x="770" y="1296"/>
                  </a:lnTo>
                  <a:lnTo>
                    <a:pt x="776" y="1292"/>
                  </a:lnTo>
                  <a:lnTo>
                    <a:pt x="780" y="1284"/>
                  </a:lnTo>
                  <a:lnTo>
                    <a:pt x="782" y="1278"/>
                  </a:lnTo>
                  <a:lnTo>
                    <a:pt x="788" y="1274"/>
                  </a:lnTo>
                  <a:lnTo>
                    <a:pt x="788" y="1274"/>
                  </a:lnTo>
                  <a:lnTo>
                    <a:pt x="792" y="1270"/>
                  </a:lnTo>
                  <a:lnTo>
                    <a:pt x="794" y="1268"/>
                  </a:lnTo>
                  <a:lnTo>
                    <a:pt x="794" y="1264"/>
                  </a:lnTo>
                  <a:lnTo>
                    <a:pt x="788" y="1260"/>
                  </a:lnTo>
                  <a:lnTo>
                    <a:pt x="788" y="1260"/>
                  </a:lnTo>
                  <a:lnTo>
                    <a:pt x="784" y="1258"/>
                  </a:lnTo>
                  <a:lnTo>
                    <a:pt x="782" y="1256"/>
                  </a:lnTo>
                  <a:lnTo>
                    <a:pt x="780" y="1252"/>
                  </a:lnTo>
                  <a:lnTo>
                    <a:pt x="780" y="1248"/>
                  </a:lnTo>
                  <a:lnTo>
                    <a:pt x="780" y="1248"/>
                  </a:lnTo>
                  <a:lnTo>
                    <a:pt x="784" y="1244"/>
                  </a:lnTo>
                  <a:lnTo>
                    <a:pt x="784" y="1244"/>
                  </a:lnTo>
                  <a:lnTo>
                    <a:pt x="794" y="1236"/>
                  </a:lnTo>
                  <a:lnTo>
                    <a:pt x="798" y="1230"/>
                  </a:lnTo>
                  <a:lnTo>
                    <a:pt x="800" y="1226"/>
                  </a:lnTo>
                  <a:lnTo>
                    <a:pt x="802" y="1214"/>
                  </a:lnTo>
                  <a:lnTo>
                    <a:pt x="800" y="1202"/>
                  </a:lnTo>
                  <a:lnTo>
                    <a:pt x="800" y="1202"/>
                  </a:lnTo>
                  <a:lnTo>
                    <a:pt x="800" y="1198"/>
                  </a:lnTo>
                  <a:lnTo>
                    <a:pt x="800" y="1196"/>
                  </a:lnTo>
                  <a:lnTo>
                    <a:pt x="806" y="1196"/>
                  </a:lnTo>
                  <a:lnTo>
                    <a:pt x="806" y="1196"/>
                  </a:lnTo>
                  <a:lnTo>
                    <a:pt x="814" y="1198"/>
                  </a:lnTo>
                  <a:lnTo>
                    <a:pt x="818" y="1198"/>
                  </a:lnTo>
                  <a:lnTo>
                    <a:pt x="820" y="1194"/>
                  </a:lnTo>
                  <a:lnTo>
                    <a:pt x="820" y="1194"/>
                  </a:lnTo>
                  <a:lnTo>
                    <a:pt x="822" y="1186"/>
                  </a:lnTo>
                  <a:lnTo>
                    <a:pt x="822" y="1180"/>
                  </a:lnTo>
                  <a:lnTo>
                    <a:pt x="820" y="1176"/>
                  </a:lnTo>
                  <a:lnTo>
                    <a:pt x="820" y="1176"/>
                  </a:lnTo>
                  <a:lnTo>
                    <a:pt x="844" y="1174"/>
                  </a:lnTo>
                  <a:lnTo>
                    <a:pt x="844" y="1174"/>
                  </a:lnTo>
                  <a:lnTo>
                    <a:pt x="852" y="1172"/>
                  </a:lnTo>
                  <a:lnTo>
                    <a:pt x="858" y="1168"/>
                  </a:lnTo>
                  <a:lnTo>
                    <a:pt x="862" y="1162"/>
                  </a:lnTo>
                  <a:lnTo>
                    <a:pt x="864" y="1154"/>
                  </a:lnTo>
                  <a:lnTo>
                    <a:pt x="864" y="1154"/>
                  </a:lnTo>
                  <a:lnTo>
                    <a:pt x="864" y="1148"/>
                  </a:lnTo>
                  <a:lnTo>
                    <a:pt x="862" y="1142"/>
                  </a:lnTo>
                  <a:lnTo>
                    <a:pt x="858" y="1136"/>
                  </a:lnTo>
                  <a:lnTo>
                    <a:pt x="852" y="1132"/>
                  </a:lnTo>
                  <a:lnTo>
                    <a:pt x="852" y="1132"/>
                  </a:lnTo>
                  <a:lnTo>
                    <a:pt x="852" y="1128"/>
                  </a:lnTo>
                  <a:lnTo>
                    <a:pt x="854" y="1126"/>
                  </a:lnTo>
                  <a:lnTo>
                    <a:pt x="854" y="1126"/>
                  </a:lnTo>
                  <a:lnTo>
                    <a:pt x="868" y="1132"/>
                  </a:lnTo>
                  <a:lnTo>
                    <a:pt x="868" y="1132"/>
                  </a:lnTo>
                  <a:lnTo>
                    <a:pt x="876" y="1134"/>
                  </a:lnTo>
                  <a:lnTo>
                    <a:pt x="884" y="1132"/>
                  </a:lnTo>
                  <a:lnTo>
                    <a:pt x="888" y="1128"/>
                  </a:lnTo>
                  <a:lnTo>
                    <a:pt x="892" y="1120"/>
                  </a:lnTo>
                  <a:lnTo>
                    <a:pt x="892" y="1120"/>
                  </a:lnTo>
                  <a:lnTo>
                    <a:pt x="894" y="1112"/>
                  </a:lnTo>
                  <a:lnTo>
                    <a:pt x="900" y="1104"/>
                  </a:lnTo>
                  <a:lnTo>
                    <a:pt x="910" y="1088"/>
                  </a:lnTo>
                  <a:lnTo>
                    <a:pt x="910" y="1088"/>
                  </a:lnTo>
                  <a:lnTo>
                    <a:pt x="908" y="1092"/>
                  </a:lnTo>
                  <a:lnTo>
                    <a:pt x="910" y="1096"/>
                  </a:lnTo>
                  <a:lnTo>
                    <a:pt x="910" y="1096"/>
                  </a:lnTo>
                  <a:lnTo>
                    <a:pt x="914" y="1090"/>
                  </a:lnTo>
                  <a:lnTo>
                    <a:pt x="916" y="1084"/>
                  </a:lnTo>
                  <a:lnTo>
                    <a:pt x="916" y="1084"/>
                  </a:lnTo>
                  <a:lnTo>
                    <a:pt x="918" y="1078"/>
                  </a:lnTo>
                  <a:lnTo>
                    <a:pt x="922" y="1072"/>
                  </a:lnTo>
                  <a:lnTo>
                    <a:pt x="922" y="1072"/>
                  </a:lnTo>
                  <a:lnTo>
                    <a:pt x="926" y="1068"/>
                  </a:lnTo>
                  <a:lnTo>
                    <a:pt x="928" y="1064"/>
                  </a:lnTo>
                  <a:lnTo>
                    <a:pt x="928" y="1054"/>
                  </a:lnTo>
                  <a:lnTo>
                    <a:pt x="928" y="1054"/>
                  </a:lnTo>
                  <a:lnTo>
                    <a:pt x="930" y="1046"/>
                  </a:lnTo>
                  <a:lnTo>
                    <a:pt x="932" y="1038"/>
                  </a:lnTo>
                  <a:lnTo>
                    <a:pt x="936" y="1030"/>
                  </a:lnTo>
                  <a:lnTo>
                    <a:pt x="940" y="1024"/>
                  </a:lnTo>
                  <a:lnTo>
                    <a:pt x="946" y="1018"/>
                  </a:lnTo>
                  <a:lnTo>
                    <a:pt x="954" y="1014"/>
                  </a:lnTo>
                  <a:lnTo>
                    <a:pt x="962" y="1012"/>
                  </a:lnTo>
                  <a:lnTo>
                    <a:pt x="968" y="1010"/>
                  </a:lnTo>
                  <a:lnTo>
                    <a:pt x="968" y="1010"/>
                  </a:lnTo>
                  <a:lnTo>
                    <a:pt x="976" y="1008"/>
                  </a:lnTo>
                  <a:lnTo>
                    <a:pt x="982" y="1004"/>
                  </a:lnTo>
                  <a:lnTo>
                    <a:pt x="982" y="1004"/>
                  </a:lnTo>
                  <a:lnTo>
                    <a:pt x="986" y="1000"/>
                  </a:lnTo>
                  <a:lnTo>
                    <a:pt x="988" y="994"/>
                  </a:lnTo>
                  <a:lnTo>
                    <a:pt x="990" y="986"/>
                  </a:lnTo>
                  <a:lnTo>
                    <a:pt x="990" y="986"/>
                  </a:lnTo>
                  <a:lnTo>
                    <a:pt x="996" y="972"/>
                  </a:lnTo>
                  <a:lnTo>
                    <a:pt x="1000" y="960"/>
                  </a:lnTo>
                  <a:lnTo>
                    <a:pt x="1002" y="946"/>
                  </a:lnTo>
                  <a:lnTo>
                    <a:pt x="1002" y="932"/>
                  </a:lnTo>
                  <a:lnTo>
                    <a:pt x="1002" y="932"/>
                  </a:lnTo>
                  <a:lnTo>
                    <a:pt x="1004" y="918"/>
                  </a:lnTo>
                  <a:lnTo>
                    <a:pt x="1008" y="904"/>
                  </a:lnTo>
                  <a:lnTo>
                    <a:pt x="1014" y="892"/>
                  </a:lnTo>
                  <a:lnTo>
                    <a:pt x="1022" y="880"/>
                  </a:lnTo>
                  <a:lnTo>
                    <a:pt x="1022" y="880"/>
                  </a:lnTo>
                  <a:lnTo>
                    <a:pt x="1030" y="870"/>
                  </a:lnTo>
                  <a:lnTo>
                    <a:pt x="1034" y="858"/>
                  </a:lnTo>
                  <a:lnTo>
                    <a:pt x="1036" y="846"/>
                  </a:lnTo>
                  <a:lnTo>
                    <a:pt x="1032" y="832"/>
                  </a:lnTo>
                  <a:lnTo>
                    <a:pt x="1032" y="832"/>
                  </a:lnTo>
                  <a:lnTo>
                    <a:pt x="1032" y="828"/>
                  </a:lnTo>
                  <a:lnTo>
                    <a:pt x="1030" y="826"/>
                  </a:lnTo>
                  <a:lnTo>
                    <a:pt x="1028" y="824"/>
                  </a:lnTo>
                  <a:lnTo>
                    <a:pt x="1028" y="824"/>
                  </a:lnTo>
                  <a:close/>
                  <a:moveTo>
                    <a:pt x="796" y="214"/>
                  </a:moveTo>
                  <a:lnTo>
                    <a:pt x="796" y="214"/>
                  </a:lnTo>
                  <a:lnTo>
                    <a:pt x="796" y="210"/>
                  </a:lnTo>
                  <a:lnTo>
                    <a:pt x="798" y="208"/>
                  </a:lnTo>
                  <a:lnTo>
                    <a:pt x="800" y="208"/>
                  </a:lnTo>
                  <a:lnTo>
                    <a:pt x="800" y="208"/>
                  </a:lnTo>
                  <a:lnTo>
                    <a:pt x="800" y="210"/>
                  </a:lnTo>
                  <a:lnTo>
                    <a:pt x="800" y="210"/>
                  </a:lnTo>
                  <a:lnTo>
                    <a:pt x="800" y="212"/>
                  </a:lnTo>
                  <a:lnTo>
                    <a:pt x="798" y="214"/>
                  </a:lnTo>
                  <a:lnTo>
                    <a:pt x="798" y="214"/>
                  </a:lnTo>
                  <a:lnTo>
                    <a:pt x="796" y="214"/>
                  </a:lnTo>
                  <a:lnTo>
                    <a:pt x="796" y="214"/>
                  </a:lnTo>
                  <a:lnTo>
                    <a:pt x="796" y="214"/>
                  </a:lnTo>
                  <a:close/>
                  <a:moveTo>
                    <a:pt x="772" y="232"/>
                  </a:moveTo>
                  <a:lnTo>
                    <a:pt x="772" y="232"/>
                  </a:lnTo>
                  <a:lnTo>
                    <a:pt x="776" y="234"/>
                  </a:lnTo>
                  <a:lnTo>
                    <a:pt x="776" y="238"/>
                  </a:lnTo>
                  <a:lnTo>
                    <a:pt x="776" y="238"/>
                  </a:lnTo>
                  <a:lnTo>
                    <a:pt x="774" y="240"/>
                  </a:lnTo>
                  <a:lnTo>
                    <a:pt x="772" y="240"/>
                  </a:lnTo>
                  <a:lnTo>
                    <a:pt x="772" y="240"/>
                  </a:lnTo>
                  <a:lnTo>
                    <a:pt x="768" y="238"/>
                  </a:lnTo>
                  <a:lnTo>
                    <a:pt x="768" y="236"/>
                  </a:lnTo>
                  <a:lnTo>
                    <a:pt x="768" y="236"/>
                  </a:lnTo>
                  <a:lnTo>
                    <a:pt x="770" y="232"/>
                  </a:lnTo>
                  <a:lnTo>
                    <a:pt x="772" y="232"/>
                  </a:lnTo>
                  <a:lnTo>
                    <a:pt x="772" y="232"/>
                  </a:lnTo>
                  <a:close/>
                  <a:moveTo>
                    <a:pt x="736" y="238"/>
                  </a:moveTo>
                  <a:lnTo>
                    <a:pt x="736" y="238"/>
                  </a:lnTo>
                  <a:lnTo>
                    <a:pt x="738" y="240"/>
                  </a:lnTo>
                  <a:lnTo>
                    <a:pt x="738" y="240"/>
                  </a:lnTo>
                  <a:lnTo>
                    <a:pt x="734" y="244"/>
                  </a:lnTo>
                  <a:lnTo>
                    <a:pt x="728" y="244"/>
                  </a:lnTo>
                  <a:lnTo>
                    <a:pt x="728" y="244"/>
                  </a:lnTo>
                  <a:lnTo>
                    <a:pt x="732" y="240"/>
                  </a:lnTo>
                  <a:lnTo>
                    <a:pt x="736" y="238"/>
                  </a:lnTo>
                  <a:lnTo>
                    <a:pt x="736" y="238"/>
                  </a:lnTo>
                  <a:close/>
                  <a:moveTo>
                    <a:pt x="658" y="336"/>
                  </a:moveTo>
                  <a:lnTo>
                    <a:pt x="658" y="336"/>
                  </a:lnTo>
                  <a:lnTo>
                    <a:pt x="676" y="328"/>
                  </a:lnTo>
                  <a:lnTo>
                    <a:pt x="682" y="326"/>
                  </a:lnTo>
                  <a:lnTo>
                    <a:pt x="690" y="328"/>
                  </a:lnTo>
                  <a:lnTo>
                    <a:pt x="690" y="328"/>
                  </a:lnTo>
                  <a:lnTo>
                    <a:pt x="680" y="334"/>
                  </a:lnTo>
                  <a:lnTo>
                    <a:pt x="672" y="338"/>
                  </a:lnTo>
                  <a:lnTo>
                    <a:pt x="664" y="338"/>
                  </a:lnTo>
                  <a:lnTo>
                    <a:pt x="658" y="336"/>
                  </a:lnTo>
                  <a:lnTo>
                    <a:pt x="658" y="336"/>
                  </a:lnTo>
                  <a:close/>
                  <a:moveTo>
                    <a:pt x="712" y="310"/>
                  </a:moveTo>
                  <a:lnTo>
                    <a:pt x="712" y="310"/>
                  </a:lnTo>
                  <a:lnTo>
                    <a:pt x="714" y="312"/>
                  </a:lnTo>
                  <a:lnTo>
                    <a:pt x="714" y="314"/>
                  </a:lnTo>
                  <a:lnTo>
                    <a:pt x="714" y="314"/>
                  </a:lnTo>
                  <a:lnTo>
                    <a:pt x="714" y="316"/>
                  </a:lnTo>
                  <a:lnTo>
                    <a:pt x="712" y="318"/>
                  </a:lnTo>
                  <a:lnTo>
                    <a:pt x="708" y="320"/>
                  </a:lnTo>
                  <a:lnTo>
                    <a:pt x="708" y="320"/>
                  </a:lnTo>
                  <a:lnTo>
                    <a:pt x="686" y="320"/>
                  </a:lnTo>
                  <a:lnTo>
                    <a:pt x="686" y="320"/>
                  </a:lnTo>
                  <a:lnTo>
                    <a:pt x="688" y="318"/>
                  </a:lnTo>
                  <a:lnTo>
                    <a:pt x="692" y="316"/>
                  </a:lnTo>
                  <a:lnTo>
                    <a:pt x="698" y="314"/>
                  </a:lnTo>
                  <a:lnTo>
                    <a:pt x="706" y="312"/>
                  </a:lnTo>
                  <a:lnTo>
                    <a:pt x="712" y="310"/>
                  </a:lnTo>
                  <a:lnTo>
                    <a:pt x="712" y="310"/>
                  </a:lnTo>
                  <a:close/>
                  <a:moveTo>
                    <a:pt x="628" y="264"/>
                  </a:moveTo>
                  <a:lnTo>
                    <a:pt x="628" y="264"/>
                  </a:lnTo>
                  <a:lnTo>
                    <a:pt x="634" y="266"/>
                  </a:lnTo>
                  <a:lnTo>
                    <a:pt x="640" y="270"/>
                  </a:lnTo>
                  <a:lnTo>
                    <a:pt x="646" y="274"/>
                  </a:lnTo>
                  <a:lnTo>
                    <a:pt x="648" y="284"/>
                  </a:lnTo>
                  <a:lnTo>
                    <a:pt x="648" y="284"/>
                  </a:lnTo>
                  <a:lnTo>
                    <a:pt x="652" y="290"/>
                  </a:lnTo>
                  <a:lnTo>
                    <a:pt x="652" y="290"/>
                  </a:lnTo>
                  <a:lnTo>
                    <a:pt x="668" y="290"/>
                  </a:lnTo>
                  <a:lnTo>
                    <a:pt x="676" y="292"/>
                  </a:lnTo>
                  <a:lnTo>
                    <a:pt x="682" y="298"/>
                  </a:lnTo>
                  <a:lnTo>
                    <a:pt x="682" y="298"/>
                  </a:lnTo>
                  <a:lnTo>
                    <a:pt x="684" y="302"/>
                  </a:lnTo>
                  <a:lnTo>
                    <a:pt x="684" y="306"/>
                  </a:lnTo>
                  <a:lnTo>
                    <a:pt x="684" y="306"/>
                  </a:lnTo>
                  <a:lnTo>
                    <a:pt x="682" y="308"/>
                  </a:lnTo>
                  <a:lnTo>
                    <a:pt x="682" y="308"/>
                  </a:lnTo>
                  <a:lnTo>
                    <a:pt x="678" y="306"/>
                  </a:lnTo>
                  <a:lnTo>
                    <a:pt x="678" y="306"/>
                  </a:lnTo>
                  <a:lnTo>
                    <a:pt x="674" y="308"/>
                  </a:lnTo>
                  <a:lnTo>
                    <a:pt x="672" y="310"/>
                  </a:lnTo>
                  <a:lnTo>
                    <a:pt x="670" y="316"/>
                  </a:lnTo>
                  <a:lnTo>
                    <a:pt x="670" y="316"/>
                  </a:lnTo>
                  <a:lnTo>
                    <a:pt x="670" y="320"/>
                  </a:lnTo>
                  <a:lnTo>
                    <a:pt x="666" y="322"/>
                  </a:lnTo>
                  <a:lnTo>
                    <a:pt x="666" y="322"/>
                  </a:lnTo>
                  <a:lnTo>
                    <a:pt x="664" y="322"/>
                  </a:lnTo>
                  <a:lnTo>
                    <a:pt x="664" y="322"/>
                  </a:lnTo>
                  <a:lnTo>
                    <a:pt x="662" y="318"/>
                  </a:lnTo>
                  <a:lnTo>
                    <a:pt x="662" y="318"/>
                  </a:lnTo>
                  <a:lnTo>
                    <a:pt x="662" y="314"/>
                  </a:lnTo>
                  <a:lnTo>
                    <a:pt x="658" y="314"/>
                  </a:lnTo>
                  <a:lnTo>
                    <a:pt x="656" y="316"/>
                  </a:lnTo>
                  <a:lnTo>
                    <a:pt x="654" y="316"/>
                  </a:lnTo>
                  <a:lnTo>
                    <a:pt x="654" y="316"/>
                  </a:lnTo>
                  <a:lnTo>
                    <a:pt x="656" y="310"/>
                  </a:lnTo>
                  <a:lnTo>
                    <a:pt x="658" y="304"/>
                  </a:lnTo>
                  <a:lnTo>
                    <a:pt x="656" y="300"/>
                  </a:lnTo>
                  <a:lnTo>
                    <a:pt x="650" y="296"/>
                  </a:lnTo>
                  <a:lnTo>
                    <a:pt x="650" y="296"/>
                  </a:lnTo>
                  <a:lnTo>
                    <a:pt x="642" y="300"/>
                  </a:lnTo>
                  <a:lnTo>
                    <a:pt x="638" y="306"/>
                  </a:lnTo>
                  <a:lnTo>
                    <a:pt x="634" y="312"/>
                  </a:lnTo>
                  <a:lnTo>
                    <a:pt x="634" y="320"/>
                  </a:lnTo>
                  <a:lnTo>
                    <a:pt x="634" y="320"/>
                  </a:lnTo>
                  <a:lnTo>
                    <a:pt x="636" y="326"/>
                  </a:lnTo>
                  <a:lnTo>
                    <a:pt x="636" y="326"/>
                  </a:lnTo>
                  <a:lnTo>
                    <a:pt x="634" y="334"/>
                  </a:lnTo>
                  <a:lnTo>
                    <a:pt x="632" y="336"/>
                  </a:lnTo>
                  <a:lnTo>
                    <a:pt x="628" y="338"/>
                  </a:lnTo>
                  <a:lnTo>
                    <a:pt x="628" y="338"/>
                  </a:lnTo>
                  <a:lnTo>
                    <a:pt x="624" y="336"/>
                  </a:lnTo>
                  <a:lnTo>
                    <a:pt x="624" y="334"/>
                  </a:lnTo>
                  <a:lnTo>
                    <a:pt x="622" y="326"/>
                  </a:lnTo>
                  <a:lnTo>
                    <a:pt x="622" y="326"/>
                  </a:lnTo>
                  <a:lnTo>
                    <a:pt x="622" y="320"/>
                  </a:lnTo>
                  <a:lnTo>
                    <a:pt x="622" y="314"/>
                  </a:lnTo>
                  <a:lnTo>
                    <a:pt x="624" y="304"/>
                  </a:lnTo>
                  <a:lnTo>
                    <a:pt x="624" y="304"/>
                  </a:lnTo>
                  <a:lnTo>
                    <a:pt x="626" y="298"/>
                  </a:lnTo>
                  <a:lnTo>
                    <a:pt x="630" y="294"/>
                  </a:lnTo>
                  <a:lnTo>
                    <a:pt x="636" y="292"/>
                  </a:lnTo>
                  <a:lnTo>
                    <a:pt x="644" y="292"/>
                  </a:lnTo>
                  <a:lnTo>
                    <a:pt x="644" y="292"/>
                  </a:lnTo>
                  <a:lnTo>
                    <a:pt x="648" y="292"/>
                  </a:lnTo>
                  <a:lnTo>
                    <a:pt x="650" y="290"/>
                  </a:lnTo>
                  <a:lnTo>
                    <a:pt x="648" y="286"/>
                  </a:lnTo>
                  <a:lnTo>
                    <a:pt x="648" y="286"/>
                  </a:lnTo>
                  <a:lnTo>
                    <a:pt x="620" y="284"/>
                  </a:lnTo>
                  <a:lnTo>
                    <a:pt x="604" y="284"/>
                  </a:lnTo>
                  <a:lnTo>
                    <a:pt x="590" y="284"/>
                  </a:lnTo>
                  <a:lnTo>
                    <a:pt x="590" y="284"/>
                  </a:lnTo>
                  <a:lnTo>
                    <a:pt x="600" y="278"/>
                  </a:lnTo>
                  <a:lnTo>
                    <a:pt x="608" y="270"/>
                  </a:lnTo>
                  <a:lnTo>
                    <a:pt x="616" y="264"/>
                  </a:lnTo>
                  <a:lnTo>
                    <a:pt x="622" y="264"/>
                  </a:lnTo>
                  <a:lnTo>
                    <a:pt x="628" y="264"/>
                  </a:lnTo>
                  <a:lnTo>
                    <a:pt x="628" y="264"/>
                  </a:lnTo>
                  <a:close/>
                  <a:moveTo>
                    <a:pt x="682" y="10"/>
                  </a:moveTo>
                  <a:lnTo>
                    <a:pt x="682" y="10"/>
                  </a:lnTo>
                  <a:lnTo>
                    <a:pt x="682" y="10"/>
                  </a:lnTo>
                  <a:lnTo>
                    <a:pt x="682" y="10"/>
                  </a:lnTo>
                  <a:lnTo>
                    <a:pt x="686" y="14"/>
                  </a:lnTo>
                  <a:lnTo>
                    <a:pt x="690" y="14"/>
                  </a:lnTo>
                  <a:lnTo>
                    <a:pt x="694" y="12"/>
                  </a:lnTo>
                  <a:lnTo>
                    <a:pt x="694" y="12"/>
                  </a:lnTo>
                  <a:lnTo>
                    <a:pt x="698" y="12"/>
                  </a:lnTo>
                  <a:lnTo>
                    <a:pt x="702" y="12"/>
                  </a:lnTo>
                  <a:lnTo>
                    <a:pt x="704" y="14"/>
                  </a:lnTo>
                  <a:lnTo>
                    <a:pt x="704" y="14"/>
                  </a:lnTo>
                  <a:lnTo>
                    <a:pt x="690" y="20"/>
                  </a:lnTo>
                  <a:lnTo>
                    <a:pt x="678" y="22"/>
                  </a:lnTo>
                  <a:lnTo>
                    <a:pt x="678" y="22"/>
                  </a:lnTo>
                  <a:lnTo>
                    <a:pt x="676" y="18"/>
                  </a:lnTo>
                  <a:lnTo>
                    <a:pt x="678" y="16"/>
                  </a:lnTo>
                  <a:lnTo>
                    <a:pt x="682" y="10"/>
                  </a:lnTo>
                  <a:lnTo>
                    <a:pt x="682" y="10"/>
                  </a:lnTo>
                  <a:close/>
                  <a:moveTo>
                    <a:pt x="564" y="260"/>
                  </a:moveTo>
                  <a:lnTo>
                    <a:pt x="564" y="260"/>
                  </a:lnTo>
                  <a:lnTo>
                    <a:pt x="566" y="256"/>
                  </a:lnTo>
                  <a:lnTo>
                    <a:pt x="570" y="254"/>
                  </a:lnTo>
                  <a:lnTo>
                    <a:pt x="570" y="254"/>
                  </a:lnTo>
                  <a:lnTo>
                    <a:pt x="572" y="254"/>
                  </a:lnTo>
                  <a:lnTo>
                    <a:pt x="574" y="258"/>
                  </a:lnTo>
                  <a:lnTo>
                    <a:pt x="574" y="258"/>
                  </a:lnTo>
                  <a:lnTo>
                    <a:pt x="572" y="262"/>
                  </a:lnTo>
                  <a:lnTo>
                    <a:pt x="568" y="262"/>
                  </a:lnTo>
                  <a:lnTo>
                    <a:pt x="568" y="262"/>
                  </a:lnTo>
                  <a:lnTo>
                    <a:pt x="566" y="262"/>
                  </a:lnTo>
                  <a:lnTo>
                    <a:pt x="564" y="260"/>
                  </a:lnTo>
                  <a:lnTo>
                    <a:pt x="564" y="260"/>
                  </a:lnTo>
                  <a:close/>
                  <a:moveTo>
                    <a:pt x="378" y="86"/>
                  </a:moveTo>
                  <a:lnTo>
                    <a:pt x="378" y="86"/>
                  </a:lnTo>
                  <a:lnTo>
                    <a:pt x="376" y="86"/>
                  </a:lnTo>
                  <a:lnTo>
                    <a:pt x="374" y="88"/>
                  </a:lnTo>
                  <a:lnTo>
                    <a:pt x="374" y="88"/>
                  </a:lnTo>
                  <a:lnTo>
                    <a:pt x="368" y="94"/>
                  </a:lnTo>
                  <a:lnTo>
                    <a:pt x="362" y="96"/>
                  </a:lnTo>
                  <a:lnTo>
                    <a:pt x="350" y="94"/>
                  </a:lnTo>
                  <a:lnTo>
                    <a:pt x="350" y="94"/>
                  </a:lnTo>
                  <a:lnTo>
                    <a:pt x="346" y="94"/>
                  </a:lnTo>
                  <a:lnTo>
                    <a:pt x="348" y="92"/>
                  </a:lnTo>
                  <a:lnTo>
                    <a:pt x="350" y="88"/>
                  </a:lnTo>
                  <a:lnTo>
                    <a:pt x="350" y="88"/>
                  </a:lnTo>
                  <a:lnTo>
                    <a:pt x="358" y="82"/>
                  </a:lnTo>
                  <a:lnTo>
                    <a:pt x="358" y="82"/>
                  </a:lnTo>
                  <a:lnTo>
                    <a:pt x="348" y="82"/>
                  </a:lnTo>
                  <a:lnTo>
                    <a:pt x="348" y="82"/>
                  </a:lnTo>
                  <a:lnTo>
                    <a:pt x="346" y="80"/>
                  </a:lnTo>
                  <a:lnTo>
                    <a:pt x="346" y="80"/>
                  </a:lnTo>
                  <a:lnTo>
                    <a:pt x="354" y="78"/>
                  </a:lnTo>
                  <a:lnTo>
                    <a:pt x="360" y="76"/>
                  </a:lnTo>
                  <a:lnTo>
                    <a:pt x="368" y="74"/>
                  </a:lnTo>
                  <a:lnTo>
                    <a:pt x="376" y="74"/>
                  </a:lnTo>
                  <a:lnTo>
                    <a:pt x="376" y="74"/>
                  </a:lnTo>
                  <a:lnTo>
                    <a:pt x="376" y="76"/>
                  </a:lnTo>
                  <a:lnTo>
                    <a:pt x="374" y="78"/>
                  </a:lnTo>
                  <a:lnTo>
                    <a:pt x="372" y="78"/>
                  </a:lnTo>
                  <a:lnTo>
                    <a:pt x="374" y="80"/>
                  </a:lnTo>
                  <a:lnTo>
                    <a:pt x="374" y="80"/>
                  </a:lnTo>
                  <a:lnTo>
                    <a:pt x="376" y="82"/>
                  </a:lnTo>
                  <a:lnTo>
                    <a:pt x="382" y="80"/>
                  </a:lnTo>
                  <a:lnTo>
                    <a:pt x="392" y="78"/>
                  </a:lnTo>
                  <a:lnTo>
                    <a:pt x="392" y="78"/>
                  </a:lnTo>
                  <a:lnTo>
                    <a:pt x="390" y="82"/>
                  </a:lnTo>
                  <a:lnTo>
                    <a:pt x="388" y="86"/>
                  </a:lnTo>
                  <a:lnTo>
                    <a:pt x="384" y="88"/>
                  </a:lnTo>
                  <a:lnTo>
                    <a:pt x="378" y="86"/>
                  </a:lnTo>
                  <a:lnTo>
                    <a:pt x="378" y="86"/>
                  </a:lnTo>
                  <a:close/>
                  <a:moveTo>
                    <a:pt x="442" y="124"/>
                  </a:moveTo>
                  <a:lnTo>
                    <a:pt x="442" y="124"/>
                  </a:lnTo>
                  <a:lnTo>
                    <a:pt x="440" y="124"/>
                  </a:lnTo>
                  <a:lnTo>
                    <a:pt x="440" y="124"/>
                  </a:lnTo>
                  <a:lnTo>
                    <a:pt x="428" y="132"/>
                  </a:lnTo>
                  <a:lnTo>
                    <a:pt x="418" y="138"/>
                  </a:lnTo>
                  <a:lnTo>
                    <a:pt x="406" y="138"/>
                  </a:lnTo>
                  <a:lnTo>
                    <a:pt x="394" y="134"/>
                  </a:lnTo>
                  <a:lnTo>
                    <a:pt x="394" y="134"/>
                  </a:lnTo>
                  <a:lnTo>
                    <a:pt x="402" y="132"/>
                  </a:lnTo>
                  <a:lnTo>
                    <a:pt x="408" y="128"/>
                  </a:lnTo>
                  <a:lnTo>
                    <a:pt x="408" y="128"/>
                  </a:lnTo>
                  <a:lnTo>
                    <a:pt x="410" y="128"/>
                  </a:lnTo>
                  <a:lnTo>
                    <a:pt x="410" y="128"/>
                  </a:lnTo>
                  <a:lnTo>
                    <a:pt x="410" y="124"/>
                  </a:lnTo>
                  <a:lnTo>
                    <a:pt x="408" y="122"/>
                  </a:lnTo>
                  <a:lnTo>
                    <a:pt x="412" y="122"/>
                  </a:lnTo>
                  <a:lnTo>
                    <a:pt x="412" y="122"/>
                  </a:lnTo>
                  <a:lnTo>
                    <a:pt x="426" y="126"/>
                  </a:lnTo>
                  <a:lnTo>
                    <a:pt x="426" y="126"/>
                  </a:lnTo>
                  <a:lnTo>
                    <a:pt x="428" y="126"/>
                  </a:lnTo>
                  <a:lnTo>
                    <a:pt x="432" y="124"/>
                  </a:lnTo>
                  <a:lnTo>
                    <a:pt x="438" y="122"/>
                  </a:lnTo>
                  <a:lnTo>
                    <a:pt x="438" y="122"/>
                  </a:lnTo>
                  <a:lnTo>
                    <a:pt x="442" y="118"/>
                  </a:lnTo>
                  <a:lnTo>
                    <a:pt x="442" y="118"/>
                  </a:lnTo>
                  <a:lnTo>
                    <a:pt x="446" y="116"/>
                  </a:lnTo>
                  <a:lnTo>
                    <a:pt x="448" y="116"/>
                  </a:lnTo>
                  <a:lnTo>
                    <a:pt x="450" y="118"/>
                  </a:lnTo>
                  <a:lnTo>
                    <a:pt x="450" y="118"/>
                  </a:lnTo>
                  <a:lnTo>
                    <a:pt x="450" y="120"/>
                  </a:lnTo>
                  <a:lnTo>
                    <a:pt x="448" y="122"/>
                  </a:lnTo>
                  <a:lnTo>
                    <a:pt x="442" y="124"/>
                  </a:lnTo>
                  <a:lnTo>
                    <a:pt x="442" y="124"/>
                  </a:lnTo>
                  <a:close/>
                  <a:moveTo>
                    <a:pt x="456" y="156"/>
                  </a:moveTo>
                  <a:lnTo>
                    <a:pt x="456" y="156"/>
                  </a:lnTo>
                  <a:lnTo>
                    <a:pt x="450" y="154"/>
                  </a:lnTo>
                  <a:lnTo>
                    <a:pt x="450" y="154"/>
                  </a:lnTo>
                  <a:lnTo>
                    <a:pt x="454" y="152"/>
                  </a:lnTo>
                  <a:lnTo>
                    <a:pt x="458" y="152"/>
                  </a:lnTo>
                  <a:lnTo>
                    <a:pt x="462" y="154"/>
                  </a:lnTo>
                  <a:lnTo>
                    <a:pt x="466" y="154"/>
                  </a:lnTo>
                  <a:lnTo>
                    <a:pt x="466" y="154"/>
                  </a:lnTo>
                  <a:lnTo>
                    <a:pt x="460" y="156"/>
                  </a:lnTo>
                  <a:lnTo>
                    <a:pt x="456" y="156"/>
                  </a:lnTo>
                  <a:lnTo>
                    <a:pt x="456" y="156"/>
                  </a:lnTo>
                  <a:close/>
                  <a:moveTo>
                    <a:pt x="508" y="180"/>
                  </a:moveTo>
                  <a:lnTo>
                    <a:pt x="508" y="180"/>
                  </a:lnTo>
                  <a:lnTo>
                    <a:pt x="506" y="176"/>
                  </a:lnTo>
                  <a:lnTo>
                    <a:pt x="506" y="172"/>
                  </a:lnTo>
                  <a:lnTo>
                    <a:pt x="510" y="170"/>
                  </a:lnTo>
                  <a:lnTo>
                    <a:pt x="516" y="168"/>
                  </a:lnTo>
                  <a:lnTo>
                    <a:pt x="516" y="168"/>
                  </a:lnTo>
                  <a:lnTo>
                    <a:pt x="512" y="176"/>
                  </a:lnTo>
                  <a:lnTo>
                    <a:pt x="510" y="178"/>
                  </a:lnTo>
                  <a:lnTo>
                    <a:pt x="508" y="180"/>
                  </a:lnTo>
                  <a:lnTo>
                    <a:pt x="508" y="180"/>
                  </a:lnTo>
                  <a:close/>
                  <a:moveTo>
                    <a:pt x="516" y="118"/>
                  </a:moveTo>
                  <a:lnTo>
                    <a:pt x="516" y="118"/>
                  </a:lnTo>
                  <a:lnTo>
                    <a:pt x="514" y="118"/>
                  </a:lnTo>
                  <a:lnTo>
                    <a:pt x="512" y="116"/>
                  </a:lnTo>
                  <a:lnTo>
                    <a:pt x="512" y="116"/>
                  </a:lnTo>
                  <a:lnTo>
                    <a:pt x="512" y="114"/>
                  </a:lnTo>
                  <a:lnTo>
                    <a:pt x="514" y="112"/>
                  </a:lnTo>
                  <a:lnTo>
                    <a:pt x="518" y="110"/>
                  </a:lnTo>
                  <a:lnTo>
                    <a:pt x="518" y="110"/>
                  </a:lnTo>
                  <a:lnTo>
                    <a:pt x="520" y="110"/>
                  </a:lnTo>
                  <a:lnTo>
                    <a:pt x="522" y="114"/>
                  </a:lnTo>
                  <a:lnTo>
                    <a:pt x="522" y="114"/>
                  </a:lnTo>
                  <a:lnTo>
                    <a:pt x="520" y="116"/>
                  </a:lnTo>
                  <a:lnTo>
                    <a:pt x="518" y="118"/>
                  </a:lnTo>
                  <a:lnTo>
                    <a:pt x="516" y="118"/>
                  </a:lnTo>
                  <a:lnTo>
                    <a:pt x="516" y="118"/>
                  </a:lnTo>
                  <a:close/>
                  <a:moveTo>
                    <a:pt x="526" y="208"/>
                  </a:moveTo>
                  <a:lnTo>
                    <a:pt x="526" y="208"/>
                  </a:lnTo>
                  <a:lnTo>
                    <a:pt x="528" y="210"/>
                  </a:lnTo>
                  <a:lnTo>
                    <a:pt x="530" y="214"/>
                  </a:lnTo>
                  <a:lnTo>
                    <a:pt x="530" y="222"/>
                  </a:lnTo>
                  <a:lnTo>
                    <a:pt x="532" y="230"/>
                  </a:lnTo>
                  <a:lnTo>
                    <a:pt x="534" y="232"/>
                  </a:lnTo>
                  <a:lnTo>
                    <a:pt x="536" y="236"/>
                  </a:lnTo>
                  <a:lnTo>
                    <a:pt x="536" y="236"/>
                  </a:lnTo>
                  <a:lnTo>
                    <a:pt x="528" y="230"/>
                  </a:lnTo>
                  <a:lnTo>
                    <a:pt x="522" y="224"/>
                  </a:lnTo>
                  <a:lnTo>
                    <a:pt x="522" y="216"/>
                  </a:lnTo>
                  <a:lnTo>
                    <a:pt x="526" y="208"/>
                  </a:lnTo>
                  <a:lnTo>
                    <a:pt x="526" y="208"/>
                  </a:lnTo>
                  <a:close/>
                  <a:moveTo>
                    <a:pt x="542" y="208"/>
                  </a:moveTo>
                  <a:lnTo>
                    <a:pt x="542" y="208"/>
                  </a:lnTo>
                  <a:lnTo>
                    <a:pt x="544" y="208"/>
                  </a:lnTo>
                  <a:lnTo>
                    <a:pt x="544" y="208"/>
                  </a:lnTo>
                  <a:lnTo>
                    <a:pt x="554" y="234"/>
                  </a:lnTo>
                  <a:lnTo>
                    <a:pt x="554" y="234"/>
                  </a:lnTo>
                  <a:lnTo>
                    <a:pt x="556" y="238"/>
                  </a:lnTo>
                  <a:lnTo>
                    <a:pt x="556" y="240"/>
                  </a:lnTo>
                  <a:lnTo>
                    <a:pt x="552" y="248"/>
                  </a:lnTo>
                  <a:lnTo>
                    <a:pt x="552" y="248"/>
                  </a:lnTo>
                  <a:lnTo>
                    <a:pt x="550" y="236"/>
                  </a:lnTo>
                  <a:lnTo>
                    <a:pt x="546" y="232"/>
                  </a:lnTo>
                  <a:lnTo>
                    <a:pt x="542" y="228"/>
                  </a:lnTo>
                  <a:lnTo>
                    <a:pt x="542" y="228"/>
                  </a:lnTo>
                  <a:lnTo>
                    <a:pt x="536" y="222"/>
                  </a:lnTo>
                  <a:lnTo>
                    <a:pt x="534" y="218"/>
                  </a:lnTo>
                  <a:lnTo>
                    <a:pt x="536" y="212"/>
                  </a:lnTo>
                  <a:lnTo>
                    <a:pt x="542" y="208"/>
                  </a:lnTo>
                  <a:lnTo>
                    <a:pt x="542" y="208"/>
                  </a:lnTo>
                  <a:close/>
                  <a:moveTo>
                    <a:pt x="752" y="676"/>
                  </a:moveTo>
                  <a:lnTo>
                    <a:pt x="752" y="676"/>
                  </a:lnTo>
                  <a:lnTo>
                    <a:pt x="750" y="676"/>
                  </a:lnTo>
                  <a:lnTo>
                    <a:pt x="748" y="676"/>
                  </a:lnTo>
                  <a:lnTo>
                    <a:pt x="748" y="676"/>
                  </a:lnTo>
                  <a:lnTo>
                    <a:pt x="746" y="672"/>
                  </a:lnTo>
                  <a:lnTo>
                    <a:pt x="746" y="668"/>
                  </a:lnTo>
                  <a:lnTo>
                    <a:pt x="746" y="664"/>
                  </a:lnTo>
                  <a:lnTo>
                    <a:pt x="750" y="662"/>
                  </a:lnTo>
                  <a:lnTo>
                    <a:pt x="750" y="662"/>
                  </a:lnTo>
                  <a:lnTo>
                    <a:pt x="754" y="668"/>
                  </a:lnTo>
                  <a:lnTo>
                    <a:pt x="754" y="672"/>
                  </a:lnTo>
                  <a:lnTo>
                    <a:pt x="752" y="676"/>
                  </a:lnTo>
                  <a:lnTo>
                    <a:pt x="752" y="67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75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76"/>
            <p:cNvSpPr/>
            <p:nvPr/>
          </p:nvSpPr>
          <p:spPr bwMode="auto">
            <a:xfrm>
              <a:off x="7816850" y="1447800"/>
              <a:ext cx="123825" cy="177800"/>
            </a:xfrm>
            <a:custGeom>
              <a:avLst/>
              <a:gdLst/>
              <a:ahLst/>
              <a:cxnLst>
                <a:cxn ang="0">
                  <a:pos x="0" y="64"/>
                </a:cxn>
                <a:cxn ang="0">
                  <a:pos x="6" y="82"/>
                </a:cxn>
                <a:cxn ang="0">
                  <a:pos x="10" y="98"/>
                </a:cxn>
                <a:cxn ang="0">
                  <a:pos x="12" y="100"/>
                </a:cxn>
                <a:cxn ang="0">
                  <a:pos x="22" y="104"/>
                </a:cxn>
                <a:cxn ang="0">
                  <a:pos x="40" y="106"/>
                </a:cxn>
                <a:cxn ang="0">
                  <a:pos x="46" y="112"/>
                </a:cxn>
                <a:cxn ang="0">
                  <a:pos x="50" y="110"/>
                </a:cxn>
                <a:cxn ang="0">
                  <a:pos x="54" y="108"/>
                </a:cxn>
                <a:cxn ang="0">
                  <a:pos x="58" y="96"/>
                </a:cxn>
                <a:cxn ang="0">
                  <a:pos x="60" y="88"/>
                </a:cxn>
                <a:cxn ang="0">
                  <a:pos x="66" y="74"/>
                </a:cxn>
                <a:cxn ang="0">
                  <a:pos x="68" y="66"/>
                </a:cxn>
                <a:cxn ang="0">
                  <a:pos x="72" y="62"/>
                </a:cxn>
                <a:cxn ang="0">
                  <a:pos x="78" y="60"/>
                </a:cxn>
                <a:cxn ang="0">
                  <a:pos x="70" y="50"/>
                </a:cxn>
                <a:cxn ang="0">
                  <a:pos x="66" y="38"/>
                </a:cxn>
                <a:cxn ang="0">
                  <a:pos x="66" y="32"/>
                </a:cxn>
                <a:cxn ang="0">
                  <a:pos x="68" y="26"/>
                </a:cxn>
                <a:cxn ang="0">
                  <a:pos x="78" y="16"/>
                </a:cxn>
                <a:cxn ang="0">
                  <a:pos x="70" y="10"/>
                </a:cxn>
                <a:cxn ang="0">
                  <a:pos x="68" y="8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58" y="6"/>
                </a:cxn>
                <a:cxn ang="0">
                  <a:pos x="48" y="20"/>
                </a:cxn>
                <a:cxn ang="0">
                  <a:pos x="40" y="28"/>
                </a:cxn>
                <a:cxn ang="0">
                  <a:pos x="24" y="44"/>
                </a:cxn>
                <a:cxn ang="0">
                  <a:pos x="18" y="52"/>
                </a:cxn>
                <a:cxn ang="0">
                  <a:pos x="12" y="54"/>
                </a:cxn>
                <a:cxn ang="0">
                  <a:pos x="6" y="52"/>
                </a:cxn>
                <a:cxn ang="0">
                  <a:pos x="0" y="58"/>
                </a:cxn>
                <a:cxn ang="0">
                  <a:pos x="0" y="64"/>
                </a:cxn>
              </a:cxnLst>
              <a:rect l="0" t="0" r="r" b="b"/>
              <a:pathLst>
                <a:path w="78" h="112">
                  <a:moveTo>
                    <a:pt x="0" y="64"/>
                  </a:moveTo>
                  <a:lnTo>
                    <a:pt x="0" y="64"/>
                  </a:lnTo>
                  <a:lnTo>
                    <a:pt x="2" y="74"/>
                  </a:lnTo>
                  <a:lnTo>
                    <a:pt x="6" y="82"/>
                  </a:lnTo>
                  <a:lnTo>
                    <a:pt x="8" y="90"/>
                  </a:lnTo>
                  <a:lnTo>
                    <a:pt x="10" y="98"/>
                  </a:lnTo>
                  <a:lnTo>
                    <a:pt x="10" y="98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22" y="104"/>
                  </a:lnTo>
                  <a:lnTo>
                    <a:pt x="30" y="104"/>
                  </a:lnTo>
                  <a:lnTo>
                    <a:pt x="40" y="106"/>
                  </a:lnTo>
                  <a:lnTo>
                    <a:pt x="44" y="108"/>
                  </a:lnTo>
                  <a:lnTo>
                    <a:pt x="46" y="112"/>
                  </a:lnTo>
                  <a:lnTo>
                    <a:pt x="46" y="112"/>
                  </a:lnTo>
                  <a:lnTo>
                    <a:pt x="50" y="110"/>
                  </a:lnTo>
                  <a:lnTo>
                    <a:pt x="54" y="108"/>
                  </a:lnTo>
                  <a:lnTo>
                    <a:pt x="54" y="108"/>
                  </a:lnTo>
                  <a:lnTo>
                    <a:pt x="56" y="102"/>
                  </a:lnTo>
                  <a:lnTo>
                    <a:pt x="58" y="96"/>
                  </a:lnTo>
                  <a:lnTo>
                    <a:pt x="58" y="96"/>
                  </a:lnTo>
                  <a:lnTo>
                    <a:pt x="60" y="88"/>
                  </a:lnTo>
                  <a:lnTo>
                    <a:pt x="62" y="80"/>
                  </a:lnTo>
                  <a:lnTo>
                    <a:pt x="66" y="74"/>
                  </a:lnTo>
                  <a:lnTo>
                    <a:pt x="68" y="66"/>
                  </a:lnTo>
                  <a:lnTo>
                    <a:pt x="68" y="66"/>
                  </a:lnTo>
                  <a:lnTo>
                    <a:pt x="68" y="62"/>
                  </a:lnTo>
                  <a:lnTo>
                    <a:pt x="72" y="62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72" y="56"/>
                  </a:lnTo>
                  <a:lnTo>
                    <a:pt x="70" y="50"/>
                  </a:lnTo>
                  <a:lnTo>
                    <a:pt x="66" y="38"/>
                  </a:lnTo>
                  <a:lnTo>
                    <a:pt x="66" y="38"/>
                  </a:lnTo>
                  <a:lnTo>
                    <a:pt x="66" y="36"/>
                  </a:lnTo>
                  <a:lnTo>
                    <a:pt x="66" y="32"/>
                  </a:lnTo>
                  <a:lnTo>
                    <a:pt x="68" y="26"/>
                  </a:lnTo>
                  <a:lnTo>
                    <a:pt x="68" y="26"/>
                  </a:lnTo>
                  <a:lnTo>
                    <a:pt x="76" y="18"/>
                  </a:lnTo>
                  <a:lnTo>
                    <a:pt x="78" y="16"/>
                  </a:lnTo>
                  <a:lnTo>
                    <a:pt x="76" y="14"/>
                  </a:lnTo>
                  <a:lnTo>
                    <a:pt x="70" y="10"/>
                  </a:lnTo>
                  <a:lnTo>
                    <a:pt x="70" y="10"/>
                  </a:lnTo>
                  <a:lnTo>
                    <a:pt x="68" y="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66" y="2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58" y="6"/>
                  </a:lnTo>
                  <a:lnTo>
                    <a:pt x="58" y="6"/>
                  </a:lnTo>
                  <a:lnTo>
                    <a:pt x="48" y="20"/>
                  </a:lnTo>
                  <a:lnTo>
                    <a:pt x="48" y="20"/>
                  </a:lnTo>
                  <a:lnTo>
                    <a:pt x="40" y="28"/>
                  </a:lnTo>
                  <a:lnTo>
                    <a:pt x="30" y="36"/>
                  </a:lnTo>
                  <a:lnTo>
                    <a:pt x="24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6" y="56"/>
                  </a:lnTo>
                  <a:lnTo>
                    <a:pt x="12" y="54"/>
                  </a:lnTo>
                  <a:lnTo>
                    <a:pt x="12" y="54"/>
                  </a:lnTo>
                  <a:lnTo>
                    <a:pt x="6" y="52"/>
                  </a:lnTo>
                  <a:lnTo>
                    <a:pt x="2" y="54"/>
                  </a:lnTo>
                  <a:lnTo>
                    <a:pt x="0" y="58"/>
                  </a:lnTo>
                  <a:lnTo>
                    <a:pt x="0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77"/>
            <p:cNvSpPr/>
            <p:nvPr/>
          </p:nvSpPr>
          <p:spPr bwMode="auto">
            <a:xfrm>
              <a:off x="7648575" y="1470025"/>
              <a:ext cx="133350" cy="184150"/>
            </a:xfrm>
            <a:custGeom>
              <a:avLst/>
              <a:gdLst/>
              <a:ahLst/>
              <a:cxnLst>
                <a:cxn ang="0">
                  <a:pos x="82" y="108"/>
                </a:cxn>
                <a:cxn ang="0">
                  <a:pos x="82" y="108"/>
                </a:cxn>
                <a:cxn ang="0">
                  <a:pos x="82" y="9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2" y="88"/>
                </a:cxn>
                <a:cxn ang="0">
                  <a:pos x="84" y="88"/>
                </a:cxn>
                <a:cxn ang="0">
                  <a:pos x="84" y="88"/>
                </a:cxn>
                <a:cxn ang="0">
                  <a:pos x="76" y="82"/>
                </a:cxn>
                <a:cxn ang="0">
                  <a:pos x="76" y="82"/>
                </a:cxn>
                <a:cxn ang="0">
                  <a:pos x="72" y="78"/>
                </a:cxn>
                <a:cxn ang="0">
                  <a:pos x="68" y="72"/>
                </a:cxn>
                <a:cxn ang="0">
                  <a:pos x="64" y="66"/>
                </a:cxn>
                <a:cxn ang="0">
                  <a:pos x="64" y="64"/>
                </a:cxn>
                <a:cxn ang="0">
                  <a:pos x="64" y="64"/>
                </a:cxn>
                <a:cxn ang="0">
                  <a:pos x="64" y="56"/>
                </a:cxn>
                <a:cxn ang="0">
                  <a:pos x="62" y="52"/>
                </a:cxn>
                <a:cxn ang="0">
                  <a:pos x="54" y="44"/>
                </a:cxn>
                <a:cxn ang="0">
                  <a:pos x="54" y="44"/>
                </a:cxn>
                <a:cxn ang="0">
                  <a:pos x="38" y="30"/>
                </a:cxn>
                <a:cxn ang="0">
                  <a:pos x="32" y="24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0" y="10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8" y="26"/>
                </a:cxn>
                <a:cxn ang="0">
                  <a:pos x="26" y="42"/>
                </a:cxn>
                <a:cxn ang="0">
                  <a:pos x="34" y="56"/>
                </a:cxn>
                <a:cxn ang="0">
                  <a:pos x="40" y="72"/>
                </a:cxn>
                <a:cxn ang="0">
                  <a:pos x="40" y="72"/>
                </a:cxn>
                <a:cxn ang="0">
                  <a:pos x="46" y="84"/>
                </a:cxn>
                <a:cxn ang="0">
                  <a:pos x="54" y="94"/>
                </a:cxn>
                <a:cxn ang="0">
                  <a:pos x="70" y="114"/>
                </a:cxn>
                <a:cxn ang="0">
                  <a:pos x="70" y="114"/>
                </a:cxn>
                <a:cxn ang="0">
                  <a:pos x="72" y="116"/>
                </a:cxn>
                <a:cxn ang="0">
                  <a:pos x="74" y="116"/>
                </a:cxn>
                <a:cxn ang="0">
                  <a:pos x="78" y="114"/>
                </a:cxn>
                <a:cxn ang="0">
                  <a:pos x="78" y="114"/>
                </a:cxn>
                <a:cxn ang="0">
                  <a:pos x="80" y="114"/>
                </a:cxn>
                <a:cxn ang="0">
                  <a:pos x="82" y="112"/>
                </a:cxn>
                <a:cxn ang="0">
                  <a:pos x="82" y="108"/>
                </a:cxn>
                <a:cxn ang="0">
                  <a:pos x="82" y="108"/>
                </a:cxn>
              </a:cxnLst>
              <a:rect l="0" t="0" r="r" b="b"/>
              <a:pathLst>
                <a:path w="84" h="116">
                  <a:moveTo>
                    <a:pt x="82" y="108"/>
                  </a:moveTo>
                  <a:lnTo>
                    <a:pt x="82" y="108"/>
                  </a:lnTo>
                  <a:lnTo>
                    <a:pt x="82" y="9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2" y="88"/>
                  </a:lnTo>
                  <a:lnTo>
                    <a:pt x="84" y="88"/>
                  </a:lnTo>
                  <a:lnTo>
                    <a:pt x="84" y="88"/>
                  </a:lnTo>
                  <a:lnTo>
                    <a:pt x="76" y="82"/>
                  </a:lnTo>
                  <a:lnTo>
                    <a:pt x="76" y="82"/>
                  </a:lnTo>
                  <a:lnTo>
                    <a:pt x="72" y="78"/>
                  </a:lnTo>
                  <a:lnTo>
                    <a:pt x="68" y="72"/>
                  </a:lnTo>
                  <a:lnTo>
                    <a:pt x="64" y="66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4" y="56"/>
                  </a:lnTo>
                  <a:lnTo>
                    <a:pt x="62" y="52"/>
                  </a:lnTo>
                  <a:lnTo>
                    <a:pt x="54" y="44"/>
                  </a:lnTo>
                  <a:lnTo>
                    <a:pt x="54" y="44"/>
                  </a:lnTo>
                  <a:lnTo>
                    <a:pt x="38" y="30"/>
                  </a:lnTo>
                  <a:lnTo>
                    <a:pt x="32" y="24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0" y="10"/>
                  </a:lnTo>
                  <a:lnTo>
                    <a:pt x="14" y="4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8" y="26"/>
                  </a:lnTo>
                  <a:lnTo>
                    <a:pt x="26" y="42"/>
                  </a:lnTo>
                  <a:lnTo>
                    <a:pt x="34" y="56"/>
                  </a:lnTo>
                  <a:lnTo>
                    <a:pt x="40" y="72"/>
                  </a:lnTo>
                  <a:lnTo>
                    <a:pt x="40" y="72"/>
                  </a:lnTo>
                  <a:lnTo>
                    <a:pt x="46" y="84"/>
                  </a:lnTo>
                  <a:lnTo>
                    <a:pt x="54" y="94"/>
                  </a:lnTo>
                  <a:lnTo>
                    <a:pt x="70" y="114"/>
                  </a:lnTo>
                  <a:lnTo>
                    <a:pt x="70" y="114"/>
                  </a:lnTo>
                  <a:lnTo>
                    <a:pt x="72" y="116"/>
                  </a:lnTo>
                  <a:lnTo>
                    <a:pt x="74" y="116"/>
                  </a:lnTo>
                  <a:lnTo>
                    <a:pt x="78" y="114"/>
                  </a:lnTo>
                  <a:lnTo>
                    <a:pt x="78" y="114"/>
                  </a:lnTo>
                  <a:lnTo>
                    <a:pt x="80" y="114"/>
                  </a:lnTo>
                  <a:lnTo>
                    <a:pt x="82" y="112"/>
                  </a:lnTo>
                  <a:lnTo>
                    <a:pt x="82" y="108"/>
                  </a:lnTo>
                  <a:lnTo>
                    <a:pt x="82" y="10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78"/>
            <p:cNvSpPr/>
            <p:nvPr/>
          </p:nvSpPr>
          <p:spPr bwMode="auto">
            <a:xfrm>
              <a:off x="8086725" y="882650"/>
              <a:ext cx="139700" cy="123825"/>
            </a:xfrm>
            <a:custGeom>
              <a:avLst/>
              <a:gdLst/>
              <a:ahLst/>
              <a:cxnLst>
                <a:cxn ang="0">
                  <a:pos x="38" y="58"/>
                </a:cxn>
                <a:cxn ang="0">
                  <a:pos x="36" y="58"/>
                </a:cxn>
                <a:cxn ang="0">
                  <a:pos x="16" y="60"/>
                </a:cxn>
                <a:cxn ang="0">
                  <a:pos x="0" y="74"/>
                </a:cxn>
                <a:cxn ang="0">
                  <a:pos x="8" y="72"/>
                </a:cxn>
                <a:cxn ang="0">
                  <a:pos x="26" y="68"/>
                </a:cxn>
                <a:cxn ang="0">
                  <a:pos x="32" y="64"/>
                </a:cxn>
                <a:cxn ang="0">
                  <a:pos x="36" y="72"/>
                </a:cxn>
                <a:cxn ang="0">
                  <a:pos x="36" y="76"/>
                </a:cxn>
                <a:cxn ang="0">
                  <a:pos x="38" y="78"/>
                </a:cxn>
                <a:cxn ang="0">
                  <a:pos x="42" y="76"/>
                </a:cxn>
                <a:cxn ang="0">
                  <a:pos x="42" y="72"/>
                </a:cxn>
                <a:cxn ang="0">
                  <a:pos x="46" y="68"/>
                </a:cxn>
                <a:cxn ang="0">
                  <a:pos x="46" y="64"/>
                </a:cxn>
                <a:cxn ang="0">
                  <a:pos x="54" y="66"/>
                </a:cxn>
                <a:cxn ang="0">
                  <a:pos x="66" y="60"/>
                </a:cxn>
                <a:cxn ang="0">
                  <a:pos x="70" y="58"/>
                </a:cxn>
                <a:cxn ang="0">
                  <a:pos x="78" y="54"/>
                </a:cxn>
                <a:cxn ang="0">
                  <a:pos x="78" y="46"/>
                </a:cxn>
                <a:cxn ang="0">
                  <a:pos x="82" y="28"/>
                </a:cxn>
                <a:cxn ang="0">
                  <a:pos x="86" y="20"/>
                </a:cxn>
                <a:cxn ang="0">
                  <a:pos x="88" y="14"/>
                </a:cxn>
                <a:cxn ang="0">
                  <a:pos x="84" y="8"/>
                </a:cxn>
                <a:cxn ang="0">
                  <a:pos x="80" y="2"/>
                </a:cxn>
                <a:cxn ang="0">
                  <a:pos x="78" y="0"/>
                </a:cxn>
                <a:cxn ang="0">
                  <a:pos x="74" y="4"/>
                </a:cxn>
                <a:cxn ang="0">
                  <a:pos x="72" y="10"/>
                </a:cxn>
                <a:cxn ang="0">
                  <a:pos x="70" y="26"/>
                </a:cxn>
                <a:cxn ang="0">
                  <a:pos x="68" y="32"/>
                </a:cxn>
                <a:cxn ang="0">
                  <a:pos x="54" y="42"/>
                </a:cxn>
                <a:cxn ang="0">
                  <a:pos x="42" y="52"/>
                </a:cxn>
                <a:cxn ang="0">
                  <a:pos x="38" y="58"/>
                </a:cxn>
              </a:cxnLst>
              <a:rect l="0" t="0" r="r" b="b"/>
              <a:pathLst>
                <a:path w="88" h="78">
                  <a:moveTo>
                    <a:pt x="38" y="58"/>
                  </a:moveTo>
                  <a:lnTo>
                    <a:pt x="38" y="58"/>
                  </a:lnTo>
                  <a:lnTo>
                    <a:pt x="36" y="58"/>
                  </a:lnTo>
                  <a:lnTo>
                    <a:pt x="36" y="58"/>
                  </a:lnTo>
                  <a:lnTo>
                    <a:pt x="26" y="58"/>
                  </a:lnTo>
                  <a:lnTo>
                    <a:pt x="16" y="60"/>
                  </a:lnTo>
                  <a:lnTo>
                    <a:pt x="8" y="66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8" y="72"/>
                  </a:lnTo>
                  <a:lnTo>
                    <a:pt x="14" y="72"/>
                  </a:lnTo>
                  <a:lnTo>
                    <a:pt x="26" y="68"/>
                  </a:lnTo>
                  <a:lnTo>
                    <a:pt x="26" y="68"/>
                  </a:lnTo>
                  <a:lnTo>
                    <a:pt x="32" y="64"/>
                  </a:lnTo>
                  <a:lnTo>
                    <a:pt x="34" y="66"/>
                  </a:lnTo>
                  <a:lnTo>
                    <a:pt x="36" y="72"/>
                  </a:lnTo>
                  <a:lnTo>
                    <a:pt x="36" y="72"/>
                  </a:lnTo>
                  <a:lnTo>
                    <a:pt x="36" y="76"/>
                  </a:lnTo>
                  <a:lnTo>
                    <a:pt x="38" y="78"/>
                  </a:lnTo>
                  <a:lnTo>
                    <a:pt x="38" y="78"/>
                  </a:lnTo>
                  <a:lnTo>
                    <a:pt x="40" y="78"/>
                  </a:lnTo>
                  <a:lnTo>
                    <a:pt x="42" y="76"/>
                  </a:lnTo>
                  <a:lnTo>
                    <a:pt x="42" y="72"/>
                  </a:lnTo>
                  <a:lnTo>
                    <a:pt x="42" y="72"/>
                  </a:lnTo>
                  <a:lnTo>
                    <a:pt x="46" y="70"/>
                  </a:lnTo>
                  <a:lnTo>
                    <a:pt x="46" y="68"/>
                  </a:lnTo>
                  <a:lnTo>
                    <a:pt x="46" y="64"/>
                  </a:lnTo>
                  <a:lnTo>
                    <a:pt x="46" y="64"/>
                  </a:lnTo>
                  <a:lnTo>
                    <a:pt x="50" y="66"/>
                  </a:lnTo>
                  <a:lnTo>
                    <a:pt x="54" y="66"/>
                  </a:lnTo>
                  <a:lnTo>
                    <a:pt x="60" y="64"/>
                  </a:lnTo>
                  <a:lnTo>
                    <a:pt x="66" y="60"/>
                  </a:lnTo>
                  <a:lnTo>
                    <a:pt x="70" y="58"/>
                  </a:lnTo>
                  <a:lnTo>
                    <a:pt x="70" y="58"/>
                  </a:lnTo>
                  <a:lnTo>
                    <a:pt x="76" y="58"/>
                  </a:lnTo>
                  <a:lnTo>
                    <a:pt x="78" y="54"/>
                  </a:lnTo>
                  <a:lnTo>
                    <a:pt x="78" y="54"/>
                  </a:lnTo>
                  <a:lnTo>
                    <a:pt x="78" y="46"/>
                  </a:lnTo>
                  <a:lnTo>
                    <a:pt x="80" y="36"/>
                  </a:lnTo>
                  <a:lnTo>
                    <a:pt x="82" y="28"/>
                  </a:lnTo>
                  <a:lnTo>
                    <a:pt x="86" y="20"/>
                  </a:lnTo>
                  <a:lnTo>
                    <a:pt x="86" y="20"/>
                  </a:lnTo>
                  <a:lnTo>
                    <a:pt x="88" y="16"/>
                  </a:lnTo>
                  <a:lnTo>
                    <a:pt x="88" y="14"/>
                  </a:lnTo>
                  <a:lnTo>
                    <a:pt x="84" y="8"/>
                  </a:lnTo>
                  <a:lnTo>
                    <a:pt x="84" y="8"/>
                  </a:lnTo>
                  <a:lnTo>
                    <a:pt x="82" y="2"/>
                  </a:lnTo>
                  <a:lnTo>
                    <a:pt x="80" y="2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2"/>
                  </a:lnTo>
                  <a:lnTo>
                    <a:pt x="74" y="4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2" y="18"/>
                  </a:lnTo>
                  <a:lnTo>
                    <a:pt x="70" y="26"/>
                  </a:lnTo>
                  <a:lnTo>
                    <a:pt x="70" y="26"/>
                  </a:lnTo>
                  <a:lnTo>
                    <a:pt x="68" y="32"/>
                  </a:lnTo>
                  <a:lnTo>
                    <a:pt x="64" y="36"/>
                  </a:lnTo>
                  <a:lnTo>
                    <a:pt x="54" y="42"/>
                  </a:lnTo>
                  <a:lnTo>
                    <a:pt x="46" y="48"/>
                  </a:lnTo>
                  <a:lnTo>
                    <a:pt x="42" y="52"/>
                  </a:lnTo>
                  <a:lnTo>
                    <a:pt x="38" y="58"/>
                  </a:lnTo>
                  <a:lnTo>
                    <a:pt x="38" y="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79"/>
            <p:cNvSpPr/>
            <p:nvPr/>
          </p:nvSpPr>
          <p:spPr bwMode="auto">
            <a:xfrm>
              <a:off x="4911725" y="330200"/>
              <a:ext cx="301625" cy="98425"/>
            </a:xfrm>
            <a:custGeom>
              <a:avLst/>
              <a:gdLst/>
              <a:ahLst/>
              <a:cxnLst>
                <a:cxn ang="0">
                  <a:pos x="40" y="28"/>
                </a:cxn>
                <a:cxn ang="0">
                  <a:pos x="54" y="18"/>
                </a:cxn>
                <a:cxn ang="0">
                  <a:pos x="62" y="16"/>
                </a:cxn>
                <a:cxn ang="0">
                  <a:pos x="62" y="18"/>
                </a:cxn>
                <a:cxn ang="0">
                  <a:pos x="56" y="24"/>
                </a:cxn>
                <a:cxn ang="0">
                  <a:pos x="52" y="26"/>
                </a:cxn>
                <a:cxn ang="0">
                  <a:pos x="78" y="32"/>
                </a:cxn>
                <a:cxn ang="0">
                  <a:pos x="58" y="36"/>
                </a:cxn>
                <a:cxn ang="0">
                  <a:pos x="70" y="40"/>
                </a:cxn>
                <a:cxn ang="0">
                  <a:pos x="88" y="40"/>
                </a:cxn>
                <a:cxn ang="0">
                  <a:pos x="106" y="44"/>
                </a:cxn>
                <a:cxn ang="0">
                  <a:pos x="66" y="48"/>
                </a:cxn>
                <a:cxn ang="0">
                  <a:pos x="72" y="52"/>
                </a:cxn>
                <a:cxn ang="0">
                  <a:pos x="88" y="54"/>
                </a:cxn>
                <a:cxn ang="0">
                  <a:pos x="96" y="60"/>
                </a:cxn>
                <a:cxn ang="0">
                  <a:pos x="114" y="62"/>
                </a:cxn>
                <a:cxn ang="0">
                  <a:pos x="176" y="58"/>
                </a:cxn>
                <a:cxn ang="0">
                  <a:pos x="182" y="58"/>
                </a:cxn>
                <a:cxn ang="0">
                  <a:pos x="182" y="54"/>
                </a:cxn>
                <a:cxn ang="0">
                  <a:pos x="176" y="52"/>
                </a:cxn>
                <a:cxn ang="0">
                  <a:pos x="182" y="48"/>
                </a:cxn>
                <a:cxn ang="0">
                  <a:pos x="190" y="46"/>
                </a:cxn>
                <a:cxn ang="0">
                  <a:pos x="162" y="28"/>
                </a:cxn>
                <a:cxn ang="0">
                  <a:pos x="162" y="14"/>
                </a:cxn>
                <a:cxn ang="0">
                  <a:pos x="162" y="10"/>
                </a:cxn>
                <a:cxn ang="0">
                  <a:pos x="152" y="8"/>
                </a:cxn>
                <a:cxn ang="0">
                  <a:pos x="148" y="10"/>
                </a:cxn>
                <a:cxn ang="0">
                  <a:pos x="152" y="14"/>
                </a:cxn>
                <a:cxn ang="0">
                  <a:pos x="140" y="14"/>
                </a:cxn>
                <a:cxn ang="0">
                  <a:pos x="138" y="18"/>
                </a:cxn>
                <a:cxn ang="0">
                  <a:pos x="142" y="26"/>
                </a:cxn>
                <a:cxn ang="0">
                  <a:pos x="136" y="30"/>
                </a:cxn>
                <a:cxn ang="0">
                  <a:pos x="132" y="22"/>
                </a:cxn>
                <a:cxn ang="0">
                  <a:pos x="120" y="18"/>
                </a:cxn>
                <a:cxn ang="0">
                  <a:pos x="114" y="22"/>
                </a:cxn>
                <a:cxn ang="0">
                  <a:pos x="102" y="16"/>
                </a:cxn>
                <a:cxn ang="0">
                  <a:pos x="94" y="18"/>
                </a:cxn>
                <a:cxn ang="0">
                  <a:pos x="88" y="14"/>
                </a:cxn>
                <a:cxn ang="0">
                  <a:pos x="78" y="14"/>
                </a:cxn>
                <a:cxn ang="0">
                  <a:pos x="74" y="14"/>
                </a:cxn>
                <a:cxn ang="0">
                  <a:pos x="78" y="12"/>
                </a:cxn>
                <a:cxn ang="0">
                  <a:pos x="78" y="10"/>
                </a:cxn>
                <a:cxn ang="0">
                  <a:pos x="60" y="4"/>
                </a:cxn>
                <a:cxn ang="0">
                  <a:pos x="40" y="2"/>
                </a:cxn>
                <a:cxn ang="0">
                  <a:pos x="26" y="0"/>
                </a:cxn>
                <a:cxn ang="0">
                  <a:pos x="10" y="2"/>
                </a:cxn>
                <a:cxn ang="0">
                  <a:pos x="10" y="8"/>
                </a:cxn>
                <a:cxn ang="0">
                  <a:pos x="4" y="20"/>
                </a:cxn>
                <a:cxn ang="0">
                  <a:pos x="16" y="32"/>
                </a:cxn>
                <a:cxn ang="0">
                  <a:pos x="34" y="32"/>
                </a:cxn>
              </a:cxnLst>
              <a:rect l="0" t="0" r="r" b="b"/>
              <a:pathLst>
                <a:path w="190" h="62">
                  <a:moveTo>
                    <a:pt x="34" y="32"/>
                  </a:moveTo>
                  <a:lnTo>
                    <a:pt x="34" y="32"/>
                  </a:lnTo>
                  <a:lnTo>
                    <a:pt x="40" y="28"/>
                  </a:lnTo>
                  <a:lnTo>
                    <a:pt x="44" y="24"/>
                  </a:lnTo>
                  <a:lnTo>
                    <a:pt x="48" y="20"/>
                  </a:lnTo>
                  <a:lnTo>
                    <a:pt x="54" y="18"/>
                  </a:lnTo>
                  <a:lnTo>
                    <a:pt x="54" y="18"/>
                  </a:lnTo>
                  <a:lnTo>
                    <a:pt x="58" y="16"/>
                  </a:lnTo>
                  <a:lnTo>
                    <a:pt x="62" y="16"/>
                  </a:lnTo>
                  <a:lnTo>
                    <a:pt x="62" y="16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0" y="20"/>
                  </a:lnTo>
                  <a:lnTo>
                    <a:pt x="58" y="20"/>
                  </a:lnTo>
                  <a:lnTo>
                    <a:pt x="56" y="24"/>
                  </a:lnTo>
                  <a:lnTo>
                    <a:pt x="56" y="24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8" y="30"/>
                  </a:lnTo>
                  <a:lnTo>
                    <a:pt x="64" y="32"/>
                  </a:lnTo>
                  <a:lnTo>
                    <a:pt x="78" y="32"/>
                  </a:lnTo>
                  <a:lnTo>
                    <a:pt x="78" y="32"/>
                  </a:lnTo>
                  <a:lnTo>
                    <a:pt x="58" y="36"/>
                  </a:lnTo>
                  <a:lnTo>
                    <a:pt x="58" y="36"/>
                  </a:lnTo>
                  <a:lnTo>
                    <a:pt x="60" y="38"/>
                  </a:lnTo>
                  <a:lnTo>
                    <a:pt x="64" y="40"/>
                  </a:lnTo>
                  <a:lnTo>
                    <a:pt x="70" y="40"/>
                  </a:lnTo>
                  <a:lnTo>
                    <a:pt x="70" y="40"/>
                  </a:lnTo>
                  <a:lnTo>
                    <a:pt x="78" y="40"/>
                  </a:lnTo>
                  <a:lnTo>
                    <a:pt x="88" y="40"/>
                  </a:lnTo>
                  <a:lnTo>
                    <a:pt x="96" y="40"/>
                  </a:lnTo>
                  <a:lnTo>
                    <a:pt x="106" y="44"/>
                  </a:lnTo>
                  <a:lnTo>
                    <a:pt x="106" y="44"/>
                  </a:lnTo>
                  <a:lnTo>
                    <a:pt x="86" y="44"/>
                  </a:lnTo>
                  <a:lnTo>
                    <a:pt x="76" y="44"/>
                  </a:lnTo>
                  <a:lnTo>
                    <a:pt x="66" y="48"/>
                  </a:lnTo>
                  <a:lnTo>
                    <a:pt x="66" y="48"/>
                  </a:lnTo>
                  <a:lnTo>
                    <a:pt x="68" y="50"/>
                  </a:lnTo>
                  <a:lnTo>
                    <a:pt x="72" y="52"/>
                  </a:lnTo>
                  <a:lnTo>
                    <a:pt x="82" y="54"/>
                  </a:lnTo>
                  <a:lnTo>
                    <a:pt x="82" y="54"/>
                  </a:lnTo>
                  <a:lnTo>
                    <a:pt x="88" y="54"/>
                  </a:lnTo>
                  <a:lnTo>
                    <a:pt x="90" y="56"/>
                  </a:lnTo>
                  <a:lnTo>
                    <a:pt x="90" y="56"/>
                  </a:lnTo>
                  <a:lnTo>
                    <a:pt x="96" y="60"/>
                  </a:lnTo>
                  <a:lnTo>
                    <a:pt x="102" y="62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44" y="56"/>
                  </a:lnTo>
                  <a:lnTo>
                    <a:pt x="160" y="56"/>
                  </a:lnTo>
                  <a:lnTo>
                    <a:pt x="176" y="58"/>
                  </a:lnTo>
                  <a:lnTo>
                    <a:pt x="176" y="58"/>
                  </a:lnTo>
                  <a:lnTo>
                    <a:pt x="180" y="58"/>
                  </a:lnTo>
                  <a:lnTo>
                    <a:pt x="182" y="58"/>
                  </a:lnTo>
                  <a:lnTo>
                    <a:pt x="182" y="56"/>
                  </a:lnTo>
                  <a:lnTo>
                    <a:pt x="182" y="56"/>
                  </a:lnTo>
                  <a:lnTo>
                    <a:pt x="182" y="54"/>
                  </a:lnTo>
                  <a:lnTo>
                    <a:pt x="180" y="54"/>
                  </a:lnTo>
                  <a:lnTo>
                    <a:pt x="178" y="54"/>
                  </a:lnTo>
                  <a:lnTo>
                    <a:pt x="176" y="52"/>
                  </a:lnTo>
                  <a:lnTo>
                    <a:pt x="176" y="52"/>
                  </a:lnTo>
                  <a:lnTo>
                    <a:pt x="178" y="50"/>
                  </a:lnTo>
                  <a:lnTo>
                    <a:pt x="182" y="48"/>
                  </a:lnTo>
                  <a:lnTo>
                    <a:pt x="186" y="48"/>
                  </a:lnTo>
                  <a:lnTo>
                    <a:pt x="190" y="46"/>
                  </a:lnTo>
                  <a:lnTo>
                    <a:pt x="190" y="46"/>
                  </a:lnTo>
                  <a:lnTo>
                    <a:pt x="178" y="44"/>
                  </a:lnTo>
                  <a:lnTo>
                    <a:pt x="168" y="38"/>
                  </a:lnTo>
                  <a:lnTo>
                    <a:pt x="162" y="28"/>
                  </a:lnTo>
                  <a:lnTo>
                    <a:pt x="158" y="16"/>
                  </a:lnTo>
                  <a:lnTo>
                    <a:pt x="158" y="16"/>
                  </a:lnTo>
                  <a:lnTo>
                    <a:pt x="162" y="14"/>
                  </a:lnTo>
                  <a:lnTo>
                    <a:pt x="164" y="12"/>
                  </a:lnTo>
                  <a:lnTo>
                    <a:pt x="162" y="10"/>
                  </a:lnTo>
                  <a:lnTo>
                    <a:pt x="162" y="10"/>
                  </a:lnTo>
                  <a:lnTo>
                    <a:pt x="160" y="8"/>
                  </a:lnTo>
                  <a:lnTo>
                    <a:pt x="158" y="8"/>
                  </a:lnTo>
                  <a:lnTo>
                    <a:pt x="152" y="8"/>
                  </a:lnTo>
                  <a:lnTo>
                    <a:pt x="152" y="8"/>
                  </a:lnTo>
                  <a:lnTo>
                    <a:pt x="148" y="8"/>
                  </a:lnTo>
                  <a:lnTo>
                    <a:pt x="148" y="10"/>
                  </a:lnTo>
                  <a:lnTo>
                    <a:pt x="148" y="12"/>
                  </a:lnTo>
                  <a:lnTo>
                    <a:pt x="148" y="12"/>
                  </a:lnTo>
                  <a:lnTo>
                    <a:pt x="152" y="14"/>
                  </a:lnTo>
                  <a:lnTo>
                    <a:pt x="152" y="14"/>
                  </a:lnTo>
                  <a:lnTo>
                    <a:pt x="144" y="14"/>
                  </a:lnTo>
                  <a:lnTo>
                    <a:pt x="140" y="14"/>
                  </a:lnTo>
                  <a:lnTo>
                    <a:pt x="136" y="14"/>
                  </a:lnTo>
                  <a:lnTo>
                    <a:pt x="136" y="14"/>
                  </a:lnTo>
                  <a:lnTo>
                    <a:pt x="138" y="18"/>
                  </a:lnTo>
                  <a:lnTo>
                    <a:pt x="138" y="18"/>
                  </a:lnTo>
                  <a:lnTo>
                    <a:pt x="140" y="24"/>
                  </a:lnTo>
                  <a:lnTo>
                    <a:pt x="142" y="26"/>
                  </a:lnTo>
                  <a:lnTo>
                    <a:pt x="140" y="28"/>
                  </a:lnTo>
                  <a:lnTo>
                    <a:pt x="140" y="28"/>
                  </a:lnTo>
                  <a:lnTo>
                    <a:pt x="136" y="30"/>
                  </a:lnTo>
                  <a:lnTo>
                    <a:pt x="134" y="28"/>
                  </a:lnTo>
                  <a:lnTo>
                    <a:pt x="132" y="22"/>
                  </a:lnTo>
                  <a:lnTo>
                    <a:pt x="132" y="22"/>
                  </a:lnTo>
                  <a:lnTo>
                    <a:pt x="126" y="18"/>
                  </a:lnTo>
                  <a:lnTo>
                    <a:pt x="124" y="18"/>
                  </a:lnTo>
                  <a:lnTo>
                    <a:pt x="120" y="18"/>
                  </a:lnTo>
                  <a:lnTo>
                    <a:pt x="120" y="18"/>
                  </a:lnTo>
                  <a:lnTo>
                    <a:pt x="118" y="20"/>
                  </a:lnTo>
                  <a:lnTo>
                    <a:pt x="114" y="22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02" y="16"/>
                  </a:lnTo>
                  <a:lnTo>
                    <a:pt x="98" y="16"/>
                  </a:lnTo>
                  <a:lnTo>
                    <a:pt x="94" y="18"/>
                  </a:lnTo>
                  <a:lnTo>
                    <a:pt x="94" y="18"/>
                  </a:lnTo>
                  <a:lnTo>
                    <a:pt x="88" y="18"/>
                  </a:lnTo>
                  <a:lnTo>
                    <a:pt x="88" y="18"/>
                  </a:lnTo>
                  <a:lnTo>
                    <a:pt x="88" y="14"/>
                  </a:lnTo>
                  <a:lnTo>
                    <a:pt x="86" y="12"/>
                  </a:lnTo>
                  <a:lnTo>
                    <a:pt x="84" y="12"/>
                  </a:lnTo>
                  <a:lnTo>
                    <a:pt x="78" y="14"/>
                  </a:lnTo>
                  <a:lnTo>
                    <a:pt x="76" y="14"/>
                  </a:lnTo>
                  <a:lnTo>
                    <a:pt x="74" y="14"/>
                  </a:lnTo>
                  <a:lnTo>
                    <a:pt x="74" y="14"/>
                  </a:lnTo>
                  <a:lnTo>
                    <a:pt x="74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78" y="12"/>
                  </a:lnTo>
                  <a:lnTo>
                    <a:pt x="78" y="10"/>
                  </a:lnTo>
                  <a:lnTo>
                    <a:pt x="78" y="10"/>
                  </a:lnTo>
                  <a:lnTo>
                    <a:pt x="70" y="6"/>
                  </a:lnTo>
                  <a:lnTo>
                    <a:pt x="60" y="4"/>
                  </a:lnTo>
                  <a:lnTo>
                    <a:pt x="60" y="4"/>
                  </a:lnTo>
                  <a:lnTo>
                    <a:pt x="50" y="4"/>
                  </a:lnTo>
                  <a:lnTo>
                    <a:pt x="46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8" y="16"/>
                  </a:lnTo>
                  <a:lnTo>
                    <a:pt x="4" y="2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6" y="32"/>
                  </a:lnTo>
                  <a:lnTo>
                    <a:pt x="26" y="34"/>
                  </a:lnTo>
                  <a:lnTo>
                    <a:pt x="30" y="34"/>
                  </a:lnTo>
                  <a:lnTo>
                    <a:pt x="34" y="32"/>
                  </a:lnTo>
                  <a:lnTo>
                    <a:pt x="3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80"/>
            <p:cNvSpPr/>
            <p:nvPr/>
          </p:nvSpPr>
          <p:spPr bwMode="auto">
            <a:xfrm>
              <a:off x="7004050" y="1758950"/>
              <a:ext cx="88900" cy="222250"/>
            </a:xfrm>
            <a:custGeom>
              <a:avLst/>
              <a:gdLst/>
              <a:ahLst/>
              <a:cxnLst>
                <a:cxn ang="0">
                  <a:pos x="56" y="34"/>
                </a:cxn>
                <a:cxn ang="0">
                  <a:pos x="56" y="34"/>
                </a:cxn>
                <a:cxn ang="0">
                  <a:pos x="54" y="26"/>
                </a:cxn>
                <a:cxn ang="0">
                  <a:pos x="52" y="18"/>
                </a:cxn>
                <a:cxn ang="0">
                  <a:pos x="50" y="10"/>
                </a:cxn>
                <a:cxn ang="0">
                  <a:pos x="46" y="4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44" y="8"/>
                </a:cxn>
                <a:cxn ang="0">
                  <a:pos x="42" y="14"/>
                </a:cxn>
                <a:cxn ang="0">
                  <a:pos x="38" y="18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4" y="30"/>
                </a:cxn>
                <a:cxn ang="0">
                  <a:pos x="30" y="34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12" y="46"/>
                </a:cxn>
                <a:cxn ang="0">
                  <a:pos x="8" y="52"/>
                </a:cxn>
                <a:cxn ang="0">
                  <a:pos x="6" y="60"/>
                </a:cxn>
                <a:cxn ang="0">
                  <a:pos x="8" y="70"/>
                </a:cxn>
                <a:cxn ang="0">
                  <a:pos x="8" y="70"/>
                </a:cxn>
                <a:cxn ang="0">
                  <a:pos x="8" y="80"/>
                </a:cxn>
                <a:cxn ang="0">
                  <a:pos x="6" y="92"/>
                </a:cxn>
                <a:cxn ang="0">
                  <a:pos x="6" y="92"/>
                </a:cxn>
                <a:cxn ang="0">
                  <a:pos x="2" y="96"/>
                </a:cxn>
                <a:cxn ang="0">
                  <a:pos x="2" y="102"/>
                </a:cxn>
                <a:cxn ang="0">
                  <a:pos x="0" y="112"/>
                </a:cxn>
                <a:cxn ang="0">
                  <a:pos x="6" y="132"/>
                </a:cxn>
                <a:cxn ang="0">
                  <a:pos x="6" y="132"/>
                </a:cxn>
                <a:cxn ang="0">
                  <a:pos x="8" y="136"/>
                </a:cxn>
                <a:cxn ang="0">
                  <a:pos x="12" y="138"/>
                </a:cxn>
                <a:cxn ang="0">
                  <a:pos x="12" y="138"/>
                </a:cxn>
                <a:cxn ang="0">
                  <a:pos x="14" y="140"/>
                </a:cxn>
                <a:cxn ang="0">
                  <a:pos x="16" y="140"/>
                </a:cxn>
                <a:cxn ang="0">
                  <a:pos x="18" y="138"/>
                </a:cxn>
                <a:cxn ang="0">
                  <a:pos x="18" y="138"/>
                </a:cxn>
                <a:cxn ang="0">
                  <a:pos x="24" y="136"/>
                </a:cxn>
                <a:cxn ang="0">
                  <a:pos x="28" y="134"/>
                </a:cxn>
                <a:cxn ang="0">
                  <a:pos x="30" y="130"/>
                </a:cxn>
                <a:cxn ang="0">
                  <a:pos x="32" y="124"/>
                </a:cxn>
                <a:cxn ang="0">
                  <a:pos x="32" y="124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36" y="102"/>
                </a:cxn>
                <a:cxn ang="0">
                  <a:pos x="46" y="68"/>
                </a:cxn>
                <a:cxn ang="0">
                  <a:pos x="46" y="68"/>
                </a:cxn>
                <a:cxn ang="0">
                  <a:pos x="48" y="60"/>
                </a:cxn>
                <a:cxn ang="0">
                  <a:pos x="46" y="52"/>
                </a:cxn>
                <a:cxn ang="0">
                  <a:pos x="46" y="52"/>
                </a:cxn>
                <a:cxn ang="0">
                  <a:pos x="46" y="50"/>
                </a:cxn>
                <a:cxn ang="0">
                  <a:pos x="46" y="50"/>
                </a:cxn>
                <a:cxn ang="0">
                  <a:pos x="50" y="48"/>
                </a:cxn>
                <a:cxn ang="0">
                  <a:pos x="50" y="46"/>
                </a:cxn>
                <a:cxn ang="0">
                  <a:pos x="50" y="46"/>
                </a:cxn>
                <a:cxn ang="0">
                  <a:pos x="48" y="42"/>
                </a:cxn>
                <a:cxn ang="0">
                  <a:pos x="48" y="38"/>
                </a:cxn>
                <a:cxn ang="0">
                  <a:pos x="52" y="36"/>
                </a:cxn>
                <a:cxn ang="0">
                  <a:pos x="56" y="34"/>
                </a:cxn>
                <a:cxn ang="0">
                  <a:pos x="56" y="34"/>
                </a:cxn>
              </a:cxnLst>
              <a:rect l="0" t="0" r="r" b="b"/>
              <a:pathLst>
                <a:path w="56" h="140">
                  <a:moveTo>
                    <a:pt x="56" y="34"/>
                  </a:moveTo>
                  <a:lnTo>
                    <a:pt x="56" y="34"/>
                  </a:lnTo>
                  <a:lnTo>
                    <a:pt x="54" y="26"/>
                  </a:lnTo>
                  <a:lnTo>
                    <a:pt x="52" y="18"/>
                  </a:lnTo>
                  <a:lnTo>
                    <a:pt x="50" y="10"/>
                  </a:lnTo>
                  <a:lnTo>
                    <a:pt x="46" y="4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4" y="8"/>
                  </a:lnTo>
                  <a:lnTo>
                    <a:pt x="42" y="14"/>
                  </a:lnTo>
                  <a:lnTo>
                    <a:pt x="38" y="18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4" y="30"/>
                  </a:lnTo>
                  <a:lnTo>
                    <a:pt x="30" y="34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12" y="46"/>
                  </a:lnTo>
                  <a:lnTo>
                    <a:pt x="8" y="52"/>
                  </a:lnTo>
                  <a:lnTo>
                    <a:pt x="6" y="60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8" y="80"/>
                  </a:lnTo>
                  <a:lnTo>
                    <a:pt x="6" y="92"/>
                  </a:lnTo>
                  <a:lnTo>
                    <a:pt x="6" y="92"/>
                  </a:lnTo>
                  <a:lnTo>
                    <a:pt x="2" y="96"/>
                  </a:lnTo>
                  <a:lnTo>
                    <a:pt x="2" y="102"/>
                  </a:lnTo>
                  <a:lnTo>
                    <a:pt x="0" y="112"/>
                  </a:lnTo>
                  <a:lnTo>
                    <a:pt x="6" y="132"/>
                  </a:lnTo>
                  <a:lnTo>
                    <a:pt x="6" y="132"/>
                  </a:lnTo>
                  <a:lnTo>
                    <a:pt x="8" y="136"/>
                  </a:lnTo>
                  <a:lnTo>
                    <a:pt x="12" y="138"/>
                  </a:lnTo>
                  <a:lnTo>
                    <a:pt x="12" y="138"/>
                  </a:lnTo>
                  <a:lnTo>
                    <a:pt x="14" y="140"/>
                  </a:lnTo>
                  <a:lnTo>
                    <a:pt x="16" y="140"/>
                  </a:lnTo>
                  <a:lnTo>
                    <a:pt x="18" y="138"/>
                  </a:lnTo>
                  <a:lnTo>
                    <a:pt x="18" y="138"/>
                  </a:lnTo>
                  <a:lnTo>
                    <a:pt x="24" y="136"/>
                  </a:lnTo>
                  <a:lnTo>
                    <a:pt x="28" y="134"/>
                  </a:lnTo>
                  <a:lnTo>
                    <a:pt x="30" y="130"/>
                  </a:lnTo>
                  <a:lnTo>
                    <a:pt x="32" y="124"/>
                  </a:lnTo>
                  <a:lnTo>
                    <a:pt x="32" y="124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36" y="102"/>
                  </a:lnTo>
                  <a:lnTo>
                    <a:pt x="46" y="68"/>
                  </a:lnTo>
                  <a:lnTo>
                    <a:pt x="46" y="68"/>
                  </a:lnTo>
                  <a:lnTo>
                    <a:pt x="48" y="60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46" y="50"/>
                  </a:lnTo>
                  <a:lnTo>
                    <a:pt x="46" y="50"/>
                  </a:lnTo>
                  <a:lnTo>
                    <a:pt x="50" y="48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48" y="42"/>
                  </a:lnTo>
                  <a:lnTo>
                    <a:pt x="48" y="38"/>
                  </a:lnTo>
                  <a:lnTo>
                    <a:pt x="52" y="36"/>
                  </a:lnTo>
                  <a:lnTo>
                    <a:pt x="56" y="34"/>
                  </a:lnTo>
                  <a:lnTo>
                    <a:pt x="5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81"/>
            <p:cNvSpPr/>
            <p:nvPr/>
          </p:nvSpPr>
          <p:spPr bwMode="auto">
            <a:xfrm>
              <a:off x="6172200" y="466725"/>
              <a:ext cx="123825" cy="44450"/>
            </a:xfrm>
            <a:custGeom>
              <a:avLst/>
              <a:gdLst/>
              <a:ahLst/>
              <a:cxnLst>
                <a:cxn ang="0">
                  <a:pos x="76" y="14"/>
                </a:cxn>
                <a:cxn ang="0">
                  <a:pos x="76" y="14"/>
                </a:cxn>
                <a:cxn ang="0">
                  <a:pos x="78" y="10"/>
                </a:cxn>
                <a:cxn ang="0">
                  <a:pos x="74" y="6"/>
                </a:cxn>
                <a:cxn ang="0">
                  <a:pos x="74" y="6"/>
                </a:cxn>
                <a:cxn ang="0">
                  <a:pos x="64" y="0"/>
                </a:cxn>
                <a:cxn ang="0">
                  <a:pos x="58" y="0"/>
                </a:cxn>
                <a:cxn ang="0">
                  <a:pos x="52" y="2"/>
                </a:cxn>
                <a:cxn ang="0">
                  <a:pos x="52" y="2"/>
                </a:cxn>
                <a:cxn ang="0">
                  <a:pos x="44" y="4"/>
                </a:cxn>
                <a:cxn ang="0">
                  <a:pos x="36" y="4"/>
                </a:cxn>
                <a:cxn ang="0">
                  <a:pos x="28" y="6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8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18"/>
                </a:cxn>
                <a:cxn ang="0">
                  <a:pos x="14" y="20"/>
                </a:cxn>
                <a:cxn ang="0">
                  <a:pos x="14" y="2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20" y="26"/>
                </a:cxn>
                <a:cxn ang="0">
                  <a:pos x="28" y="28"/>
                </a:cxn>
                <a:cxn ang="0">
                  <a:pos x="46" y="26"/>
                </a:cxn>
                <a:cxn ang="0">
                  <a:pos x="64" y="22"/>
                </a:cxn>
                <a:cxn ang="0">
                  <a:pos x="72" y="18"/>
                </a:cxn>
                <a:cxn ang="0">
                  <a:pos x="76" y="14"/>
                </a:cxn>
                <a:cxn ang="0">
                  <a:pos x="76" y="14"/>
                </a:cxn>
              </a:cxnLst>
              <a:rect l="0" t="0" r="r" b="b"/>
              <a:pathLst>
                <a:path w="78" h="28">
                  <a:moveTo>
                    <a:pt x="76" y="14"/>
                  </a:moveTo>
                  <a:lnTo>
                    <a:pt x="76" y="14"/>
                  </a:lnTo>
                  <a:lnTo>
                    <a:pt x="78" y="10"/>
                  </a:lnTo>
                  <a:lnTo>
                    <a:pt x="74" y="6"/>
                  </a:lnTo>
                  <a:lnTo>
                    <a:pt x="74" y="6"/>
                  </a:lnTo>
                  <a:lnTo>
                    <a:pt x="64" y="0"/>
                  </a:lnTo>
                  <a:lnTo>
                    <a:pt x="58" y="0"/>
                  </a:lnTo>
                  <a:lnTo>
                    <a:pt x="52" y="2"/>
                  </a:lnTo>
                  <a:lnTo>
                    <a:pt x="52" y="2"/>
                  </a:lnTo>
                  <a:lnTo>
                    <a:pt x="44" y="4"/>
                  </a:lnTo>
                  <a:lnTo>
                    <a:pt x="36" y="4"/>
                  </a:lnTo>
                  <a:lnTo>
                    <a:pt x="28" y="6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8"/>
                  </a:lnTo>
                  <a:lnTo>
                    <a:pt x="8" y="8"/>
                  </a:ln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8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18"/>
                  </a:lnTo>
                  <a:lnTo>
                    <a:pt x="14" y="20"/>
                  </a:lnTo>
                  <a:lnTo>
                    <a:pt x="14" y="2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20" y="26"/>
                  </a:lnTo>
                  <a:lnTo>
                    <a:pt x="28" y="28"/>
                  </a:lnTo>
                  <a:lnTo>
                    <a:pt x="46" y="26"/>
                  </a:lnTo>
                  <a:lnTo>
                    <a:pt x="64" y="22"/>
                  </a:lnTo>
                  <a:lnTo>
                    <a:pt x="72" y="18"/>
                  </a:lnTo>
                  <a:lnTo>
                    <a:pt x="76" y="14"/>
                  </a:lnTo>
                  <a:lnTo>
                    <a:pt x="76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82"/>
            <p:cNvSpPr/>
            <p:nvPr/>
          </p:nvSpPr>
          <p:spPr bwMode="auto">
            <a:xfrm>
              <a:off x="8531225" y="2232025"/>
              <a:ext cx="92075" cy="98425"/>
            </a:xfrm>
            <a:custGeom>
              <a:avLst/>
              <a:gdLst/>
              <a:ahLst/>
              <a:cxnLst>
                <a:cxn ang="0">
                  <a:pos x="48" y="2"/>
                </a:cxn>
                <a:cxn ang="0">
                  <a:pos x="48" y="2"/>
                </a:cxn>
                <a:cxn ang="0">
                  <a:pos x="46" y="0"/>
                </a:cxn>
                <a:cxn ang="0">
                  <a:pos x="44" y="2"/>
                </a:cxn>
                <a:cxn ang="0">
                  <a:pos x="42" y="6"/>
                </a:cxn>
                <a:cxn ang="0">
                  <a:pos x="42" y="6"/>
                </a:cxn>
                <a:cxn ang="0">
                  <a:pos x="38" y="14"/>
                </a:cxn>
                <a:cxn ang="0">
                  <a:pos x="32" y="22"/>
                </a:cxn>
                <a:cxn ang="0">
                  <a:pos x="26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12" y="38"/>
                </a:cxn>
                <a:cxn ang="0">
                  <a:pos x="8" y="42"/>
                </a:cxn>
                <a:cxn ang="0">
                  <a:pos x="2" y="52"/>
                </a:cxn>
                <a:cxn ang="0">
                  <a:pos x="2" y="52"/>
                </a:cxn>
                <a:cxn ang="0">
                  <a:pos x="0" y="54"/>
                </a:cxn>
                <a:cxn ang="0">
                  <a:pos x="2" y="56"/>
                </a:cxn>
                <a:cxn ang="0">
                  <a:pos x="2" y="58"/>
                </a:cxn>
                <a:cxn ang="0">
                  <a:pos x="2" y="58"/>
                </a:cxn>
                <a:cxn ang="0">
                  <a:pos x="10" y="60"/>
                </a:cxn>
                <a:cxn ang="0">
                  <a:pos x="18" y="62"/>
                </a:cxn>
                <a:cxn ang="0">
                  <a:pos x="18" y="62"/>
                </a:cxn>
                <a:cxn ang="0">
                  <a:pos x="24" y="60"/>
                </a:cxn>
                <a:cxn ang="0">
                  <a:pos x="28" y="58"/>
                </a:cxn>
                <a:cxn ang="0">
                  <a:pos x="30" y="54"/>
                </a:cxn>
                <a:cxn ang="0">
                  <a:pos x="32" y="52"/>
                </a:cxn>
                <a:cxn ang="0">
                  <a:pos x="32" y="52"/>
                </a:cxn>
                <a:cxn ang="0">
                  <a:pos x="36" y="40"/>
                </a:cxn>
                <a:cxn ang="0">
                  <a:pos x="40" y="34"/>
                </a:cxn>
                <a:cxn ang="0">
                  <a:pos x="46" y="30"/>
                </a:cxn>
                <a:cxn ang="0">
                  <a:pos x="46" y="30"/>
                </a:cxn>
                <a:cxn ang="0">
                  <a:pos x="50" y="28"/>
                </a:cxn>
                <a:cxn ang="0">
                  <a:pos x="52" y="24"/>
                </a:cxn>
                <a:cxn ang="0">
                  <a:pos x="58" y="14"/>
                </a:cxn>
                <a:cxn ang="0">
                  <a:pos x="58" y="14"/>
                </a:cxn>
                <a:cxn ang="0">
                  <a:pos x="58" y="8"/>
                </a:cxn>
                <a:cxn ang="0">
                  <a:pos x="56" y="6"/>
                </a:cxn>
                <a:cxn ang="0">
                  <a:pos x="52" y="4"/>
                </a:cxn>
                <a:cxn ang="0">
                  <a:pos x="48" y="2"/>
                </a:cxn>
                <a:cxn ang="0">
                  <a:pos x="48" y="2"/>
                </a:cxn>
              </a:cxnLst>
              <a:rect l="0" t="0" r="r" b="b"/>
              <a:pathLst>
                <a:path w="58" h="62">
                  <a:moveTo>
                    <a:pt x="48" y="2"/>
                  </a:moveTo>
                  <a:lnTo>
                    <a:pt x="48" y="2"/>
                  </a:lnTo>
                  <a:lnTo>
                    <a:pt x="46" y="0"/>
                  </a:lnTo>
                  <a:lnTo>
                    <a:pt x="44" y="2"/>
                  </a:lnTo>
                  <a:lnTo>
                    <a:pt x="42" y="6"/>
                  </a:lnTo>
                  <a:lnTo>
                    <a:pt x="42" y="6"/>
                  </a:lnTo>
                  <a:lnTo>
                    <a:pt x="38" y="14"/>
                  </a:lnTo>
                  <a:lnTo>
                    <a:pt x="32" y="22"/>
                  </a:lnTo>
                  <a:lnTo>
                    <a:pt x="26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12" y="38"/>
                  </a:lnTo>
                  <a:lnTo>
                    <a:pt x="8" y="42"/>
                  </a:lnTo>
                  <a:lnTo>
                    <a:pt x="2" y="52"/>
                  </a:lnTo>
                  <a:lnTo>
                    <a:pt x="2" y="52"/>
                  </a:lnTo>
                  <a:lnTo>
                    <a:pt x="0" y="54"/>
                  </a:lnTo>
                  <a:lnTo>
                    <a:pt x="2" y="56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10" y="60"/>
                  </a:lnTo>
                  <a:lnTo>
                    <a:pt x="18" y="62"/>
                  </a:lnTo>
                  <a:lnTo>
                    <a:pt x="18" y="62"/>
                  </a:lnTo>
                  <a:lnTo>
                    <a:pt x="24" y="60"/>
                  </a:lnTo>
                  <a:lnTo>
                    <a:pt x="28" y="58"/>
                  </a:lnTo>
                  <a:lnTo>
                    <a:pt x="30" y="54"/>
                  </a:lnTo>
                  <a:lnTo>
                    <a:pt x="32" y="52"/>
                  </a:lnTo>
                  <a:lnTo>
                    <a:pt x="32" y="52"/>
                  </a:lnTo>
                  <a:lnTo>
                    <a:pt x="36" y="40"/>
                  </a:lnTo>
                  <a:lnTo>
                    <a:pt x="40" y="34"/>
                  </a:lnTo>
                  <a:lnTo>
                    <a:pt x="46" y="30"/>
                  </a:lnTo>
                  <a:lnTo>
                    <a:pt x="46" y="30"/>
                  </a:lnTo>
                  <a:lnTo>
                    <a:pt x="50" y="28"/>
                  </a:lnTo>
                  <a:lnTo>
                    <a:pt x="52" y="24"/>
                  </a:lnTo>
                  <a:lnTo>
                    <a:pt x="58" y="14"/>
                  </a:lnTo>
                  <a:lnTo>
                    <a:pt x="58" y="14"/>
                  </a:lnTo>
                  <a:lnTo>
                    <a:pt x="58" y="8"/>
                  </a:lnTo>
                  <a:lnTo>
                    <a:pt x="56" y="6"/>
                  </a:lnTo>
                  <a:lnTo>
                    <a:pt x="52" y="4"/>
                  </a:lnTo>
                  <a:lnTo>
                    <a:pt x="48" y="2"/>
                  </a:lnTo>
                  <a:lnTo>
                    <a:pt x="4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83"/>
            <p:cNvSpPr/>
            <p:nvPr/>
          </p:nvSpPr>
          <p:spPr bwMode="auto">
            <a:xfrm>
              <a:off x="5314950" y="295275"/>
              <a:ext cx="161925" cy="34925"/>
            </a:xfrm>
            <a:custGeom>
              <a:avLst/>
              <a:gdLst/>
              <a:ahLst/>
              <a:cxnLst>
                <a:cxn ang="0">
                  <a:pos x="14" y="20"/>
                </a:cxn>
                <a:cxn ang="0">
                  <a:pos x="14" y="20"/>
                </a:cxn>
                <a:cxn ang="0">
                  <a:pos x="42" y="20"/>
                </a:cxn>
                <a:cxn ang="0">
                  <a:pos x="70" y="20"/>
                </a:cxn>
                <a:cxn ang="0">
                  <a:pos x="70" y="20"/>
                </a:cxn>
                <a:cxn ang="0">
                  <a:pos x="82" y="22"/>
                </a:cxn>
                <a:cxn ang="0">
                  <a:pos x="94" y="22"/>
                </a:cxn>
                <a:cxn ang="0">
                  <a:pos x="94" y="22"/>
                </a:cxn>
                <a:cxn ang="0">
                  <a:pos x="100" y="18"/>
                </a:cxn>
                <a:cxn ang="0">
                  <a:pos x="102" y="14"/>
                </a:cxn>
                <a:cxn ang="0">
                  <a:pos x="102" y="14"/>
                </a:cxn>
                <a:cxn ang="0">
                  <a:pos x="102" y="12"/>
                </a:cxn>
                <a:cxn ang="0">
                  <a:pos x="100" y="12"/>
                </a:cxn>
                <a:cxn ang="0">
                  <a:pos x="96" y="10"/>
                </a:cxn>
                <a:cxn ang="0">
                  <a:pos x="96" y="10"/>
                </a:cxn>
                <a:cxn ang="0">
                  <a:pos x="88" y="10"/>
                </a:cxn>
                <a:cxn ang="0">
                  <a:pos x="82" y="8"/>
                </a:cxn>
                <a:cxn ang="0">
                  <a:pos x="68" y="10"/>
                </a:cxn>
                <a:cxn ang="0">
                  <a:pos x="68" y="10"/>
                </a:cxn>
                <a:cxn ang="0">
                  <a:pos x="48" y="12"/>
                </a:cxn>
                <a:cxn ang="0">
                  <a:pos x="38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8" y="12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4" y="20"/>
                </a:cxn>
              </a:cxnLst>
              <a:rect l="0" t="0" r="r" b="b"/>
              <a:pathLst>
                <a:path w="102" h="22">
                  <a:moveTo>
                    <a:pt x="14" y="20"/>
                  </a:moveTo>
                  <a:lnTo>
                    <a:pt x="14" y="20"/>
                  </a:lnTo>
                  <a:lnTo>
                    <a:pt x="42" y="20"/>
                  </a:lnTo>
                  <a:lnTo>
                    <a:pt x="70" y="20"/>
                  </a:lnTo>
                  <a:lnTo>
                    <a:pt x="70" y="20"/>
                  </a:lnTo>
                  <a:lnTo>
                    <a:pt x="82" y="22"/>
                  </a:lnTo>
                  <a:lnTo>
                    <a:pt x="94" y="22"/>
                  </a:lnTo>
                  <a:lnTo>
                    <a:pt x="94" y="22"/>
                  </a:lnTo>
                  <a:lnTo>
                    <a:pt x="100" y="18"/>
                  </a:lnTo>
                  <a:lnTo>
                    <a:pt x="102" y="14"/>
                  </a:lnTo>
                  <a:lnTo>
                    <a:pt x="102" y="14"/>
                  </a:lnTo>
                  <a:lnTo>
                    <a:pt x="102" y="12"/>
                  </a:lnTo>
                  <a:lnTo>
                    <a:pt x="100" y="12"/>
                  </a:lnTo>
                  <a:lnTo>
                    <a:pt x="96" y="10"/>
                  </a:lnTo>
                  <a:lnTo>
                    <a:pt x="96" y="10"/>
                  </a:lnTo>
                  <a:lnTo>
                    <a:pt x="88" y="10"/>
                  </a:lnTo>
                  <a:lnTo>
                    <a:pt x="82" y="8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48" y="12"/>
                  </a:lnTo>
                  <a:lnTo>
                    <a:pt x="38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8" y="12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84"/>
            <p:cNvSpPr/>
            <p:nvPr/>
          </p:nvSpPr>
          <p:spPr bwMode="auto">
            <a:xfrm>
              <a:off x="5273675" y="288925"/>
              <a:ext cx="41275" cy="12700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</a:cxnLst>
              <a:rect l="0" t="0" r="r" b="b"/>
              <a:pathLst>
                <a:path w="26" h="8">
                  <a:moveTo>
                    <a:pt x="24" y="4"/>
                  </a:moveTo>
                  <a:lnTo>
                    <a:pt x="24" y="4"/>
                  </a:lnTo>
                  <a:lnTo>
                    <a:pt x="1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85"/>
            <p:cNvSpPr/>
            <p:nvPr/>
          </p:nvSpPr>
          <p:spPr bwMode="auto">
            <a:xfrm>
              <a:off x="5730875" y="708025"/>
              <a:ext cx="69850" cy="79375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24" y="4"/>
                </a:cxn>
                <a:cxn ang="0">
                  <a:pos x="20" y="8"/>
                </a:cxn>
                <a:cxn ang="0">
                  <a:pos x="14" y="20"/>
                </a:cxn>
                <a:cxn ang="0">
                  <a:pos x="8" y="30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8" y="42"/>
                </a:cxn>
                <a:cxn ang="0">
                  <a:pos x="24" y="42"/>
                </a:cxn>
                <a:cxn ang="0">
                  <a:pos x="32" y="44"/>
                </a:cxn>
                <a:cxn ang="0">
                  <a:pos x="32" y="44"/>
                </a:cxn>
                <a:cxn ang="0">
                  <a:pos x="30" y="46"/>
                </a:cxn>
                <a:cxn ang="0">
                  <a:pos x="30" y="48"/>
                </a:cxn>
                <a:cxn ang="0">
                  <a:pos x="30" y="50"/>
                </a:cxn>
                <a:cxn ang="0">
                  <a:pos x="30" y="50"/>
                </a:cxn>
                <a:cxn ang="0">
                  <a:pos x="34" y="48"/>
                </a:cxn>
                <a:cxn ang="0">
                  <a:pos x="38" y="42"/>
                </a:cxn>
                <a:cxn ang="0">
                  <a:pos x="38" y="42"/>
                </a:cxn>
                <a:cxn ang="0">
                  <a:pos x="42" y="40"/>
                </a:cxn>
                <a:cxn ang="0">
                  <a:pos x="42" y="40"/>
                </a:cxn>
                <a:cxn ang="0">
                  <a:pos x="44" y="36"/>
                </a:cxn>
                <a:cxn ang="0">
                  <a:pos x="44" y="32"/>
                </a:cxn>
                <a:cxn ang="0">
                  <a:pos x="44" y="28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2" y="24"/>
                </a:cxn>
                <a:cxn ang="0">
                  <a:pos x="36" y="24"/>
                </a:cxn>
                <a:cxn ang="0">
                  <a:pos x="36" y="24"/>
                </a:cxn>
                <a:cxn ang="0">
                  <a:pos x="32" y="24"/>
                </a:cxn>
                <a:cxn ang="0">
                  <a:pos x="28" y="22"/>
                </a:cxn>
                <a:cxn ang="0">
                  <a:pos x="26" y="1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4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44" h="50">
                  <a:moveTo>
                    <a:pt x="30" y="0"/>
                  </a:moveTo>
                  <a:lnTo>
                    <a:pt x="30" y="0"/>
                  </a:lnTo>
                  <a:lnTo>
                    <a:pt x="24" y="4"/>
                  </a:lnTo>
                  <a:lnTo>
                    <a:pt x="20" y="8"/>
                  </a:lnTo>
                  <a:lnTo>
                    <a:pt x="14" y="20"/>
                  </a:lnTo>
                  <a:lnTo>
                    <a:pt x="8" y="3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8" y="42"/>
                  </a:lnTo>
                  <a:lnTo>
                    <a:pt x="24" y="42"/>
                  </a:lnTo>
                  <a:lnTo>
                    <a:pt x="32" y="44"/>
                  </a:lnTo>
                  <a:lnTo>
                    <a:pt x="32" y="44"/>
                  </a:lnTo>
                  <a:lnTo>
                    <a:pt x="30" y="46"/>
                  </a:lnTo>
                  <a:lnTo>
                    <a:pt x="30" y="48"/>
                  </a:lnTo>
                  <a:lnTo>
                    <a:pt x="30" y="50"/>
                  </a:lnTo>
                  <a:lnTo>
                    <a:pt x="30" y="50"/>
                  </a:lnTo>
                  <a:lnTo>
                    <a:pt x="34" y="48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42" y="40"/>
                  </a:lnTo>
                  <a:lnTo>
                    <a:pt x="42" y="40"/>
                  </a:lnTo>
                  <a:lnTo>
                    <a:pt x="44" y="36"/>
                  </a:lnTo>
                  <a:lnTo>
                    <a:pt x="44" y="32"/>
                  </a:lnTo>
                  <a:lnTo>
                    <a:pt x="44" y="28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2" y="24"/>
                  </a:lnTo>
                  <a:lnTo>
                    <a:pt x="36" y="24"/>
                  </a:lnTo>
                  <a:lnTo>
                    <a:pt x="36" y="24"/>
                  </a:lnTo>
                  <a:lnTo>
                    <a:pt x="32" y="24"/>
                  </a:lnTo>
                  <a:lnTo>
                    <a:pt x="28" y="22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4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86"/>
            <p:cNvSpPr/>
            <p:nvPr/>
          </p:nvSpPr>
          <p:spPr bwMode="auto">
            <a:xfrm>
              <a:off x="6340475" y="647700"/>
              <a:ext cx="53975" cy="60325"/>
            </a:xfrm>
            <a:custGeom>
              <a:avLst/>
              <a:gdLst/>
              <a:ahLst/>
              <a:cxnLst>
                <a:cxn ang="0">
                  <a:pos x="8" y="38"/>
                </a:cxn>
                <a:cxn ang="0">
                  <a:pos x="8" y="38"/>
                </a:cxn>
                <a:cxn ang="0">
                  <a:pos x="20" y="34"/>
                </a:cxn>
                <a:cxn ang="0">
                  <a:pos x="30" y="30"/>
                </a:cxn>
                <a:cxn ang="0">
                  <a:pos x="30" y="30"/>
                </a:cxn>
                <a:cxn ang="0">
                  <a:pos x="32" y="28"/>
                </a:cxn>
                <a:cxn ang="0">
                  <a:pos x="32" y="24"/>
                </a:cxn>
                <a:cxn ang="0">
                  <a:pos x="32" y="18"/>
                </a:cxn>
                <a:cxn ang="0">
                  <a:pos x="32" y="18"/>
                </a:cxn>
                <a:cxn ang="0">
                  <a:pos x="32" y="12"/>
                </a:cxn>
                <a:cxn ang="0">
                  <a:pos x="32" y="12"/>
                </a:cxn>
                <a:cxn ang="0">
                  <a:pos x="34" y="6"/>
                </a:cxn>
                <a:cxn ang="0">
                  <a:pos x="32" y="2"/>
                </a:cxn>
                <a:cxn ang="0">
                  <a:pos x="30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4" y="6"/>
                </a:cxn>
                <a:cxn ang="0">
                  <a:pos x="10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6" y="22"/>
                </a:cxn>
                <a:cxn ang="0">
                  <a:pos x="8" y="24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2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8" y="38"/>
                </a:cxn>
                <a:cxn ang="0">
                  <a:pos x="8" y="38"/>
                </a:cxn>
              </a:cxnLst>
              <a:rect l="0" t="0" r="r" b="b"/>
              <a:pathLst>
                <a:path w="34" h="38">
                  <a:moveTo>
                    <a:pt x="8" y="38"/>
                  </a:moveTo>
                  <a:lnTo>
                    <a:pt x="8" y="38"/>
                  </a:lnTo>
                  <a:lnTo>
                    <a:pt x="20" y="34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2" y="28"/>
                  </a:lnTo>
                  <a:lnTo>
                    <a:pt x="32" y="24"/>
                  </a:lnTo>
                  <a:lnTo>
                    <a:pt x="32" y="18"/>
                  </a:lnTo>
                  <a:lnTo>
                    <a:pt x="32" y="18"/>
                  </a:lnTo>
                  <a:lnTo>
                    <a:pt x="32" y="12"/>
                  </a:lnTo>
                  <a:lnTo>
                    <a:pt x="32" y="12"/>
                  </a:lnTo>
                  <a:lnTo>
                    <a:pt x="34" y="6"/>
                  </a:lnTo>
                  <a:lnTo>
                    <a:pt x="32" y="2"/>
                  </a:lnTo>
                  <a:lnTo>
                    <a:pt x="30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8" y="2"/>
                  </a:lnTo>
                  <a:lnTo>
                    <a:pt x="14" y="6"/>
                  </a:lnTo>
                  <a:lnTo>
                    <a:pt x="10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8" y="24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2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8" y="38"/>
                  </a:lnTo>
                  <a:lnTo>
                    <a:pt x="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87"/>
            <p:cNvSpPr/>
            <p:nvPr/>
          </p:nvSpPr>
          <p:spPr bwMode="auto">
            <a:xfrm>
              <a:off x="7940675" y="1571625"/>
              <a:ext cx="47625" cy="82550"/>
            </a:xfrm>
            <a:custGeom>
              <a:avLst/>
              <a:gdLst/>
              <a:ahLst/>
              <a:cxnLst>
                <a:cxn ang="0">
                  <a:pos x="4" y="32"/>
                </a:cxn>
                <a:cxn ang="0">
                  <a:pos x="4" y="32"/>
                </a:cxn>
                <a:cxn ang="0">
                  <a:pos x="6" y="36"/>
                </a:cxn>
                <a:cxn ang="0">
                  <a:pos x="4" y="42"/>
                </a:cxn>
                <a:cxn ang="0">
                  <a:pos x="4" y="42"/>
                </a:cxn>
                <a:cxn ang="0">
                  <a:pos x="4" y="48"/>
                </a:cxn>
                <a:cxn ang="0">
                  <a:pos x="4" y="50"/>
                </a:cxn>
                <a:cxn ang="0">
                  <a:pos x="8" y="52"/>
                </a:cxn>
                <a:cxn ang="0">
                  <a:pos x="8" y="52"/>
                </a:cxn>
                <a:cxn ang="0">
                  <a:pos x="10" y="46"/>
                </a:cxn>
                <a:cxn ang="0">
                  <a:pos x="10" y="40"/>
                </a:cxn>
                <a:cxn ang="0">
                  <a:pos x="10" y="28"/>
                </a:cxn>
                <a:cxn ang="0">
                  <a:pos x="10" y="28"/>
                </a:cxn>
                <a:cxn ang="0">
                  <a:pos x="10" y="22"/>
                </a:cxn>
                <a:cxn ang="0">
                  <a:pos x="12" y="22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8" y="34"/>
                </a:cxn>
                <a:cxn ang="0">
                  <a:pos x="20" y="38"/>
                </a:cxn>
                <a:cxn ang="0">
                  <a:pos x="24" y="40"/>
                </a:cxn>
                <a:cxn ang="0">
                  <a:pos x="28" y="40"/>
                </a:cxn>
                <a:cxn ang="0">
                  <a:pos x="28" y="40"/>
                </a:cxn>
                <a:cxn ang="0">
                  <a:pos x="28" y="32"/>
                </a:cxn>
                <a:cxn ang="0">
                  <a:pos x="28" y="32"/>
                </a:cxn>
                <a:cxn ang="0">
                  <a:pos x="24" y="26"/>
                </a:cxn>
                <a:cxn ang="0">
                  <a:pos x="22" y="18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4" y="2"/>
                </a:cxn>
                <a:cxn ang="0">
                  <a:pos x="18" y="4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12"/>
                </a:cxn>
                <a:cxn ang="0">
                  <a:pos x="0" y="18"/>
                </a:cxn>
                <a:cxn ang="0">
                  <a:pos x="0" y="26"/>
                </a:cxn>
                <a:cxn ang="0">
                  <a:pos x="2" y="30"/>
                </a:cxn>
                <a:cxn ang="0">
                  <a:pos x="4" y="32"/>
                </a:cxn>
                <a:cxn ang="0">
                  <a:pos x="4" y="32"/>
                </a:cxn>
              </a:cxnLst>
              <a:rect l="0" t="0" r="r" b="b"/>
              <a:pathLst>
                <a:path w="30" h="52">
                  <a:moveTo>
                    <a:pt x="4" y="32"/>
                  </a:moveTo>
                  <a:lnTo>
                    <a:pt x="4" y="32"/>
                  </a:lnTo>
                  <a:lnTo>
                    <a:pt x="6" y="36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8"/>
                  </a:lnTo>
                  <a:lnTo>
                    <a:pt x="4" y="50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10" y="46"/>
                  </a:lnTo>
                  <a:lnTo>
                    <a:pt x="10" y="40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2"/>
                  </a:lnTo>
                  <a:lnTo>
                    <a:pt x="12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8" y="34"/>
                  </a:lnTo>
                  <a:lnTo>
                    <a:pt x="20" y="38"/>
                  </a:lnTo>
                  <a:lnTo>
                    <a:pt x="24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32"/>
                  </a:lnTo>
                  <a:lnTo>
                    <a:pt x="28" y="32"/>
                  </a:lnTo>
                  <a:lnTo>
                    <a:pt x="24" y="26"/>
                  </a:lnTo>
                  <a:lnTo>
                    <a:pt x="22" y="18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6" y="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2"/>
                  </a:lnTo>
                  <a:lnTo>
                    <a:pt x="18" y="4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12"/>
                  </a:lnTo>
                  <a:lnTo>
                    <a:pt x="0" y="18"/>
                  </a:lnTo>
                  <a:lnTo>
                    <a:pt x="0" y="26"/>
                  </a:lnTo>
                  <a:lnTo>
                    <a:pt x="2" y="30"/>
                  </a:lnTo>
                  <a:lnTo>
                    <a:pt x="4" y="32"/>
                  </a:lnTo>
                  <a:lnTo>
                    <a:pt x="4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88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89"/>
            <p:cNvSpPr/>
            <p:nvPr/>
          </p:nvSpPr>
          <p:spPr bwMode="auto">
            <a:xfrm>
              <a:off x="8626475" y="2171700"/>
              <a:ext cx="50800" cy="730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6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8" y="34"/>
                </a:cxn>
                <a:cxn ang="0">
                  <a:pos x="8" y="34"/>
                </a:cxn>
                <a:cxn ang="0">
                  <a:pos x="8" y="36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4" y="44"/>
                </a:cxn>
                <a:cxn ang="0">
                  <a:pos x="8" y="46"/>
                </a:cxn>
                <a:cxn ang="0">
                  <a:pos x="8" y="46"/>
                </a:cxn>
                <a:cxn ang="0">
                  <a:pos x="10" y="46"/>
                </a:cxn>
                <a:cxn ang="0">
                  <a:pos x="12" y="44"/>
                </a:cxn>
                <a:cxn ang="0">
                  <a:pos x="12" y="44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8"/>
                </a:cxn>
                <a:cxn ang="0">
                  <a:pos x="22" y="10"/>
                </a:cxn>
                <a:cxn ang="0">
                  <a:pos x="18" y="10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32" h="46">
                  <a:moveTo>
                    <a:pt x="14" y="6"/>
                  </a:moveTo>
                  <a:lnTo>
                    <a:pt x="14" y="6"/>
                  </a:lnTo>
                  <a:lnTo>
                    <a:pt x="10" y="2"/>
                  </a:lnTo>
                  <a:lnTo>
                    <a:pt x="8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8" y="34"/>
                  </a:lnTo>
                  <a:lnTo>
                    <a:pt x="8" y="34"/>
                  </a:lnTo>
                  <a:lnTo>
                    <a:pt x="8" y="36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4" y="44"/>
                  </a:lnTo>
                  <a:lnTo>
                    <a:pt x="8" y="46"/>
                  </a:lnTo>
                  <a:lnTo>
                    <a:pt x="8" y="46"/>
                  </a:lnTo>
                  <a:lnTo>
                    <a:pt x="10" y="46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18" y="10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90"/>
            <p:cNvSpPr/>
            <p:nvPr/>
          </p:nvSpPr>
          <p:spPr bwMode="auto">
            <a:xfrm>
              <a:off x="7775575" y="1660525"/>
              <a:ext cx="111125" cy="41275"/>
            </a:xfrm>
            <a:custGeom>
              <a:avLst/>
              <a:gdLst/>
              <a:ahLst/>
              <a:cxnLst>
                <a:cxn ang="0">
                  <a:pos x="70" y="22"/>
                </a:cxn>
                <a:cxn ang="0">
                  <a:pos x="70" y="22"/>
                </a:cxn>
                <a:cxn ang="0">
                  <a:pos x="68" y="18"/>
                </a:cxn>
                <a:cxn ang="0">
                  <a:pos x="68" y="18"/>
                </a:cxn>
                <a:cxn ang="0">
                  <a:pos x="62" y="18"/>
                </a:cxn>
                <a:cxn ang="0">
                  <a:pos x="58" y="14"/>
                </a:cxn>
                <a:cxn ang="0">
                  <a:pos x="54" y="12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28" y="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8" y="16"/>
                </a:cxn>
                <a:cxn ang="0">
                  <a:pos x="34" y="20"/>
                </a:cxn>
                <a:cxn ang="0">
                  <a:pos x="66" y="26"/>
                </a:cxn>
                <a:cxn ang="0">
                  <a:pos x="66" y="26"/>
                </a:cxn>
                <a:cxn ang="0">
                  <a:pos x="68" y="24"/>
                </a:cxn>
                <a:cxn ang="0">
                  <a:pos x="70" y="22"/>
                </a:cxn>
                <a:cxn ang="0">
                  <a:pos x="70" y="22"/>
                </a:cxn>
              </a:cxnLst>
              <a:rect l="0" t="0" r="r" b="b"/>
              <a:pathLst>
                <a:path w="70" h="26">
                  <a:moveTo>
                    <a:pt x="70" y="22"/>
                  </a:moveTo>
                  <a:lnTo>
                    <a:pt x="70" y="22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2" y="18"/>
                  </a:lnTo>
                  <a:lnTo>
                    <a:pt x="58" y="14"/>
                  </a:lnTo>
                  <a:lnTo>
                    <a:pt x="54" y="12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28" y="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18" y="16"/>
                  </a:lnTo>
                  <a:lnTo>
                    <a:pt x="34" y="20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68" y="24"/>
                  </a:lnTo>
                  <a:lnTo>
                    <a:pt x="70" y="22"/>
                  </a:lnTo>
                  <a:lnTo>
                    <a:pt x="7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91"/>
            <p:cNvSpPr/>
            <p:nvPr/>
          </p:nvSpPr>
          <p:spPr bwMode="auto">
            <a:xfrm>
              <a:off x="7102475" y="288925"/>
              <a:ext cx="215900" cy="104775"/>
            </a:xfrm>
            <a:custGeom>
              <a:avLst/>
              <a:gdLst/>
              <a:ahLst/>
              <a:cxnLst>
                <a:cxn ang="0">
                  <a:pos x="44" y="64"/>
                </a:cxn>
                <a:cxn ang="0">
                  <a:pos x="44" y="64"/>
                </a:cxn>
                <a:cxn ang="0">
                  <a:pos x="38" y="60"/>
                </a:cxn>
                <a:cxn ang="0">
                  <a:pos x="34" y="56"/>
                </a:cxn>
                <a:cxn ang="0">
                  <a:pos x="32" y="54"/>
                </a:cxn>
                <a:cxn ang="0">
                  <a:pos x="32" y="52"/>
                </a:cxn>
                <a:cxn ang="0">
                  <a:pos x="32" y="48"/>
                </a:cxn>
                <a:cxn ang="0">
                  <a:pos x="36" y="44"/>
                </a:cxn>
                <a:cxn ang="0">
                  <a:pos x="36" y="44"/>
                </a:cxn>
                <a:cxn ang="0">
                  <a:pos x="44" y="38"/>
                </a:cxn>
                <a:cxn ang="0">
                  <a:pos x="44" y="38"/>
                </a:cxn>
                <a:cxn ang="0">
                  <a:pos x="54" y="30"/>
                </a:cxn>
                <a:cxn ang="0">
                  <a:pos x="66" y="24"/>
                </a:cxn>
                <a:cxn ang="0">
                  <a:pos x="78" y="18"/>
                </a:cxn>
                <a:cxn ang="0">
                  <a:pos x="90" y="16"/>
                </a:cxn>
                <a:cxn ang="0">
                  <a:pos x="90" y="16"/>
                </a:cxn>
                <a:cxn ang="0">
                  <a:pos x="128" y="8"/>
                </a:cxn>
                <a:cxn ang="0">
                  <a:pos x="128" y="8"/>
                </a:cxn>
                <a:cxn ang="0">
                  <a:pos x="134" y="6"/>
                </a:cxn>
                <a:cxn ang="0">
                  <a:pos x="134" y="6"/>
                </a:cxn>
                <a:cxn ang="0">
                  <a:pos x="136" y="4"/>
                </a:cxn>
                <a:cxn ang="0">
                  <a:pos x="136" y="4"/>
                </a:cxn>
                <a:cxn ang="0">
                  <a:pos x="134" y="0"/>
                </a:cxn>
                <a:cxn ang="0">
                  <a:pos x="132" y="0"/>
                </a:cxn>
                <a:cxn ang="0">
                  <a:pos x="128" y="0"/>
                </a:cxn>
                <a:cxn ang="0">
                  <a:pos x="128" y="0"/>
                </a:cxn>
                <a:cxn ang="0">
                  <a:pos x="102" y="6"/>
                </a:cxn>
                <a:cxn ang="0">
                  <a:pos x="76" y="10"/>
                </a:cxn>
                <a:cxn ang="0">
                  <a:pos x="76" y="10"/>
                </a:cxn>
                <a:cxn ang="0">
                  <a:pos x="64" y="12"/>
                </a:cxn>
                <a:cxn ang="0">
                  <a:pos x="52" y="16"/>
                </a:cxn>
                <a:cxn ang="0">
                  <a:pos x="40" y="22"/>
                </a:cxn>
                <a:cxn ang="0">
                  <a:pos x="28" y="30"/>
                </a:cxn>
                <a:cxn ang="0">
                  <a:pos x="28" y="30"/>
                </a:cxn>
                <a:cxn ang="0">
                  <a:pos x="26" y="3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0" y="40"/>
                </a:cxn>
                <a:cxn ang="0">
                  <a:pos x="14" y="46"/>
                </a:cxn>
                <a:cxn ang="0">
                  <a:pos x="0" y="56"/>
                </a:cxn>
                <a:cxn ang="0">
                  <a:pos x="0" y="56"/>
                </a:cxn>
                <a:cxn ang="0">
                  <a:pos x="6" y="56"/>
                </a:cxn>
                <a:cxn ang="0">
                  <a:pos x="12" y="58"/>
                </a:cxn>
                <a:cxn ang="0">
                  <a:pos x="22" y="62"/>
                </a:cxn>
                <a:cxn ang="0">
                  <a:pos x="32" y="66"/>
                </a:cxn>
                <a:cxn ang="0">
                  <a:pos x="38" y="66"/>
                </a:cxn>
                <a:cxn ang="0">
                  <a:pos x="44" y="64"/>
                </a:cxn>
                <a:cxn ang="0">
                  <a:pos x="44" y="64"/>
                </a:cxn>
              </a:cxnLst>
              <a:rect l="0" t="0" r="r" b="b"/>
              <a:pathLst>
                <a:path w="136" h="66">
                  <a:moveTo>
                    <a:pt x="44" y="64"/>
                  </a:moveTo>
                  <a:lnTo>
                    <a:pt x="44" y="64"/>
                  </a:lnTo>
                  <a:lnTo>
                    <a:pt x="38" y="60"/>
                  </a:lnTo>
                  <a:lnTo>
                    <a:pt x="34" y="56"/>
                  </a:lnTo>
                  <a:lnTo>
                    <a:pt x="32" y="54"/>
                  </a:lnTo>
                  <a:lnTo>
                    <a:pt x="32" y="52"/>
                  </a:lnTo>
                  <a:lnTo>
                    <a:pt x="32" y="48"/>
                  </a:lnTo>
                  <a:lnTo>
                    <a:pt x="36" y="44"/>
                  </a:lnTo>
                  <a:lnTo>
                    <a:pt x="36" y="44"/>
                  </a:lnTo>
                  <a:lnTo>
                    <a:pt x="44" y="38"/>
                  </a:lnTo>
                  <a:lnTo>
                    <a:pt x="44" y="38"/>
                  </a:lnTo>
                  <a:lnTo>
                    <a:pt x="54" y="30"/>
                  </a:lnTo>
                  <a:lnTo>
                    <a:pt x="66" y="24"/>
                  </a:lnTo>
                  <a:lnTo>
                    <a:pt x="78" y="18"/>
                  </a:lnTo>
                  <a:lnTo>
                    <a:pt x="90" y="16"/>
                  </a:lnTo>
                  <a:lnTo>
                    <a:pt x="90" y="16"/>
                  </a:lnTo>
                  <a:lnTo>
                    <a:pt x="128" y="8"/>
                  </a:lnTo>
                  <a:lnTo>
                    <a:pt x="128" y="8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6" y="4"/>
                  </a:lnTo>
                  <a:lnTo>
                    <a:pt x="136" y="4"/>
                  </a:lnTo>
                  <a:lnTo>
                    <a:pt x="134" y="0"/>
                  </a:lnTo>
                  <a:lnTo>
                    <a:pt x="132" y="0"/>
                  </a:lnTo>
                  <a:lnTo>
                    <a:pt x="128" y="0"/>
                  </a:lnTo>
                  <a:lnTo>
                    <a:pt x="128" y="0"/>
                  </a:lnTo>
                  <a:lnTo>
                    <a:pt x="102" y="6"/>
                  </a:lnTo>
                  <a:lnTo>
                    <a:pt x="76" y="10"/>
                  </a:lnTo>
                  <a:lnTo>
                    <a:pt x="76" y="10"/>
                  </a:lnTo>
                  <a:lnTo>
                    <a:pt x="64" y="12"/>
                  </a:lnTo>
                  <a:lnTo>
                    <a:pt x="52" y="16"/>
                  </a:lnTo>
                  <a:lnTo>
                    <a:pt x="40" y="22"/>
                  </a:lnTo>
                  <a:lnTo>
                    <a:pt x="28" y="30"/>
                  </a:lnTo>
                  <a:lnTo>
                    <a:pt x="28" y="30"/>
                  </a:lnTo>
                  <a:lnTo>
                    <a:pt x="26" y="3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0" y="40"/>
                  </a:lnTo>
                  <a:lnTo>
                    <a:pt x="14" y="4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6" y="56"/>
                  </a:lnTo>
                  <a:lnTo>
                    <a:pt x="12" y="58"/>
                  </a:lnTo>
                  <a:lnTo>
                    <a:pt x="22" y="62"/>
                  </a:lnTo>
                  <a:lnTo>
                    <a:pt x="32" y="66"/>
                  </a:lnTo>
                  <a:lnTo>
                    <a:pt x="38" y="66"/>
                  </a:lnTo>
                  <a:lnTo>
                    <a:pt x="44" y="64"/>
                  </a:lnTo>
                  <a:lnTo>
                    <a:pt x="44" y="6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92"/>
            <p:cNvSpPr/>
            <p:nvPr/>
          </p:nvSpPr>
          <p:spPr bwMode="auto">
            <a:xfrm>
              <a:off x="5194300" y="339725"/>
              <a:ext cx="76200" cy="412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6" y="14"/>
                </a:cxn>
                <a:cxn ang="0">
                  <a:pos x="10" y="16"/>
                </a:cxn>
                <a:cxn ang="0">
                  <a:pos x="22" y="22"/>
                </a:cxn>
                <a:cxn ang="0">
                  <a:pos x="32" y="26"/>
                </a:cxn>
                <a:cxn ang="0">
                  <a:pos x="38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46" y="20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48" y="14"/>
                </a:cxn>
                <a:cxn ang="0">
                  <a:pos x="48" y="14"/>
                </a:cxn>
                <a:cxn ang="0">
                  <a:pos x="44" y="12"/>
                </a:cxn>
                <a:cxn ang="0">
                  <a:pos x="44" y="12"/>
                </a:cxn>
                <a:cxn ang="0">
                  <a:pos x="42" y="12"/>
                </a:cxn>
                <a:cxn ang="0">
                  <a:pos x="40" y="10"/>
                </a:cxn>
                <a:cxn ang="0">
                  <a:pos x="38" y="10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42" y="2"/>
                </a:cxn>
                <a:cxn ang="0">
                  <a:pos x="42" y="2"/>
                </a:cxn>
                <a:cxn ang="0">
                  <a:pos x="40" y="0"/>
                </a:cxn>
                <a:cxn ang="0">
                  <a:pos x="38" y="0"/>
                </a:cxn>
                <a:cxn ang="0">
                  <a:pos x="32" y="0"/>
                </a:cxn>
                <a:cxn ang="0">
                  <a:pos x="28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0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16" y="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12"/>
                </a:cxn>
                <a:cxn ang="0">
                  <a:pos x="16" y="12"/>
                </a:cxn>
                <a:cxn ang="0">
                  <a:pos x="12" y="12"/>
                </a:cxn>
                <a:cxn ang="0">
                  <a:pos x="6" y="12"/>
                </a:cxn>
                <a:cxn ang="0">
                  <a:pos x="2" y="12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8" h="26">
                  <a:moveTo>
                    <a:pt x="0" y="14"/>
                  </a:moveTo>
                  <a:lnTo>
                    <a:pt x="0" y="14"/>
                  </a:lnTo>
                  <a:lnTo>
                    <a:pt x="6" y="14"/>
                  </a:lnTo>
                  <a:lnTo>
                    <a:pt x="10" y="16"/>
                  </a:lnTo>
                  <a:lnTo>
                    <a:pt x="22" y="22"/>
                  </a:lnTo>
                  <a:lnTo>
                    <a:pt x="32" y="26"/>
                  </a:lnTo>
                  <a:lnTo>
                    <a:pt x="38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6" y="20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4" y="12"/>
                  </a:lnTo>
                  <a:lnTo>
                    <a:pt x="44" y="12"/>
                  </a:lnTo>
                  <a:lnTo>
                    <a:pt x="42" y="12"/>
                  </a:lnTo>
                  <a:lnTo>
                    <a:pt x="40" y="10"/>
                  </a:lnTo>
                  <a:lnTo>
                    <a:pt x="38" y="10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0" y="0"/>
                  </a:lnTo>
                  <a:lnTo>
                    <a:pt x="38" y="0"/>
                  </a:lnTo>
                  <a:lnTo>
                    <a:pt x="32" y="0"/>
                  </a:lnTo>
                  <a:lnTo>
                    <a:pt x="28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6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12"/>
                  </a:lnTo>
                  <a:lnTo>
                    <a:pt x="16" y="12"/>
                  </a:lnTo>
                  <a:lnTo>
                    <a:pt x="12" y="12"/>
                  </a:lnTo>
                  <a:lnTo>
                    <a:pt x="6" y="12"/>
                  </a:lnTo>
                  <a:lnTo>
                    <a:pt x="2" y="12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93"/>
            <p:cNvSpPr/>
            <p:nvPr/>
          </p:nvSpPr>
          <p:spPr bwMode="auto">
            <a:xfrm>
              <a:off x="5422900" y="1177925"/>
              <a:ext cx="120650" cy="53975"/>
            </a:xfrm>
            <a:custGeom>
              <a:avLst/>
              <a:gdLst/>
              <a:ahLst/>
              <a:cxnLst>
                <a:cxn ang="0">
                  <a:pos x="70" y="34"/>
                </a:cxn>
                <a:cxn ang="0">
                  <a:pos x="70" y="34"/>
                </a:cxn>
                <a:cxn ang="0">
                  <a:pos x="74" y="32"/>
                </a:cxn>
                <a:cxn ang="0">
                  <a:pos x="76" y="32"/>
                </a:cxn>
                <a:cxn ang="0">
                  <a:pos x="76" y="32"/>
                </a:cxn>
                <a:cxn ang="0">
                  <a:pos x="76" y="28"/>
                </a:cxn>
                <a:cxn ang="0">
                  <a:pos x="72" y="26"/>
                </a:cxn>
                <a:cxn ang="0">
                  <a:pos x="72" y="26"/>
                </a:cxn>
                <a:cxn ang="0">
                  <a:pos x="60" y="20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32" y="2"/>
                </a:cxn>
                <a:cxn ang="0">
                  <a:pos x="22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0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4"/>
                </a:cxn>
                <a:cxn ang="0">
                  <a:pos x="20" y="8"/>
                </a:cxn>
                <a:cxn ang="0">
                  <a:pos x="22" y="10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38" y="14"/>
                </a:cxn>
                <a:cxn ang="0">
                  <a:pos x="44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52" y="28"/>
                </a:cxn>
                <a:cxn ang="0">
                  <a:pos x="58" y="32"/>
                </a:cxn>
                <a:cxn ang="0">
                  <a:pos x="64" y="34"/>
                </a:cxn>
                <a:cxn ang="0">
                  <a:pos x="70" y="34"/>
                </a:cxn>
                <a:cxn ang="0">
                  <a:pos x="70" y="34"/>
                </a:cxn>
              </a:cxnLst>
              <a:rect l="0" t="0" r="r" b="b"/>
              <a:pathLst>
                <a:path w="76" h="34">
                  <a:moveTo>
                    <a:pt x="70" y="34"/>
                  </a:moveTo>
                  <a:lnTo>
                    <a:pt x="70" y="34"/>
                  </a:lnTo>
                  <a:lnTo>
                    <a:pt x="74" y="32"/>
                  </a:lnTo>
                  <a:lnTo>
                    <a:pt x="76" y="32"/>
                  </a:lnTo>
                  <a:lnTo>
                    <a:pt x="76" y="32"/>
                  </a:lnTo>
                  <a:lnTo>
                    <a:pt x="76" y="28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60" y="20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32" y="2"/>
                  </a:lnTo>
                  <a:lnTo>
                    <a:pt x="22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0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4"/>
                  </a:lnTo>
                  <a:lnTo>
                    <a:pt x="20" y="8"/>
                  </a:lnTo>
                  <a:lnTo>
                    <a:pt x="22" y="10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38" y="14"/>
                  </a:lnTo>
                  <a:lnTo>
                    <a:pt x="44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52" y="28"/>
                  </a:lnTo>
                  <a:lnTo>
                    <a:pt x="58" y="32"/>
                  </a:lnTo>
                  <a:lnTo>
                    <a:pt x="64" y="34"/>
                  </a:lnTo>
                  <a:lnTo>
                    <a:pt x="70" y="34"/>
                  </a:lnTo>
                  <a:lnTo>
                    <a:pt x="7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94"/>
            <p:cNvSpPr/>
            <p:nvPr/>
          </p:nvSpPr>
          <p:spPr bwMode="auto">
            <a:xfrm>
              <a:off x="8223250" y="676275"/>
              <a:ext cx="28575" cy="12065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2" y="20"/>
                </a:cxn>
                <a:cxn ang="0">
                  <a:pos x="4" y="28"/>
                </a:cxn>
                <a:cxn ang="0">
                  <a:pos x="4" y="34"/>
                </a:cxn>
                <a:cxn ang="0">
                  <a:pos x="4" y="34"/>
                </a:cxn>
                <a:cxn ang="0">
                  <a:pos x="2" y="44"/>
                </a:cxn>
                <a:cxn ang="0">
                  <a:pos x="2" y="50"/>
                </a:cxn>
                <a:cxn ang="0">
                  <a:pos x="4" y="56"/>
                </a:cxn>
                <a:cxn ang="0">
                  <a:pos x="4" y="56"/>
                </a:cxn>
                <a:cxn ang="0">
                  <a:pos x="2" y="66"/>
                </a:cxn>
                <a:cxn ang="0">
                  <a:pos x="2" y="76"/>
                </a:cxn>
                <a:cxn ang="0">
                  <a:pos x="2" y="76"/>
                </a:cxn>
                <a:cxn ang="0">
                  <a:pos x="6" y="74"/>
                </a:cxn>
                <a:cxn ang="0">
                  <a:pos x="8" y="70"/>
                </a:cxn>
                <a:cxn ang="0">
                  <a:pos x="10" y="66"/>
                </a:cxn>
                <a:cxn ang="0">
                  <a:pos x="6" y="62"/>
                </a:cxn>
                <a:cxn ang="0">
                  <a:pos x="6" y="62"/>
                </a:cxn>
                <a:cxn ang="0">
                  <a:pos x="6" y="58"/>
                </a:cxn>
                <a:cxn ang="0">
                  <a:pos x="6" y="56"/>
                </a:cxn>
                <a:cxn ang="0">
                  <a:pos x="6" y="56"/>
                </a:cxn>
                <a:cxn ang="0">
                  <a:pos x="8" y="50"/>
                </a:cxn>
                <a:cxn ang="0">
                  <a:pos x="10" y="48"/>
                </a:cxn>
                <a:cxn ang="0">
                  <a:pos x="10" y="48"/>
                </a:cxn>
                <a:cxn ang="0">
                  <a:pos x="14" y="46"/>
                </a:cxn>
                <a:cxn ang="0">
                  <a:pos x="16" y="42"/>
                </a:cxn>
                <a:cxn ang="0">
                  <a:pos x="18" y="40"/>
                </a:cxn>
                <a:cxn ang="0">
                  <a:pos x="18" y="36"/>
                </a:cxn>
                <a:cxn ang="0">
                  <a:pos x="14" y="3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2" y="1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8" h="76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4"/>
                  </a:lnTo>
                  <a:lnTo>
                    <a:pt x="2" y="20"/>
                  </a:lnTo>
                  <a:lnTo>
                    <a:pt x="4" y="28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2" y="44"/>
                  </a:lnTo>
                  <a:lnTo>
                    <a:pt x="2" y="5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2" y="66"/>
                  </a:lnTo>
                  <a:lnTo>
                    <a:pt x="2" y="76"/>
                  </a:lnTo>
                  <a:lnTo>
                    <a:pt x="2" y="76"/>
                  </a:lnTo>
                  <a:lnTo>
                    <a:pt x="6" y="74"/>
                  </a:lnTo>
                  <a:lnTo>
                    <a:pt x="8" y="70"/>
                  </a:lnTo>
                  <a:lnTo>
                    <a:pt x="10" y="66"/>
                  </a:lnTo>
                  <a:lnTo>
                    <a:pt x="6" y="62"/>
                  </a:lnTo>
                  <a:lnTo>
                    <a:pt x="6" y="62"/>
                  </a:lnTo>
                  <a:lnTo>
                    <a:pt x="6" y="58"/>
                  </a:lnTo>
                  <a:lnTo>
                    <a:pt x="6" y="56"/>
                  </a:lnTo>
                  <a:lnTo>
                    <a:pt x="6" y="56"/>
                  </a:lnTo>
                  <a:lnTo>
                    <a:pt x="8" y="50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4" y="46"/>
                  </a:lnTo>
                  <a:lnTo>
                    <a:pt x="16" y="42"/>
                  </a:lnTo>
                  <a:lnTo>
                    <a:pt x="18" y="40"/>
                  </a:lnTo>
                  <a:lnTo>
                    <a:pt x="18" y="36"/>
                  </a:lnTo>
                  <a:lnTo>
                    <a:pt x="14" y="3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1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95"/>
            <p:cNvSpPr/>
            <p:nvPr/>
          </p:nvSpPr>
          <p:spPr bwMode="auto">
            <a:xfrm>
              <a:off x="7953375" y="1254125"/>
              <a:ext cx="34925" cy="79375"/>
            </a:xfrm>
            <a:custGeom>
              <a:avLst/>
              <a:gdLst/>
              <a:ahLst/>
              <a:cxnLst>
                <a:cxn ang="0">
                  <a:pos x="10" y="50"/>
                </a:cxn>
                <a:cxn ang="0">
                  <a:pos x="10" y="50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4" y="48"/>
                </a:cxn>
                <a:cxn ang="0">
                  <a:pos x="16" y="50"/>
                </a:cxn>
                <a:cxn ang="0">
                  <a:pos x="16" y="50"/>
                </a:cxn>
                <a:cxn ang="0">
                  <a:pos x="20" y="50"/>
                </a:cxn>
                <a:cxn ang="0">
                  <a:pos x="22" y="48"/>
                </a:cxn>
                <a:cxn ang="0">
                  <a:pos x="22" y="48"/>
                </a:cxn>
                <a:cxn ang="0">
                  <a:pos x="22" y="46"/>
                </a:cxn>
                <a:cxn ang="0">
                  <a:pos x="22" y="46"/>
                </a:cxn>
                <a:cxn ang="0">
                  <a:pos x="20" y="44"/>
                </a:cxn>
                <a:cxn ang="0">
                  <a:pos x="20" y="46"/>
                </a:cxn>
                <a:cxn ang="0">
                  <a:pos x="16" y="48"/>
                </a:cxn>
                <a:cxn ang="0">
                  <a:pos x="16" y="48"/>
                </a:cxn>
                <a:cxn ang="0">
                  <a:pos x="14" y="48"/>
                </a:cxn>
                <a:cxn ang="0">
                  <a:pos x="14" y="48"/>
                </a:cxn>
                <a:cxn ang="0">
                  <a:pos x="14" y="42"/>
                </a:cxn>
                <a:cxn ang="0">
                  <a:pos x="12" y="36"/>
                </a:cxn>
                <a:cxn ang="0">
                  <a:pos x="12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16" y="22"/>
                </a:cxn>
                <a:cxn ang="0">
                  <a:pos x="18" y="1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16"/>
                </a:cxn>
                <a:cxn ang="0">
                  <a:pos x="4" y="20"/>
                </a:cxn>
                <a:cxn ang="0">
                  <a:pos x="2" y="22"/>
                </a:cxn>
                <a:cxn ang="0">
                  <a:pos x="2" y="22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2" y="38"/>
                </a:cxn>
                <a:cxn ang="0">
                  <a:pos x="6" y="44"/>
                </a:cxn>
                <a:cxn ang="0">
                  <a:pos x="10" y="50"/>
                </a:cxn>
                <a:cxn ang="0">
                  <a:pos x="10" y="50"/>
                </a:cxn>
              </a:cxnLst>
              <a:rect l="0" t="0" r="r" b="b"/>
              <a:pathLst>
                <a:path w="22" h="50">
                  <a:moveTo>
                    <a:pt x="10" y="50"/>
                  </a:moveTo>
                  <a:lnTo>
                    <a:pt x="10" y="50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4" y="48"/>
                  </a:lnTo>
                  <a:lnTo>
                    <a:pt x="16" y="50"/>
                  </a:lnTo>
                  <a:lnTo>
                    <a:pt x="16" y="50"/>
                  </a:lnTo>
                  <a:lnTo>
                    <a:pt x="20" y="50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20" y="44"/>
                  </a:lnTo>
                  <a:lnTo>
                    <a:pt x="20" y="46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2"/>
                  </a:lnTo>
                  <a:lnTo>
                    <a:pt x="12" y="36"/>
                  </a:lnTo>
                  <a:lnTo>
                    <a:pt x="12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16" y="22"/>
                  </a:lnTo>
                  <a:lnTo>
                    <a:pt x="18" y="1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6"/>
                  </a:lnTo>
                  <a:lnTo>
                    <a:pt x="4" y="20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2" y="38"/>
                  </a:lnTo>
                  <a:lnTo>
                    <a:pt x="6" y="44"/>
                  </a:lnTo>
                  <a:lnTo>
                    <a:pt x="10" y="50"/>
                  </a:lnTo>
                  <a:lnTo>
                    <a:pt x="10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96"/>
            <p:cNvSpPr/>
            <p:nvPr/>
          </p:nvSpPr>
          <p:spPr bwMode="auto">
            <a:xfrm>
              <a:off x="8261350" y="2235200"/>
              <a:ext cx="41275" cy="41275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6" y="26"/>
                </a:cxn>
                <a:cxn ang="0">
                  <a:pos x="20" y="2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6" y="12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26" y="2"/>
                </a:cxn>
                <a:cxn ang="0">
                  <a:pos x="24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26" h="26">
                  <a:moveTo>
                    <a:pt x="20" y="2"/>
                  </a:moveTo>
                  <a:lnTo>
                    <a:pt x="20" y="2"/>
                  </a:lnTo>
                  <a:lnTo>
                    <a:pt x="14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6" y="26"/>
                  </a:lnTo>
                  <a:lnTo>
                    <a:pt x="20" y="2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6" y="12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2"/>
                  </a:lnTo>
                  <a:lnTo>
                    <a:pt x="24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97"/>
            <p:cNvSpPr/>
            <p:nvPr/>
          </p:nvSpPr>
          <p:spPr bwMode="auto">
            <a:xfrm>
              <a:off x="8086725" y="1568450"/>
              <a:ext cx="234950" cy="161925"/>
            </a:xfrm>
            <a:custGeom>
              <a:avLst/>
              <a:gdLst/>
              <a:ahLst/>
              <a:cxnLst>
                <a:cxn ang="0">
                  <a:pos x="124" y="56"/>
                </a:cxn>
                <a:cxn ang="0">
                  <a:pos x="118" y="50"/>
                </a:cxn>
                <a:cxn ang="0">
                  <a:pos x="114" y="42"/>
                </a:cxn>
                <a:cxn ang="0">
                  <a:pos x="94" y="30"/>
                </a:cxn>
                <a:cxn ang="0">
                  <a:pos x="80" y="24"/>
                </a:cxn>
                <a:cxn ang="0">
                  <a:pos x="68" y="18"/>
                </a:cxn>
                <a:cxn ang="0">
                  <a:pos x="52" y="14"/>
                </a:cxn>
                <a:cxn ang="0">
                  <a:pos x="42" y="24"/>
                </a:cxn>
                <a:cxn ang="0">
                  <a:pos x="38" y="28"/>
                </a:cxn>
                <a:cxn ang="0">
                  <a:pos x="32" y="26"/>
                </a:cxn>
                <a:cxn ang="0">
                  <a:pos x="28" y="22"/>
                </a:cxn>
                <a:cxn ang="0">
                  <a:pos x="26" y="16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8" y="12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14" y="28"/>
                </a:cxn>
                <a:cxn ang="0">
                  <a:pos x="16" y="30"/>
                </a:cxn>
                <a:cxn ang="0">
                  <a:pos x="16" y="36"/>
                </a:cxn>
                <a:cxn ang="0">
                  <a:pos x="18" y="36"/>
                </a:cxn>
                <a:cxn ang="0">
                  <a:pos x="20" y="36"/>
                </a:cxn>
                <a:cxn ang="0">
                  <a:pos x="22" y="32"/>
                </a:cxn>
                <a:cxn ang="0">
                  <a:pos x="50" y="46"/>
                </a:cxn>
                <a:cxn ang="0">
                  <a:pos x="60" y="60"/>
                </a:cxn>
                <a:cxn ang="0">
                  <a:pos x="58" y="76"/>
                </a:cxn>
                <a:cxn ang="0">
                  <a:pos x="56" y="78"/>
                </a:cxn>
                <a:cxn ang="0">
                  <a:pos x="56" y="80"/>
                </a:cxn>
                <a:cxn ang="0">
                  <a:pos x="60" y="80"/>
                </a:cxn>
                <a:cxn ang="0">
                  <a:pos x="70" y="80"/>
                </a:cxn>
                <a:cxn ang="0">
                  <a:pos x="78" y="86"/>
                </a:cxn>
                <a:cxn ang="0">
                  <a:pos x="80" y="90"/>
                </a:cxn>
                <a:cxn ang="0">
                  <a:pos x="86" y="90"/>
                </a:cxn>
                <a:cxn ang="0">
                  <a:pos x="92" y="90"/>
                </a:cxn>
                <a:cxn ang="0">
                  <a:pos x="94" y="82"/>
                </a:cxn>
                <a:cxn ang="0">
                  <a:pos x="104" y="76"/>
                </a:cxn>
                <a:cxn ang="0">
                  <a:pos x="120" y="78"/>
                </a:cxn>
                <a:cxn ang="0">
                  <a:pos x="126" y="90"/>
                </a:cxn>
                <a:cxn ang="0">
                  <a:pos x="132" y="98"/>
                </a:cxn>
                <a:cxn ang="0">
                  <a:pos x="140" y="102"/>
                </a:cxn>
                <a:cxn ang="0">
                  <a:pos x="146" y="100"/>
                </a:cxn>
                <a:cxn ang="0">
                  <a:pos x="146" y="96"/>
                </a:cxn>
                <a:cxn ang="0">
                  <a:pos x="142" y="90"/>
                </a:cxn>
                <a:cxn ang="0">
                  <a:pos x="138" y="88"/>
                </a:cxn>
                <a:cxn ang="0">
                  <a:pos x="128" y="72"/>
                </a:cxn>
                <a:cxn ang="0">
                  <a:pos x="126" y="70"/>
                </a:cxn>
                <a:cxn ang="0">
                  <a:pos x="128" y="64"/>
                </a:cxn>
                <a:cxn ang="0">
                  <a:pos x="130" y="60"/>
                </a:cxn>
                <a:cxn ang="0">
                  <a:pos x="124" y="56"/>
                </a:cxn>
              </a:cxnLst>
              <a:rect l="0" t="0" r="r" b="b"/>
              <a:pathLst>
                <a:path w="148" h="102">
                  <a:moveTo>
                    <a:pt x="124" y="56"/>
                  </a:moveTo>
                  <a:lnTo>
                    <a:pt x="124" y="56"/>
                  </a:lnTo>
                  <a:lnTo>
                    <a:pt x="120" y="54"/>
                  </a:lnTo>
                  <a:lnTo>
                    <a:pt x="118" y="50"/>
                  </a:lnTo>
                  <a:lnTo>
                    <a:pt x="118" y="50"/>
                  </a:lnTo>
                  <a:lnTo>
                    <a:pt x="114" y="42"/>
                  </a:lnTo>
                  <a:lnTo>
                    <a:pt x="108" y="36"/>
                  </a:lnTo>
                  <a:lnTo>
                    <a:pt x="94" y="30"/>
                  </a:lnTo>
                  <a:lnTo>
                    <a:pt x="94" y="30"/>
                  </a:lnTo>
                  <a:lnTo>
                    <a:pt x="80" y="24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0" y="14"/>
                  </a:lnTo>
                  <a:lnTo>
                    <a:pt x="52" y="14"/>
                  </a:lnTo>
                  <a:lnTo>
                    <a:pt x="46" y="18"/>
                  </a:lnTo>
                  <a:lnTo>
                    <a:pt x="42" y="24"/>
                  </a:lnTo>
                  <a:lnTo>
                    <a:pt x="42" y="24"/>
                  </a:lnTo>
                  <a:lnTo>
                    <a:pt x="38" y="28"/>
                  </a:lnTo>
                  <a:lnTo>
                    <a:pt x="34" y="30"/>
                  </a:lnTo>
                  <a:lnTo>
                    <a:pt x="32" y="26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4" y="26"/>
                  </a:lnTo>
                  <a:lnTo>
                    <a:pt x="14" y="28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16" y="36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2" y="32"/>
                  </a:lnTo>
                  <a:lnTo>
                    <a:pt x="22" y="32"/>
                  </a:lnTo>
                  <a:lnTo>
                    <a:pt x="50" y="46"/>
                  </a:lnTo>
                  <a:lnTo>
                    <a:pt x="50" y="46"/>
                  </a:lnTo>
                  <a:lnTo>
                    <a:pt x="56" y="52"/>
                  </a:lnTo>
                  <a:lnTo>
                    <a:pt x="60" y="60"/>
                  </a:lnTo>
                  <a:lnTo>
                    <a:pt x="60" y="66"/>
                  </a:lnTo>
                  <a:lnTo>
                    <a:pt x="58" y="76"/>
                  </a:lnTo>
                  <a:lnTo>
                    <a:pt x="58" y="76"/>
                  </a:lnTo>
                  <a:lnTo>
                    <a:pt x="56" y="78"/>
                  </a:lnTo>
                  <a:lnTo>
                    <a:pt x="56" y="80"/>
                  </a:lnTo>
                  <a:lnTo>
                    <a:pt x="56" y="80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66" y="78"/>
                  </a:lnTo>
                  <a:lnTo>
                    <a:pt x="70" y="80"/>
                  </a:lnTo>
                  <a:lnTo>
                    <a:pt x="74" y="82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80" y="90"/>
                  </a:lnTo>
                  <a:lnTo>
                    <a:pt x="86" y="90"/>
                  </a:lnTo>
                  <a:lnTo>
                    <a:pt x="86" y="90"/>
                  </a:lnTo>
                  <a:lnTo>
                    <a:pt x="88" y="90"/>
                  </a:lnTo>
                  <a:lnTo>
                    <a:pt x="92" y="90"/>
                  </a:lnTo>
                  <a:lnTo>
                    <a:pt x="94" y="82"/>
                  </a:lnTo>
                  <a:lnTo>
                    <a:pt x="94" y="82"/>
                  </a:lnTo>
                  <a:lnTo>
                    <a:pt x="98" y="78"/>
                  </a:lnTo>
                  <a:lnTo>
                    <a:pt x="104" y="76"/>
                  </a:lnTo>
                  <a:lnTo>
                    <a:pt x="112" y="76"/>
                  </a:lnTo>
                  <a:lnTo>
                    <a:pt x="120" y="78"/>
                  </a:lnTo>
                  <a:lnTo>
                    <a:pt x="120" y="78"/>
                  </a:lnTo>
                  <a:lnTo>
                    <a:pt x="126" y="90"/>
                  </a:lnTo>
                  <a:lnTo>
                    <a:pt x="132" y="98"/>
                  </a:lnTo>
                  <a:lnTo>
                    <a:pt x="132" y="98"/>
                  </a:lnTo>
                  <a:lnTo>
                    <a:pt x="136" y="100"/>
                  </a:lnTo>
                  <a:lnTo>
                    <a:pt x="140" y="102"/>
                  </a:lnTo>
                  <a:lnTo>
                    <a:pt x="146" y="100"/>
                  </a:lnTo>
                  <a:lnTo>
                    <a:pt x="146" y="100"/>
                  </a:lnTo>
                  <a:lnTo>
                    <a:pt x="148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2" y="90"/>
                  </a:lnTo>
                  <a:lnTo>
                    <a:pt x="138" y="88"/>
                  </a:lnTo>
                  <a:lnTo>
                    <a:pt x="138" y="88"/>
                  </a:lnTo>
                  <a:lnTo>
                    <a:pt x="134" y="80"/>
                  </a:lnTo>
                  <a:lnTo>
                    <a:pt x="128" y="72"/>
                  </a:lnTo>
                  <a:lnTo>
                    <a:pt x="128" y="72"/>
                  </a:lnTo>
                  <a:lnTo>
                    <a:pt x="126" y="70"/>
                  </a:lnTo>
                  <a:lnTo>
                    <a:pt x="128" y="64"/>
                  </a:lnTo>
                  <a:lnTo>
                    <a:pt x="128" y="64"/>
                  </a:lnTo>
                  <a:lnTo>
                    <a:pt x="130" y="62"/>
                  </a:lnTo>
                  <a:lnTo>
                    <a:pt x="130" y="60"/>
                  </a:lnTo>
                  <a:lnTo>
                    <a:pt x="124" y="56"/>
                  </a:lnTo>
                  <a:lnTo>
                    <a:pt x="124" y="5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98"/>
            <p:cNvSpPr/>
            <p:nvPr/>
          </p:nvSpPr>
          <p:spPr bwMode="auto">
            <a:xfrm>
              <a:off x="8169275" y="304800"/>
              <a:ext cx="60325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38" y="10"/>
                </a:cxn>
                <a:cxn ang="0">
                  <a:pos x="38" y="10"/>
                </a:cxn>
                <a:cxn ang="0">
                  <a:pos x="38" y="8"/>
                </a:cxn>
                <a:cxn ang="0">
                  <a:pos x="38" y="4"/>
                </a:cxn>
                <a:cxn ang="0">
                  <a:pos x="38" y="0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8" y="2"/>
                </a:cxn>
                <a:cxn ang="0">
                  <a:pos x="22" y="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38" h="14">
                  <a:moveTo>
                    <a:pt x="10" y="14"/>
                  </a:moveTo>
                  <a:lnTo>
                    <a:pt x="10" y="14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8"/>
                  </a:lnTo>
                  <a:lnTo>
                    <a:pt x="38" y="4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8" y="2"/>
                  </a:lnTo>
                  <a:lnTo>
                    <a:pt x="22" y="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99"/>
            <p:cNvSpPr/>
            <p:nvPr/>
          </p:nvSpPr>
          <p:spPr bwMode="auto">
            <a:xfrm>
              <a:off x="4943475" y="282575"/>
              <a:ext cx="88900" cy="22225"/>
            </a:xfrm>
            <a:custGeom>
              <a:avLst/>
              <a:gdLst/>
              <a:ahLst/>
              <a:cxnLst>
                <a:cxn ang="0">
                  <a:pos x="36" y="8"/>
                </a:cxn>
                <a:cxn ang="0">
                  <a:pos x="36" y="8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46" y="8"/>
                </a:cxn>
                <a:cxn ang="0">
                  <a:pos x="50" y="8"/>
                </a:cxn>
                <a:cxn ang="0">
                  <a:pos x="52" y="6"/>
                </a:cxn>
                <a:cxn ang="0">
                  <a:pos x="56" y="0"/>
                </a:cxn>
                <a:cxn ang="0">
                  <a:pos x="56" y="0"/>
                </a:cxn>
                <a:cxn ang="0">
                  <a:pos x="42" y="0"/>
                </a:cxn>
                <a:cxn ang="0">
                  <a:pos x="28" y="4"/>
                </a:cxn>
                <a:cxn ang="0">
                  <a:pos x="14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0" y="14"/>
                </a:cxn>
                <a:cxn ang="0">
                  <a:pos x="28" y="14"/>
                </a:cxn>
                <a:cxn ang="0">
                  <a:pos x="36" y="8"/>
                </a:cxn>
                <a:cxn ang="0">
                  <a:pos x="36" y="8"/>
                </a:cxn>
              </a:cxnLst>
              <a:rect l="0" t="0" r="r" b="b"/>
              <a:pathLst>
                <a:path w="56" h="14">
                  <a:moveTo>
                    <a:pt x="36" y="8"/>
                  </a:moveTo>
                  <a:lnTo>
                    <a:pt x="36" y="8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46" y="8"/>
                  </a:lnTo>
                  <a:lnTo>
                    <a:pt x="50" y="8"/>
                  </a:lnTo>
                  <a:lnTo>
                    <a:pt x="52" y="6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14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8" y="14"/>
                  </a:lnTo>
                  <a:lnTo>
                    <a:pt x="36" y="8"/>
                  </a:lnTo>
                  <a:lnTo>
                    <a:pt x="3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00"/>
            <p:cNvSpPr/>
            <p:nvPr/>
          </p:nvSpPr>
          <p:spPr bwMode="auto">
            <a:xfrm>
              <a:off x="7458075" y="1400175"/>
              <a:ext cx="22225" cy="603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0"/>
                </a:cxn>
                <a:cxn ang="0">
                  <a:pos x="0" y="18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2" y="36"/>
                </a:cxn>
                <a:cxn ang="0">
                  <a:pos x="4" y="38"/>
                </a:cxn>
                <a:cxn ang="0">
                  <a:pos x="6" y="38"/>
                </a:cxn>
                <a:cxn ang="0">
                  <a:pos x="10" y="36"/>
                </a:cxn>
                <a:cxn ang="0">
                  <a:pos x="10" y="36"/>
                </a:cxn>
                <a:cxn ang="0">
                  <a:pos x="12" y="34"/>
                </a:cxn>
                <a:cxn ang="0">
                  <a:pos x="14" y="30"/>
                </a:cxn>
                <a:cxn ang="0">
                  <a:pos x="14" y="26"/>
                </a:cxn>
                <a:cxn ang="0">
                  <a:pos x="14" y="22"/>
                </a:cxn>
                <a:cxn ang="0">
                  <a:pos x="14" y="2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4" h="38">
                  <a:moveTo>
                    <a:pt x="4" y="0"/>
                  </a:moveTo>
                  <a:lnTo>
                    <a:pt x="4" y="0"/>
                  </a:lnTo>
                  <a:lnTo>
                    <a:pt x="0" y="10"/>
                  </a:lnTo>
                  <a:lnTo>
                    <a:pt x="0" y="18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2" y="36"/>
                  </a:lnTo>
                  <a:lnTo>
                    <a:pt x="4" y="38"/>
                  </a:lnTo>
                  <a:lnTo>
                    <a:pt x="6" y="38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12" y="34"/>
                  </a:lnTo>
                  <a:lnTo>
                    <a:pt x="14" y="30"/>
                  </a:lnTo>
                  <a:lnTo>
                    <a:pt x="14" y="26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01"/>
            <p:cNvSpPr/>
            <p:nvPr/>
          </p:nvSpPr>
          <p:spPr bwMode="auto">
            <a:xfrm>
              <a:off x="7600950" y="219075"/>
              <a:ext cx="101600" cy="381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8"/>
                </a:cxn>
                <a:cxn ang="0">
                  <a:pos x="22" y="20"/>
                </a:cxn>
                <a:cxn ang="0">
                  <a:pos x="26" y="22"/>
                </a:cxn>
                <a:cxn ang="0">
                  <a:pos x="26" y="22"/>
                </a:cxn>
                <a:cxn ang="0">
                  <a:pos x="58" y="24"/>
                </a:cxn>
                <a:cxn ang="0">
                  <a:pos x="58" y="24"/>
                </a:cxn>
                <a:cxn ang="0">
                  <a:pos x="62" y="24"/>
                </a:cxn>
                <a:cxn ang="0">
                  <a:pos x="64" y="22"/>
                </a:cxn>
                <a:cxn ang="0">
                  <a:pos x="64" y="18"/>
                </a:cxn>
                <a:cxn ang="0">
                  <a:pos x="64" y="18"/>
                </a:cxn>
                <a:cxn ang="0">
                  <a:pos x="64" y="14"/>
                </a:cxn>
                <a:cxn ang="0">
                  <a:pos x="62" y="14"/>
                </a:cxn>
                <a:cxn ang="0">
                  <a:pos x="56" y="12"/>
                </a:cxn>
                <a:cxn ang="0">
                  <a:pos x="56" y="12"/>
                </a:cxn>
                <a:cxn ang="0">
                  <a:pos x="52" y="14"/>
                </a:cxn>
                <a:cxn ang="0">
                  <a:pos x="50" y="14"/>
                </a:cxn>
                <a:cxn ang="0">
                  <a:pos x="48" y="12"/>
                </a:cxn>
                <a:cxn ang="0">
                  <a:pos x="48" y="12"/>
                </a:cxn>
                <a:cxn ang="0">
                  <a:pos x="46" y="10"/>
                </a:cxn>
                <a:cxn ang="0">
                  <a:pos x="46" y="6"/>
                </a:cxn>
                <a:cxn ang="0">
                  <a:pos x="44" y="4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34" y="0"/>
                </a:cxn>
                <a:cxn ang="0">
                  <a:pos x="28" y="0"/>
                </a:cxn>
                <a:cxn ang="0">
                  <a:pos x="18" y="2"/>
                </a:cxn>
                <a:cxn ang="0">
                  <a:pos x="1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16"/>
                </a:cxn>
                <a:cxn ang="0">
                  <a:pos x="12" y="14"/>
                </a:cxn>
                <a:cxn ang="0">
                  <a:pos x="18" y="12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64" h="24">
                  <a:moveTo>
                    <a:pt x="24" y="12"/>
                  </a:moveTo>
                  <a:lnTo>
                    <a:pt x="24" y="1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8"/>
                  </a:lnTo>
                  <a:lnTo>
                    <a:pt x="22" y="20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58" y="24"/>
                  </a:lnTo>
                  <a:lnTo>
                    <a:pt x="58" y="24"/>
                  </a:lnTo>
                  <a:lnTo>
                    <a:pt x="62" y="24"/>
                  </a:lnTo>
                  <a:lnTo>
                    <a:pt x="64" y="22"/>
                  </a:lnTo>
                  <a:lnTo>
                    <a:pt x="64" y="18"/>
                  </a:lnTo>
                  <a:lnTo>
                    <a:pt x="64" y="18"/>
                  </a:lnTo>
                  <a:lnTo>
                    <a:pt x="64" y="14"/>
                  </a:lnTo>
                  <a:lnTo>
                    <a:pt x="62" y="14"/>
                  </a:lnTo>
                  <a:lnTo>
                    <a:pt x="56" y="12"/>
                  </a:lnTo>
                  <a:lnTo>
                    <a:pt x="56" y="12"/>
                  </a:lnTo>
                  <a:lnTo>
                    <a:pt x="52" y="14"/>
                  </a:lnTo>
                  <a:lnTo>
                    <a:pt x="50" y="14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6" y="10"/>
                  </a:lnTo>
                  <a:lnTo>
                    <a:pt x="46" y="6"/>
                  </a:lnTo>
                  <a:lnTo>
                    <a:pt x="44" y="4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18" y="2"/>
                  </a:lnTo>
                  <a:lnTo>
                    <a:pt x="1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16"/>
                  </a:lnTo>
                  <a:lnTo>
                    <a:pt x="12" y="14"/>
                  </a:lnTo>
                  <a:lnTo>
                    <a:pt x="18" y="12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02"/>
            <p:cNvSpPr/>
            <p:nvPr/>
          </p:nvSpPr>
          <p:spPr bwMode="auto">
            <a:xfrm>
              <a:off x="7705725" y="250825"/>
              <a:ext cx="66675" cy="190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12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2" h="12">
                  <a:moveTo>
                    <a:pt x="42" y="8"/>
                  </a:moveTo>
                  <a:lnTo>
                    <a:pt x="42" y="8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12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03"/>
            <p:cNvSpPr/>
            <p:nvPr/>
          </p:nvSpPr>
          <p:spPr bwMode="auto">
            <a:xfrm>
              <a:off x="5162550" y="250825"/>
              <a:ext cx="79375" cy="22225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4" y="10"/>
                </a:cxn>
                <a:cxn ang="0">
                  <a:pos x="32" y="12"/>
                </a:cxn>
                <a:cxn ang="0">
                  <a:pos x="40" y="14"/>
                </a:cxn>
                <a:cxn ang="0">
                  <a:pos x="50" y="14"/>
                </a:cxn>
                <a:cxn ang="0">
                  <a:pos x="50" y="14"/>
                </a:cxn>
                <a:cxn ang="0">
                  <a:pos x="38" y="6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50" h="14">
                  <a:moveTo>
                    <a:pt x="12" y="8"/>
                  </a:moveTo>
                  <a:lnTo>
                    <a:pt x="1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4" y="10"/>
                  </a:lnTo>
                  <a:lnTo>
                    <a:pt x="32" y="12"/>
                  </a:lnTo>
                  <a:lnTo>
                    <a:pt x="40" y="14"/>
                  </a:lnTo>
                  <a:lnTo>
                    <a:pt x="50" y="14"/>
                  </a:lnTo>
                  <a:lnTo>
                    <a:pt x="50" y="14"/>
                  </a:lnTo>
                  <a:lnTo>
                    <a:pt x="38" y="6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04"/>
            <p:cNvSpPr/>
            <p:nvPr/>
          </p:nvSpPr>
          <p:spPr bwMode="auto">
            <a:xfrm>
              <a:off x="4886325" y="727075"/>
              <a:ext cx="50800" cy="31750"/>
            </a:xfrm>
            <a:custGeom>
              <a:avLst/>
              <a:gdLst/>
              <a:ahLst/>
              <a:cxnLst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0" y="18"/>
                </a:cxn>
                <a:cxn ang="0">
                  <a:pos x="30" y="16"/>
                </a:cxn>
                <a:cxn ang="0">
                  <a:pos x="24" y="12"/>
                </a:cxn>
                <a:cxn ang="0">
                  <a:pos x="20" y="8"/>
                </a:cxn>
                <a:cxn ang="0">
                  <a:pos x="20" y="6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6" y="6"/>
                </a:cxn>
                <a:cxn ang="0">
                  <a:pos x="10" y="10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26" y="20"/>
                </a:cxn>
                <a:cxn ang="0">
                  <a:pos x="28" y="20"/>
                </a:cxn>
                <a:cxn ang="0">
                  <a:pos x="32" y="20"/>
                </a:cxn>
                <a:cxn ang="0">
                  <a:pos x="32" y="20"/>
                </a:cxn>
              </a:cxnLst>
              <a:rect l="0" t="0" r="r" b="b"/>
              <a:pathLst>
                <a:path w="32" h="20">
                  <a:moveTo>
                    <a:pt x="32" y="20"/>
                  </a:move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0" y="18"/>
                  </a:lnTo>
                  <a:lnTo>
                    <a:pt x="30" y="16"/>
                  </a:lnTo>
                  <a:lnTo>
                    <a:pt x="24" y="12"/>
                  </a:lnTo>
                  <a:lnTo>
                    <a:pt x="20" y="8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6" y="6"/>
                  </a:lnTo>
                  <a:lnTo>
                    <a:pt x="10" y="10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20"/>
                  </a:lnTo>
                  <a:lnTo>
                    <a:pt x="28" y="20"/>
                  </a:lnTo>
                  <a:lnTo>
                    <a:pt x="32" y="20"/>
                  </a:lnTo>
                  <a:lnTo>
                    <a:pt x="3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05"/>
            <p:cNvSpPr/>
            <p:nvPr/>
          </p:nvSpPr>
          <p:spPr bwMode="auto">
            <a:xfrm>
              <a:off x="8074025" y="1003300"/>
              <a:ext cx="25400" cy="3810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6" y="10"/>
                </a:cxn>
                <a:cxn ang="0">
                  <a:pos x="8" y="10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4" y="20"/>
                </a:cxn>
                <a:cxn ang="0">
                  <a:pos x="4" y="22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4"/>
                </a:cxn>
                <a:cxn ang="0">
                  <a:pos x="12" y="22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6" h="24">
                  <a:moveTo>
                    <a:pt x="0" y="4"/>
                  </a:moveTo>
                  <a:lnTo>
                    <a:pt x="0" y="4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6" y="10"/>
                  </a:lnTo>
                  <a:lnTo>
                    <a:pt x="8" y="10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4" y="20"/>
                  </a:lnTo>
                  <a:lnTo>
                    <a:pt x="4" y="22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4"/>
                  </a:lnTo>
                  <a:lnTo>
                    <a:pt x="12" y="22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06"/>
            <p:cNvSpPr/>
            <p:nvPr/>
          </p:nvSpPr>
          <p:spPr bwMode="auto">
            <a:xfrm>
              <a:off x="5175250" y="292100"/>
              <a:ext cx="82550" cy="31750"/>
            </a:xfrm>
            <a:custGeom>
              <a:avLst/>
              <a:gdLst/>
              <a:ahLst/>
              <a:cxnLst>
                <a:cxn ang="0">
                  <a:pos x="38" y="4"/>
                </a:cxn>
                <a:cxn ang="0">
                  <a:pos x="38" y="4"/>
                </a:cxn>
                <a:cxn ang="0">
                  <a:pos x="30" y="0"/>
                </a:cxn>
                <a:cxn ang="0">
                  <a:pos x="26" y="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2" y="12"/>
                </a:cxn>
                <a:cxn ang="0">
                  <a:pos x="26" y="14"/>
                </a:cxn>
                <a:cxn ang="0">
                  <a:pos x="30" y="14"/>
                </a:cxn>
                <a:cxn ang="0">
                  <a:pos x="32" y="16"/>
                </a:cxn>
                <a:cxn ang="0">
                  <a:pos x="32" y="16"/>
                </a:cxn>
                <a:cxn ang="0">
                  <a:pos x="36" y="18"/>
                </a:cxn>
                <a:cxn ang="0">
                  <a:pos x="40" y="20"/>
                </a:cxn>
                <a:cxn ang="0">
                  <a:pos x="46" y="18"/>
                </a:cxn>
                <a:cxn ang="0">
                  <a:pos x="50" y="16"/>
                </a:cxn>
                <a:cxn ang="0">
                  <a:pos x="50" y="16"/>
                </a:cxn>
                <a:cxn ang="0">
                  <a:pos x="52" y="12"/>
                </a:cxn>
                <a:cxn ang="0">
                  <a:pos x="52" y="6"/>
                </a:cxn>
                <a:cxn ang="0">
                  <a:pos x="52" y="6"/>
                </a:cxn>
                <a:cxn ang="0">
                  <a:pos x="48" y="4"/>
                </a:cxn>
                <a:cxn ang="0">
                  <a:pos x="44" y="2"/>
                </a:cxn>
                <a:cxn ang="0">
                  <a:pos x="42" y="4"/>
                </a:cxn>
                <a:cxn ang="0">
                  <a:pos x="38" y="4"/>
                </a:cxn>
                <a:cxn ang="0">
                  <a:pos x="38" y="4"/>
                </a:cxn>
              </a:cxnLst>
              <a:rect l="0" t="0" r="r" b="b"/>
              <a:pathLst>
                <a:path w="52" h="20">
                  <a:moveTo>
                    <a:pt x="38" y="4"/>
                  </a:moveTo>
                  <a:lnTo>
                    <a:pt x="38" y="4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2" y="12"/>
                  </a:lnTo>
                  <a:lnTo>
                    <a:pt x="26" y="14"/>
                  </a:lnTo>
                  <a:lnTo>
                    <a:pt x="30" y="14"/>
                  </a:lnTo>
                  <a:lnTo>
                    <a:pt x="32" y="16"/>
                  </a:lnTo>
                  <a:lnTo>
                    <a:pt x="32" y="16"/>
                  </a:lnTo>
                  <a:lnTo>
                    <a:pt x="36" y="18"/>
                  </a:lnTo>
                  <a:lnTo>
                    <a:pt x="40" y="20"/>
                  </a:lnTo>
                  <a:lnTo>
                    <a:pt x="46" y="18"/>
                  </a:lnTo>
                  <a:lnTo>
                    <a:pt x="50" y="16"/>
                  </a:lnTo>
                  <a:lnTo>
                    <a:pt x="50" y="16"/>
                  </a:lnTo>
                  <a:lnTo>
                    <a:pt x="52" y="12"/>
                  </a:lnTo>
                  <a:lnTo>
                    <a:pt x="52" y="6"/>
                  </a:lnTo>
                  <a:lnTo>
                    <a:pt x="52" y="6"/>
                  </a:lnTo>
                  <a:lnTo>
                    <a:pt x="48" y="4"/>
                  </a:lnTo>
                  <a:lnTo>
                    <a:pt x="44" y="2"/>
                  </a:lnTo>
                  <a:lnTo>
                    <a:pt x="42" y="4"/>
                  </a:lnTo>
                  <a:lnTo>
                    <a:pt x="38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07"/>
            <p:cNvSpPr/>
            <p:nvPr/>
          </p:nvSpPr>
          <p:spPr bwMode="auto">
            <a:xfrm>
              <a:off x="7956550" y="1143000"/>
              <a:ext cx="19050" cy="476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8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24"/>
                </a:cxn>
                <a:cxn ang="0">
                  <a:pos x="10" y="1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30">
                  <a:moveTo>
                    <a:pt x="12" y="0"/>
                  </a:moveTo>
                  <a:lnTo>
                    <a:pt x="12" y="0"/>
                  </a:lnTo>
                  <a:lnTo>
                    <a:pt x="4" y="8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24"/>
                  </a:lnTo>
                  <a:lnTo>
                    <a:pt x="10" y="1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08"/>
            <p:cNvSpPr/>
            <p:nvPr/>
          </p:nvSpPr>
          <p:spPr bwMode="auto">
            <a:xfrm>
              <a:off x="7813675" y="1231900"/>
              <a:ext cx="28575" cy="25400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18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4"/>
                </a:cxn>
                <a:cxn ang="0">
                  <a:pos x="14" y="10"/>
                </a:cxn>
                <a:cxn ang="0">
                  <a:pos x="18" y="0"/>
                </a:cxn>
                <a:cxn ang="0">
                  <a:pos x="18" y="0"/>
                </a:cxn>
              </a:cxnLst>
              <a:rect l="0" t="0" r="r" b="b"/>
              <a:pathLst>
                <a:path w="18" h="16">
                  <a:moveTo>
                    <a:pt x="18" y="0"/>
                  </a:moveTo>
                  <a:lnTo>
                    <a:pt x="18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4"/>
                  </a:lnTo>
                  <a:lnTo>
                    <a:pt x="14" y="1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09"/>
            <p:cNvSpPr/>
            <p:nvPr/>
          </p:nvSpPr>
          <p:spPr bwMode="auto">
            <a:xfrm>
              <a:off x="6572250" y="882650"/>
              <a:ext cx="15875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20"/>
                </a:cxn>
                <a:cxn ang="0">
                  <a:pos x="10" y="1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0" h="22">
                  <a:moveTo>
                    <a:pt x="0" y="6"/>
                  </a:moveTo>
                  <a:lnTo>
                    <a:pt x="0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20"/>
                  </a:lnTo>
                  <a:lnTo>
                    <a:pt x="10" y="1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10"/>
            <p:cNvSpPr/>
            <p:nvPr/>
          </p:nvSpPr>
          <p:spPr bwMode="auto">
            <a:xfrm>
              <a:off x="7953375" y="1543050"/>
              <a:ext cx="57150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8" y="6"/>
                </a:cxn>
                <a:cxn ang="0">
                  <a:pos x="32" y="6"/>
                </a:cxn>
                <a:cxn ang="0">
                  <a:pos x="36" y="2"/>
                </a:cxn>
                <a:cxn ang="0">
                  <a:pos x="36" y="2"/>
                </a:cxn>
                <a:cxn ang="0">
                  <a:pos x="32" y="2"/>
                </a:cxn>
                <a:cxn ang="0">
                  <a:pos x="28" y="2"/>
                </a:cxn>
                <a:cxn ang="0">
                  <a:pos x="18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36" h="6">
                  <a:moveTo>
                    <a:pt x="0" y="6"/>
                  </a:moveTo>
                  <a:lnTo>
                    <a:pt x="0" y="6"/>
                  </a:lnTo>
                  <a:lnTo>
                    <a:pt x="28" y="6"/>
                  </a:lnTo>
                  <a:lnTo>
                    <a:pt x="32" y="6"/>
                  </a:lnTo>
                  <a:lnTo>
                    <a:pt x="36" y="2"/>
                  </a:lnTo>
                  <a:lnTo>
                    <a:pt x="36" y="2"/>
                  </a:lnTo>
                  <a:lnTo>
                    <a:pt x="32" y="2"/>
                  </a:lnTo>
                  <a:lnTo>
                    <a:pt x="28" y="2"/>
                  </a:lnTo>
                  <a:lnTo>
                    <a:pt x="18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11"/>
            <p:cNvSpPr/>
            <p:nvPr/>
          </p:nvSpPr>
          <p:spPr bwMode="auto">
            <a:xfrm>
              <a:off x="6619875" y="930275"/>
              <a:ext cx="38100" cy="25400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8" y="2"/>
                </a:cxn>
                <a:cxn ang="0">
                  <a:pos x="12" y="2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0" y="16"/>
                </a:cxn>
                <a:cxn ang="0">
                  <a:pos x="20" y="16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4" h="16">
                  <a:moveTo>
                    <a:pt x="24" y="0"/>
                  </a:moveTo>
                  <a:lnTo>
                    <a:pt x="24" y="0"/>
                  </a:lnTo>
                  <a:lnTo>
                    <a:pt x="18" y="2"/>
                  </a:lnTo>
                  <a:lnTo>
                    <a:pt x="12" y="2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12"/>
            <p:cNvSpPr/>
            <p:nvPr/>
          </p:nvSpPr>
          <p:spPr bwMode="auto">
            <a:xfrm>
              <a:off x="7997825" y="1701800"/>
              <a:ext cx="41275" cy="28575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0" y="12"/>
                </a:cxn>
                <a:cxn ang="0">
                  <a:pos x="14" y="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18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8">
                  <a:moveTo>
                    <a:pt x="6" y="16"/>
                  </a:moveTo>
                  <a:lnTo>
                    <a:pt x="6" y="16"/>
                  </a:lnTo>
                  <a:lnTo>
                    <a:pt x="10" y="12"/>
                  </a:lnTo>
                  <a:lnTo>
                    <a:pt x="14" y="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18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13"/>
            <p:cNvSpPr/>
            <p:nvPr/>
          </p:nvSpPr>
          <p:spPr bwMode="auto">
            <a:xfrm>
              <a:off x="5276850" y="311150"/>
              <a:ext cx="31750" cy="190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16" y="10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20" h="12">
                  <a:moveTo>
                    <a:pt x="6" y="2"/>
                  </a:moveTo>
                  <a:lnTo>
                    <a:pt x="6" y="2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16" y="10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14"/>
            <p:cNvSpPr/>
            <p:nvPr/>
          </p:nvSpPr>
          <p:spPr bwMode="auto">
            <a:xfrm>
              <a:off x="5248275" y="260350"/>
              <a:ext cx="41275" cy="158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26" y="6"/>
                </a:cxn>
                <a:cxn ang="0">
                  <a:pos x="26" y="6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6" y="10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6" h="10">
                  <a:moveTo>
                    <a:pt x="22" y="10"/>
                  </a:moveTo>
                  <a:lnTo>
                    <a:pt x="22" y="10"/>
                  </a:lnTo>
                  <a:lnTo>
                    <a:pt x="26" y="6"/>
                  </a:lnTo>
                  <a:lnTo>
                    <a:pt x="26" y="6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6" y="10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15"/>
            <p:cNvSpPr/>
            <p:nvPr/>
          </p:nvSpPr>
          <p:spPr bwMode="auto">
            <a:xfrm>
              <a:off x="8277225" y="317500"/>
              <a:ext cx="53975" cy="6350"/>
            </a:xfrm>
            <a:custGeom>
              <a:avLst/>
              <a:gdLst/>
              <a:ahLst/>
              <a:cxnLst>
                <a:cxn ang="0">
                  <a:pos x="34" y="4"/>
                </a:cxn>
                <a:cxn ang="0">
                  <a:pos x="34" y="4"/>
                </a:cxn>
                <a:cxn ang="0">
                  <a:pos x="1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4"/>
                </a:cxn>
                <a:cxn ang="0">
                  <a:pos x="26" y="4"/>
                </a:cxn>
                <a:cxn ang="0">
                  <a:pos x="34" y="4"/>
                </a:cxn>
                <a:cxn ang="0">
                  <a:pos x="34" y="4"/>
                </a:cxn>
              </a:cxnLst>
              <a:rect l="0" t="0" r="r" b="b"/>
              <a:pathLst>
                <a:path w="34" h="4">
                  <a:moveTo>
                    <a:pt x="34" y="4"/>
                  </a:moveTo>
                  <a:lnTo>
                    <a:pt x="34" y="4"/>
                  </a:lnTo>
                  <a:lnTo>
                    <a:pt x="1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4"/>
                  </a:lnTo>
                  <a:lnTo>
                    <a:pt x="26" y="4"/>
                  </a:lnTo>
                  <a:lnTo>
                    <a:pt x="34" y="4"/>
                  </a:lnTo>
                  <a:lnTo>
                    <a:pt x="3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16"/>
            <p:cNvSpPr/>
            <p:nvPr/>
          </p:nvSpPr>
          <p:spPr bwMode="auto">
            <a:xfrm>
              <a:off x="5511800" y="434975"/>
              <a:ext cx="25400" cy="15875"/>
            </a:xfrm>
            <a:custGeom>
              <a:avLst/>
              <a:gdLst/>
              <a:ahLst/>
              <a:cxnLst>
                <a:cxn ang="0">
                  <a:pos x="8" y="10"/>
                </a:cxn>
                <a:cxn ang="0">
                  <a:pos x="8" y="10"/>
                </a:cxn>
                <a:cxn ang="0">
                  <a:pos x="12" y="8"/>
                </a:cxn>
                <a:cxn ang="0">
                  <a:pos x="14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8" y="10"/>
                </a:cxn>
                <a:cxn ang="0">
                  <a:pos x="8" y="10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8" y="10"/>
                  </a:lnTo>
                  <a:lnTo>
                    <a:pt x="12" y="8"/>
                  </a:lnTo>
                  <a:lnTo>
                    <a:pt x="14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8" y="10"/>
                  </a:lnTo>
                  <a:lnTo>
                    <a:pt x="8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17"/>
            <p:cNvSpPr/>
            <p:nvPr/>
          </p:nvSpPr>
          <p:spPr bwMode="auto">
            <a:xfrm>
              <a:off x="8108950" y="996950"/>
              <a:ext cx="2540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8"/>
                </a:cxn>
                <a:cxn ang="0">
                  <a:pos x="10" y="6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16" h="14">
                  <a:moveTo>
                    <a:pt x="14" y="6"/>
                  </a:moveTo>
                  <a:lnTo>
                    <a:pt x="14" y="6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8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8"/>
                  </a:lnTo>
                  <a:lnTo>
                    <a:pt x="10" y="6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18"/>
            <p:cNvSpPr/>
            <p:nvPr/>
          </p:nvSpPr>
          <p:spPr bwMode="auto">
            <a:xfrm>
              <a:off x="8229600" y="3206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19"/>
            <p:cNvSpPr/>
            <p:nvPr/>
          </p:nvSpPr>
          <p:spPr bwMode="auto">
            <a:xfrm>
              <a:off x="8229600" y="307975"/>
              <a:ext cx="31750" cy="15875"/>
            </a:xfrm>
            <a:custGeom>
              <a:avLst/>
              <a:gdLst/>
              <a:ahLst/>
              <a:cxnLst>
                <a:cxn ang="0">
                  <a:pos x="18" y="8"/>
                </a:cxn>
                <a:cxn ang="0">
                  <a:pos x="18" y="8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8" y="2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2" y="0"/>
                </a:cxn>
                <a:cxn ang="0">
                  <a:pos x="8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8" y="10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</a:cxnLst>
              <a:rect l="0" t="0" r="r" b="b"/>
              <a:pathLst>
                <a:path w="20" h="10">
                  <a:moveTo>
                    <a:pt x="18" y="8"/>
                  </a:moveTo>
                  <a:lnTo>
                    <a:pt x="18" y="8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2" y="0"/>
                  </a:lnTo>
                  <a:lnTo>
                    <a:pt x="8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0"/>
                  </a:lnTo>
                  <a:lnTo>
                    <a:pt x="8" y="10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20"/>
            <p:cNvSpPr/>
            <p:nvPr/>
          </p:nvSpPr>
          <p:spPr bwMode="auto">
            <a:xfrm>
              <a:off x="4552950" y="600075"/>
              <a:ext cx="25400" cy="19050"/>
            </a:xfrm>
            <a:custGeom>
              <a:avLst/>
              <a:gdLst/>
              <a:ahLst/>
              <a:cxnLst>
                <a:cxn ang="0">
                  <a:pos x="0" y="12"/>
                </a:cxn>
                <a:cxn ang="0">
                  <a:pos x="0" y="12"/>
                </a:cxn>
                <a:cxn ang="0">
                  <a:pos x="6" y="12"/>
                </a:cxn>
                <a:cxn ang="0">
                  <a:pos x="10" y="12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4"/>
                </a:cxn>
                <a:cxn ang="0">
                  <a:pos x="6" y="4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</a:cxnLst>
              <a:rect l="0" t="0" r="r" b="b"/>
              <a:pathLst>
                <a:path w="16" h="12">
                  <a:moveTo>
                    <a:pt x="0" y="12"/>
                  </a:moveTo>
                  <a:lnTo>
                    <a:pt x="0" y="12"/>
                  </a:lnTo>
                  <a:lnTo>
                    <a:pt x="6" y="12"/>
                  </a:lnTo>
                  <a:lnTo>
                    <a:pt x="10" y="12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4"/>
                  </a:lnTo>
                  <a:lnTo>
                    <a:pt x="6" y="4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21"/>
            <p:cNvSpPr/>
            <p:nvPr/>
          </p:nvSpPr>
          <p:spPr bwMode="auto">
            <a:xfrm>
              <a:off x="8054975" y="1606550"/>
              <a:ext cx="2857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2" y="2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lnTo>
                    <a:pt x="0" y="6"/>
                  </a:lnTo>
                  <a:lnTo>
                    <a:pt x="1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2" y="2"/>
                  </a:lnTo>
                  <a:lnTo>
                    <a:pt x="8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22"/>
            <p:cNvSpPr/>
            <p:nvPr/>
          </p:nvSpPr>
          <p:spPr bwMode="auto">
            <a:xfrm>
              <a:off x="8207375" y="339725"/>
              <a:ext cx="34925" cy="127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22" h="8">
                  <a:moveTo>
                    <a:pt x="0" y="6"/>
                  </a:moveTo>
                  <a:lnTo>
                    <a:pt x="0" y="6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23"/>
            <p:cNvSpPr/>
            <p:nvPr/>
          </p:nvSpPr>
          <p:spPr bwMode="auto">
            <a:xfrm>
              <a:off x="5067300" y="260350"/>
              <a:ext cx="44450" cy="22225"/>
            </a:xfrm>
            <a:custGeom>
              <a:avLst/>
              <a:gdLst/>
              <a:ahLst/>
              <a:cxnLst>
                <a:cxn ang="0">
                  <a:pos x="20" y="10"/>
                </a:cxn>
                <a:cxn ang="0">
                  <a:pos x="20" y="10"/>
                </a:cxn>
                <a:cxn ang="0">
                  <a:pos x="22" y="8"/>
                </a:cxn>
                <a:cxn ang="0">
                  <a:pos x="24" y="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2" y="6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20" y="4"/>
                </a:cxn>
                <a:cxn ang="0">
                  <a:pos x="24" y="4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2" y="8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8" y="14"/>
                </a:cxn>
                <a:cxn ang="0">
                  <a:pos x="16" y="14"/>
                </a:cxn>
                <a:cxn ang="0">
                  <a:pos x="20" y="10"/>
                </a:cxn>
                <a:cxn ang="0">
                  <a:pos x="20" y="10"/>
                </a:cxn>
              </a:cxnLst>
              <a:rect l="0" t="0" r="r" b="b"/>
              <a:pathLst>
                <a:path w="28" h="14">
                  <a:moveTo>
                    <a:pt x="20" y="10"/>
                  </a:moveTo>
                  <a:lnTo>
                    <a:pt x="20" y="10"/>
                  </a:lnTo>
                  <a:lnTo>
                    <a:pt x="22" y="8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2" y="6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20" y="4"/>
                  </a:lnTo>
                  <a:lnTo>
                    <a:pt x="24" y="4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2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8" y="14"/>
                  </a:lnTo>
                  <a:lnTo>
                    <a:pt x="16" y="14"/>
                  </a:lnTo>
                  <a:lnTo>
                    <a:pt x="20" y="10"/>
                  </a:lnTo>
                  <a:lnTo>
                    <a:pt x="2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24"/>
            <p:cNvSpPr/>
            <p:nvPr/>
          </p:nvSpPr>
          <p:spPr bwMode="auto">
            <a:xfrm>
              <a:off x="8007350" y="1352550"/>
              <a:ext cx="15875" cy="38100"/>
            </a:xfrm>
            <a:custGeom>
              <a:avLst/>
              <a:gdLst/>
              <a:ahLst/>
              <a:cxnLst>
                <a:cxn ang="0">
                  <a:pos x="6" y="24"/>
                </a:cxn>
                <a:cxn ang="0">
                  <a:pos x="6" y="24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10" y="12"/>
                </a:cxn>
                <a:cxn ang="0">
                  <a:pos x="10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6" y="24"/>
                </a:cxn>
              </a:cxnLst>
              <a:rect l="0" t="0" r="r" b="b"/>
              <a:pathLst>
                <a:path w="10" h="24">
                  <a:moveTo>
                    <a:pt x="6" y="24"/>
                  </a:moveTo>
                  <a:lnTo>
                    <a:pt x="6" y="2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10" y="12"/>
                  </a:lnTo>
                  <a:lnTo>
                    <a:pt x="10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25"/>
            <p:cNvSpPr/>
            <p:nvPr/>
          </p:nvSpPr>
          <p:spPr bwMode="auto">
            <a:xfrm>
              <a:off x="5016500" y="292100"/>
              <a:ext cx="142875" cy="41275"/>
            </a:xfrm>
            <a:custGeom>
              <a:avLst/>
              <a:gdLst/>
              <a:ahLst/>
              <a:cxnLst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20" y="16"/>
                </a:cxn>
                <a:cxn ang="0">
                  <a:pos x="24" y="16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20"/>
                </a:cxn>
                <a:cxn ang="0">
                  <a:pos x="30" y="20"/>
                </a:cxn>
                <a:cxn ang="0">
                  <a:pos x="28" y="20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8" y="24"/>
                </a:cxn>
                <a:cxn ang="0">
                  <a:pos x="34" y="26"/>
                </a:cxn>
                <a:cxn ang="0">
                  <a:pos x="44" y="24"/>
                </a:cxn>
                <a:cxn ang="0">
                  <a:pos x="44" y="24"/>
                </a:cxn>
                <a:cxn ang="0">
                  <a:pos x="62" y="20"/>
                </a:cxn>
                <a:cxn ang="0">
                  <a:pos x="70" y="18"/>
                </a:cxn>
                <a:cxn ang="0">
                  <a:pos x="80" y="18"/>
                </a:cxn>
                <a:cxn ang="0">
                  <a:pos x="80" y="18"/>
                </a:cxn>
                <a:cxn ang="0">
                  <a:pos x="86" y="18"/>
                </a:cxn>
                <a:cxn ang="0">
                  <a:pos x="90" y="14"/>
                </a:cxn>
                <a:cxn ang="0">
                  <a:pos x="90" y="14"/>
                </a:cxn>
                <a:cxn ang="0">
                  <a:pos x="90" y="10"/>
                </a:cxn>
                <a:cxn ang="0">
                  <a:pos x="88" y="10"/>
                </a:cxn>
                <a:cxn ang="0">
                  <a:pos x="88" y="10"/>
                </a:cxn>
                <a:cxn ang="0">
                  <a:pos x="80" y="10"/>
                </a:cxn>
                <a:cxn ang="0">
                  <a:pos x="74" y="10"/>
                </a:cxn>
                <a:cxn ang="0">
                  <a:pos x="68" y="6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60" y="2"/>
                </a:cxn>
                <a:cxn ang="0">
                  <a:pos x="60" y="2"/>
                </a:cxn>
                <a:cxn ang="0">
                  <a:pos x="58" y="2"/>
                </a:cxn>
                <a:cxn ang="0">
                  <a:pos x="56" y="4"/>
                </a:cxn>
                <a:cxn ang="0">
                  <a:pos x="58" y="8"/>
                </a:cxn>
                <a:cxn ang="0">
                  <a:pos x="62" y="10"/>
                </a:cxn>
                <a:cxn ang="0">
                  <a:pos x="62" y="12"/>
                </a:cxn>
                <a:cxn ang="0">
                  <a:pos x="62" y="14"/>
                </a:cxn>
                <a:cxn ang="0">
                  <a:pos x="62" y="14"/>
                </a:cxn>
                <a:cxn ang="0">
                  <a:pos x="48" y="12"/>
                </a:cxn>
                <a:cxn ang="0">
                  <a:pos x="36" y="8"/>
                </a:cxn>
                <a:cxn ang="0">
                  <a:pos x="36" y="8"/>
                </a:cxn>
                <a:cxn ang="0">
                  <a:pos x="34" y="6"/>
                </a:cxn>
                <a:cxn ang="0">
                  <a:pos x="30" y="6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4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8" y="6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4" y="10"/>
                </a:cxn>
              </a:cxnLst>
              <a:rect l="0" t="0" r="r" b="b"/>
              <a:pathLst>
                <a:path w="90" h="26">
                  <a:moveTo>
                    <a:pt x="4" y="10"/>
                  </a:moveTo>
                  <a:lnTo>
                    <a:pt x="4" y="10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20" y="16"/>
                  </a:lnTo>
                  <a:lnTo>
                    <a:pt x="24" y="16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20"/>
                  </a:lnTo>
                  <a:lnTo>
                    <a:pt x="30" y="20"/>
                  </a:lnTo>
                  <a:lnTo>
                    <a:pt x="28" y="20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8" y="24"/>
                  </a:lnTo>
                  <a:lnTo>
                    <a:pt x="34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62" y="20"/>
                  </a:lnTo>
                  <a:lnTo>
                    <a:pt x="70" y="18"/>
                  </a:lnTo>
                  <a:lnTo>
                    <a:pt x="80" y="18"/>
                  </a:lnTo>
                  <a:lnTo>
                    <a:pt x="80" y="18"/>
                  </a:lnTo>
                  <a:lnTo>
                    <a:pt x="86" y="18"/>
                  </a:lnTo>
                  <a:lnTo>
                    <a:pt x="90" y="14"/>
                  </a:lnTo>
                  <a:lnTo>
                    <a:pt x="90" y="14"/>
                  </a:lnTo>
                  <a:lnTo>
                    <a:pt x="90" y="10"/>
                  </a:lnTo>
                  <a:lnTo>
                    <a:pt x="88" y="10"/>
                  </a:lnTo>
                  <a:lnTo>
                    <a:pt x="88" y="10"/>
                  </a:lnTo>
                  <a:lnTo>
                    <a:pt x="80" y="10"/>
                  </a:lnTo>
                  <a:lnTo>
                    <a:pt x="74" y="10"/>
                  </a:lnTo>
                  <a:lnTo>
                    <a:pt x="68" y="6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0" y="2"/>
                  </a:lnTo>
                  <a:lnTo>
                    <a:pt x="60" y="2"/>
                  </a:lnTo>
                  <a:lnTo>
                    <a:pt x="58" y="2"/>
                  </a:lnTo>
                  <a:lnTo>
                    <a:pt x="56" y="4"/>
                  </a:lnTo>
                  <a:lnTo>
                    <a:pt x="58" y="8"/>
                  </a:lnTo>
                  <a:lnTo>
                    <a:pt x="62" y="10"/>
                  </a:lnTo>
                  <a:lnTo>
                    <a:pt x="62" y="12"/>
                  </a:lnTo>
                  <a:lnTo>
                    <a:pt x="62" y="14"/>
                  </a:lnTo>
                  <a:lnTo>
                    <a:pt x="62" y="14"/>
                  </a:lnTo>
                  <a:lnTo>
                    <a:pt x="48" y="12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4" y="6"/>
                  </a:lnTo>
                  <a:lnTo>
                    <a:pt x="30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8" y="6"/>
                  </a:lnTo>
                  <a:lnTo>
                    <a:pt x="6" y="8"/>
                  </a:lnTo>
                  <a:lnTo>
                    <a:pt x="4" y="10"/>
                  </a:lnTo>
                  <a:lnTo>
                    <a:pt x="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26"/>
            <p:cNvSpPr/>
            <p:nvPr/>
          </p:nvSpPr>
          <p:spPr bwMode="auto">
            <a:xfrm>
              <a:off x="7064375" y="412750"/>
              <a:ext cx="25400" cy="12700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8"/>
                </a:cxn>
                <a:cxn ang="0">
                  <a:pos x="8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16" h="8">
                  <a:moveTo>
                    <a:pt x="2" y="6"/>
                  </a:moveTo>
                  <a:lnTo>
                    <a:pt x="2" y="6"/>
                  </a:lnTo>
                  <a:lnTo>
                    <a:pt x="6" y="8"/>
                  </a:lnTo>
                  <a:lnTo>
                    <a:pt x="8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8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27"/>
            <p:cNvSpPr/>
            <p:nvPr/>
          </p:nvSpPr>
          <p:spPr bwMode="auto">
            <a:xfrm>
              <a:off x="8045450" y="1530350"/>
              <a:ext cx="9525" cy="381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2" y="18"/>
                </a:cxn>
                <a:cxn ang="0">
                  <a:pos x="2" y="2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8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6" h="24">
                  <a:moveTo>
                    <a:pt x="2" y="14"/>
                  </a:moveTo>
                  <a:lnTo>
                    <a:pt x="2" y="14"/>
                  </a:lnTo>
                  <a:lnTo>
                    <a:pt x="2" y="18"/>
                  </a:lnTo>
                  <a:lnTo>
                    <a:pt x="2" y="2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28"/>
            <p:cNvSpPr/>
            <p:nvPr/>
          </p:nvSpPr>
          <p:spPr bwMode="auto">
            <a:xfrm>
              <a:off x="5429250" y="520700"/>
              <a:ext cx="19050" cy="127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2" h="8">
                  <a:moveTo>
                    <a:pt x="8" y="0"/>
                  </a:moveTo>
                  <a:lnTo>
                    <a:pt x="8" y="0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6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29"/>
            <p:cNvSpPr/>
            <p:nvPr/>
          </p:nvSpPr>
          <p:spPr bwMode="auto">
            <a:xfrm>
              <a:off x="6870700" y="977900"/>
              <a:ext cx="19050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6">
                  <a:moveTo>
                    <a:pt x="12" y="0"/>
                  </a:moveTo>
                  <a:lnTo>
                    <a:pt x="12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30"/>
            <p:cNvSpPr/>
            <p:nvPr/>
          </p:nvSpPr>
          <p:spPr bwMode="auto">
            <a:xfrm>
              <a:off x="5499100" y="1254125"/>
              <a:ext cx="22225" cy="1270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8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8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14" h="8">
                  <a:moveTo>
                    <a:pt x="2" y="0"/>
                  </a:moveTo>
                  <a:lnTo>
                    <a:pt x="2" y="0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6"/>
                  </a:lnTo>
                  <a:lnTo>
                    <a:pt x="8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8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31"/>
            <p:cNvSpPr/>
            <p:nvPr/>
          </p:nvSpPr>
          <p:spPr bwMode="auto">
            <a:xfrm>
              <a:off x="5711825" y="781050"/>
              <a:ext cx="9525" cy="22225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6" y="10"/>
                </a:cxn>
                <a:cxn ang="0">
                  <a:pos x="6" y="8"/>
                </a:cxn>
                <a:cxn ang="0">
                  <a:pos x="6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6" h="14">
                  <a:moveTo>
                    <a:pt x="4" y="14"/>
                  </a:moveTo>
                  <a:lnTo>
                    <a:pt x="4" y="14"/>
                  </a:lnTo>
                  <a:lnTo>
                    <a:pt x="6" y="10"/>
                  </a:lnTo>
                  <a:lnTo>
                    <a:pt x="6" y="8"/>
                  </a:lnTo>
                  <a:lnTo>
                    <a:pt x="6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32"/>
            <p:cNvSpPr/>
            <p:nvPr/>
          </p:nvSpPr>
          <p:spPr bwMode="auto">
            <a:xfrm>
              <a:off x="5797550" y="774700"/>
              <a:ext cx="15875" cy="1270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10" h="8">
                  <a:moveTo>
                    <a:pt x="8" y="8"/>
                  </a:moveTo>
                  <a:lnTo>
                    <a:pt x="8" y="8"/>
                  </a:lnTo>
                  <a:lnTo>
                    <a:pt x="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33"/>
            <p:cNvSpPr/>
            <p:nvPr/>
          </p:nvSpPr>
          <p:spPr bwMode="auto">
            <a:xfrm>
              <a:off x="5556250" y="225107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34"/>
            <p:cNvSpPr/>
            <p:nvPr/>
          </p:nvSpPr>
          <p:spPr bwMode="auto">
            <a:xfrm>
              <a:off x="5549900" y="2251075"/>
              <a:ext cx="6350" cy="222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4" h="14">
                  <a:moveTo>
                    <a:pt x="0" y="14"/>
                  </a:moveTo>
                  <a:lnTo>
                    <a:pt x="0" y="14"/>
                  </a:lnTo>
                  <a:lnTo>
                    <a:pt x="2" y="10"/>
                  </a:lnTo>
                  <a:lnTo>
                    <a:pt x="4" y="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35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36"/>
            <p:cNvSpPr/>
            <p:nvPr/>
          </p:nvSpPr>
          <p:spPr bwMode="auto">
            <a:xfrm>
              <a:off x="7978775" y="1368425"/>
              <a:ext cx="12700" cy="158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4" y="8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0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10"/>
                  </a:lnTo>
                  <a:lnTo>
                    <a:pt x="4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37"/>
            <p:cNvSpPr/>
            <p:nvPr/>
          </p:nvSpPr>
          <p:spPr bwMode="auto">
            <a:xfrm>
              <a:off x="6607175" y="638175"/>
              <a:ext cx="15875" cy="1270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10" h="8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8"/>
                  </a:lnTo>
                  <a:lnTo>
                    <a:pt x="8" y="6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38"/>
            <p:cNvSpPr/>
            <p:nvPr/>
          </p:nvSpPr>
          <p:spPr bwMode="auto">
            <a:xfrm>
              <a:off x="7194550" y="400050"/>
              <a:ext cx="19050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6" y="4"/>
                </a:cxn>
                <a:cxn ang="0">
                  <a:pos x="10" y="6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8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6" y="4"/>
                  </a:lnTo>
                  <a:lnTo>
                    <a:pt x="10" y="6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39"/>
            <p:cNvSpPr/>
            <p:nvPr/>
          </p:nvSpPr>
          <p:spPr bwMode="auto">
            <a:xfrm>
              <a:off x="7213600" y="4127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40"/>
            <p:cNvSpPr/>
            <p:nvPr/>
          </p:nvSpPr>
          <p:spPr bwMode="auto">
            <a:xfrm>
              <a:off x="4816475" y="669925"/>
              <a:ext cx="15875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0" y="4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0" h="8">
                  <a:moveTo>
                    <a:pt x="0" y="0"/>
                  </a:move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10" y="4"/>
                  </a:lnTo>
                  <a:lnTo>
                    <a:pt x="10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41"/>
            <p:cNvSpPr/>
            <p:nvPr/>
          </p:nvSpPr>
          <p:spPr bwMode="auto">
            <a:xfrm>
              <a:off x="8308975" y="1641475"/>
              <a:ext cx="41275" cy="22225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8" y="12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24" y="6"/>
                </a:cxn>
                <a:cxn ang="0">
                  <a:pos x="26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22" y="0"/>
                </a:cxn>
                <a:cxn ang="0">
                  <a:pos x="20" y="0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6" y="6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4" y="8"/>
                </a:cxn>
                <a:cxn ang="0">
                  <a:pos x="2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12"/>
                </a:cxn>
                <a:cxn ang="0">
                  <a:pos x="6" y="14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6" h="14">
                  <a:moveTo>
                    <a:pt x="14" y="12"/>
                  </a:moveTo>
                  <a:lnTo>
                    <a:pt x="14" y="12"/>
                  </a:lnTo>
                  <a:lnTo>
                    <a:pt x="18" y="12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4" y="6"/>
                  </a:lnTo>
                  <a:lnTo>
                    <a:pt x="26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2" y="0"/>
                  </a:lnTo>
                  <a:lnTo>
                    <a:pt x="20" y="0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6" y="6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4" y="8"/>
                  </a:lnTo>
                  <a:lnTo>
                    <a:pt x="2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2"/>
                  </a:lnTo>
                  <a:lnTo>
                    <a:pt x="6" y="14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42"/>
            <p:cNvSpPr/>
            <p:nvPr/>
          </p:nvSpPr>
          <p:spPr bwMode="auto">
            <a:xfrm>
              <a:off x="4791075" y="609600"/>
              <a:ext cx="12700" cy="19050"/>
            </a:xfrm>
            <a:custGeom>
              <a:avLst/>
              <a:gdLst/>
              <a:ahLst/>
              <a:cxnLst>
                <a:cxn ang="0">
                  <a:pos x="6" y="4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6" y="4"/>
                </a:cxn>
                <a:cxn ang="0">
                  <a:pos x="6" y="4"/>
                </a:cxn>
              </a:cxnLst>
              <a:rect l="0" t="0" r="r" b="b"/>
              <a:pathLst>
                <a:path w="8" h="12">
                  <a:moveTo>
                    <a:pt x="6" y="4"/>
                  </a:move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8"/>
                  </a:lnTo>
                  <a:lnTo>
                    <a:pt x="2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4"/>
                  </a:lnTo>
                  <a:lnTo>
                    <a:pt x="6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43"/>
            <p:cNvSpPr/>
            <p:nvPr/>
          </p:nvSpPr>
          <p:spPr bwMode="auto">
            <a:xfrm>
              <a:off x="6394450" y="593725"/>
              <a:ext cx="92075" cy="136525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6" y="30"/>
                </a:cxn>
                <a:cxn ang="0">
                  <a:pos x="6" y="26"/>
                </a:cxn>
                <a:cxn ang="0">
                  <a:pos x="8" y="28"/>
                </a:cxn>
                <a:cxn ang="0">
                  <a:pos x="12" y="38"/>
                </a:cxn>
                <a:cxn ang="0">
                  <a:pos x="18" y="38"/>
                </a:cxn>
                <a:cxn ang="0">
                  <a:pos x="22" y="50"/>
                </a:cxn>
                <a:cxn ang="0">
                  <a:pos x="22" y="54"/>
                </a:cxn>
                <a:cxn ang="0">
                  <a:pos x="16" y="56"/>
                </a:cxn>
                <a:cxn ang="0">
                  <a:pos x="12" y="56"/>
                </a:cxn>
                <a:cxn ang="0">
                  <a:pos x="12" y="58"/>
                </a:cxn>
                <a:cxn ang="0">
                  <a:pos x="14" y="66"/>
                </a:cxn>
                <a:cxn ang="0">
                  <a:pos x="8" y="70"/>
                </a:cxn>
                <a:cxn ang="0">
                  <a:pos x="16" y="72"/>
                </a:cxn>
                <a:cxn ang="0">
                  <a:pos x="26" y="74"/>
                </a:cxn>
                <a:cxn ang="0">
                  <a:pos x="14" y="78"/>
                </a:cxn>
                <a:cxn ang="0">
                  <a:pos x="8" y="86"/>
                </a:cxn>
                <a:cxn ang="0">
                  <a:pos x="30" y="82"/>
                </a:cxn>
                <a:cxn ang="0">
                  <a:pos x="50" y="78"/>
                </a:cxn>
                <a:cxn ang="0">
                  <a:pos x="56" y="72"/>
                </a:cxn>
                <a:cxn ang="0">
                  <a:pos x="58" y="62"/>
                </a:cxn>
                <a:cxn ang="0">
                  <a:pos x="54" y="58"/>
                </a:cxn>
                <a:cxn ang="0">
                  <a:pos x="50" y="60"/>
                </a:cxn>
                <a:cxn ang="0">
                  <a:pos x="46" y="52"/>
                </a:cxn>
                <a:cxn ang="0">
                  <a:pos x="38" y="40"/>
                </a:cxn>
                <a:cxn ang="0">
                  <a:pos x="28" y="28"/>
                </a:cxn>
                <a:cxn ang="0">
                  <a:pos x="24" y="20"/>
                </a:cxn>
                <a:cxn ang="0">
                  <a:pos x="28" y="16"/>
                </a:cxn>
                <a:cxn ang="0">
                  <a:pos x="30" y="12"/>
                </a:cxn>
                <a:cxn ang="0">
                  <a:pos x="28" y="10"/>
                </a:cxn>
                <a:cxn ang="0">
                  <a:pos x="22" y="10"/>
                </a:cxn>
                <a:cxn ang="0">
                  <a:pos x="16" y="10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10" y="2"/>
                </a:cxn>
                <a:cxn ang="0">
                  <a:pos x="4" y="4"/>
                </a:cxn>
                <a:cxn ang="0">
                  <a:pos x="0" y="1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2" y="32"/>
                </a:cxn>
              </a:cxnLst>
              <a:rect l="0" t="0" r="r" b="b"/>
              <a:pathLst>
                <a:path w="58" h="86">
                  <a:moveTo>
                    <a:pt x="2" y="32"/>
                  </a:moveTo>
                  <a:lnTo>
                    <a:pt x="2" y="32"/>
                  </a:lnTo>
                  <a:lnTo>
                    <a:pt x="4" y="32"/>
                  </a:lnTo>
                  <a:lnTo>
                    <a:pt x="6" y="30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8" y="36"/>
                  </a:lnTo>
                  <a:lnTo>
                    <a:pt x="12" y="38"/>
                  </a:lnTo>
                  <a:lnTo>
                    <a:pt x="18" y="38"/>
                  </a:lnTo>
                  <a:lnTo>
                    <a:pt x="18" y="38"/>
                  </a:lnTo>
                  <a:lnTo>
                    <a:pt x="20" y="42"/>
                  </a:lnTo>
                  <a:lnTo>
                    <a:pt x="22" y="50"/>
                  </a:lnTo>
                  <a:lnTo>
                    <a:pt x="22" y="50"/>
                  </a:lnTo>
                  <a:lnTo>
                    <a:pt x="22" y="54"/>
                  </a:lnTo>
                  <a:lnTo>
                    <a:pt x="16" y="56"/>
                  </a:lnTo>
                  <a:lnTo>
                    <a:pt x="16" y="56"/>
                  </a:lnTo>
                  <a:lnTo>
                    <a:pt x="12" y="56"/>
                  </a:lnTo>
                  <a:lnTo>
                    <a:pt x="12" y="56"/>
                  </a:lnTo>
                  <a:lnTo>
                    <a:pt x="12" y="58"/>
                  </a:lnTo>
                  <a:lnTo>
                    <a:pt x="12" y="58"/>
                  </a:lnTo>
                  <a:lnTo>
                    <a:pt x="14" y="62"/>
                  </a:lnTo>
                  <a:lnTo>
                    <a:pt x="14" y="66"/>
                  </a:lnTo>
                  <a:lnTo>
                    <a:pt x="10" y="68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6" y="72"/>
                  </a:lnTo>
                  <a:lnTo>
                    <a:pt x="26" y="74"/>
                  </a:lnTo>
                  <a:lnTo>
                    <a:pt x="26" y="74"/>
                  </a:lnTo>
                  <a:lnTo>
                    <a:pt x="20" y="76"/>
                  </a:lnTo>
                  <a:lnTo>
                    <a:pt x="14" y="78"/>
                  </a:lnTo>
                  <a:lnTo>
                    <a:pt x="10" y="80"/>
                  </a:lnTo>
                  <a:lnTo>
                    <a:pt x="8" y="86"/>
                  </a:lnTo>
                  <a:lnTo>
                    <a:pt x="8" y="86"/>
                  </a:lnTo>
                  <a:lnTo>
                    <a:pt x="30" y="82"/>
                  </a:lnTo>
                  <a:lnTo>
                    <a:pt x="50" y="78"/>
                  </a:lnTo>
                  <a:lnTo>
                    <a:pt x="50" y="78"/>
                  </a:lnTo>
                  <a:lnTo>
                    <a:pt x="54" y="76"/>
                  </a:lnTo>
                  <a:lnTo>
                    <a:pt x="56" y="7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6" y="60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0" y="60"/>
                  </a:lnTo>
                  <a:lnTo>
                    <a:pt x="48" y="58"/>
                  </a:lnTo>
                  <a:lnTo>
                    <a:pt x="46" y="52"/>
                  </a:lnTo>
                  <a:lnTo>
                    <a:pt x="46" y="52"/>
                  </a:lnTo>
                  <a:lnTo>
                    <a:pt x="38" y="40"/>
                  </a:lnTo>
                  <a:lnTo>
                    <a:pt x="28" y="28"/>
                  </a:lnTo>
                  <a:lnTo>
                    <a:pt x="28" y="28"/>
                  </a:lnTo>
                  <a:lnTo>
                    <a:pt x="26" y="24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8" y="16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8" y="10"/>
                  </a:lnTo>
                  <a:lnTo>
                    <a:pt x="26" y="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8" y="2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44"/>
            <p:cNvSpPr/>
            <p:nvPr/>
          </p:nvSpPr>
          <p:spPr bwMode="auto">
            <a:xfrm>
              <a:off x="7950200" y="1698625"/>
              <a:ext cx="22225" cy="63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8" y="4"/>
                </a:cxn>
                <a:cxn ang="0">
                  <a:pos x="10" y="4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14" h="4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145"/>
            <p:cNvSpPr/>
            <p:nvPr/>
          </p:nvSpPr>
          <p:spPr bwMode="auto">
            <a:xfrm>
              <a:off x="5391150" y="473075"/>
              <a:ext cx="79375" cy="44450"/>
            </a:xfrm>
            <a:custGeom>
              <a:avLst/>
              <a:gdLst/>
              <a:ahLst/>
              <a:cxnLst>
                <a:cxn ang="0">
                  <a:pos x="50" y="20"/>
                </a:cxn>
                <a:cxn ang="0">
                  <a:pos x="50" y="20"/>
                </a:cxn>
                <a:cxn ang="0">
                  <a:pos x="40" y="18"/>
                </a:cxn>
                <a:cxn ang="0">
                  <a:pos x="40" y="18"/>
                </a:cxn>
                <a:cxn ang="0">
                  <a:pos x="38" y="14"/>
                </a:cxn>
                <a:cxn ang="0">
                  <a:pos x="38" y="14"/>
                </a:cxn>
                <a:cxn ang="0">
                  <a:pos x="32" y="10"/>
                </a:cxn>
                <a:cxn ang="0">
                  <a:pos x="24" y="8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6"/>
                </a:cxn>
                <a:cxn ang="0">
                  <a:pos x="6" y="12"/>
                </a:cxn>
                <a:cxn ang="0">
                  <a:pos x="4" y="18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2"/>
                </a:cxn>
                <a:cxn ang="0">
                  <a:pos x="6" y="22"/>
                </a:cxn>
                <a:cxn ang="0">
                  <a:pos x="8" y="22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4" y="28"/>
                </a:cxn>
                <a:cxn ang="0">
                  <a:pos x="16" y="28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8" y="18"/>
                </a:cxn>
                <a:cxn ang="0">
                  <a:pos x="32" y="18"/>
                </a:cxn>
                <a:cxn ang="0">
                  <a:pos x="34" y="20"/>
                </a:cxn>
                <a:cxn ang="0">
                  <a:pos x="34" y="20"/>
                </a:cxn>
                <a:cxn ang="0">
                  <a:pos x="42" y="24"/>
                </a:cxn>
                <a:cxn ang="0">
                  <a:pos x="46" y="24"/>
                </a:cxn>
                <a:cxn ang="0">
                  <a:pos x="50" y="20"/>
                </a:cxn>
                <a:cxn ang="0">
                  <a:pos x="50" y="20"/>
                </a:cxn>
              </a:cxnLst>
              <a:rect l="0" t="0" r="r" b="b"/>
              <a:pathLst>
                <a:path w="50" h="28">
                  <a:moveTo>
                    <a:pt x="50" y="20"/>
                  </a:moveTo>
                  <a:lnTo>
                    <a:pt x="50" y="20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14"/>
                  </a:lnTo>
                  <a:lnTo>
                    <a:pt x="38" y="14"/>
                  </a:lnTo>
                  <a:lnTo>
                    <a:pt x="32" y="10"/>
                  </a:lnTo>
                  <a:lnTo>
                    <a:pt x="24" y="8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6"/>
                  </a:lnTo>
                  <a:lnTo>
                    <a:pt x="6" y="12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6" y="22"/>
                  </a:lnTo>
                  <a:lnTo>
                    <a:pt x="8" y="22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8" y="18"/>
                  </a:lnTo>
                  <a:lnTo>
                    <a:pt x="32" y="18"/>
                  </a:lnTo>
                  <a:lnTo>
                    <a:pt x="34" y="20"/>
                  </a:lnTo>
                  <a:lnTo>
                    <a:pt x="34" y="20"/>
                  </a:lnTo>
                  <a:lnTo>
                    <a:pt x="42" y="24"/>
                  </a:lnTo>
                  <a:lnTo>
                    <a:pt x="46" y="24"/>
                  </a:lnTo>
                  <a:lnTo>
                    <a:pt x="50" y="20"/>
                  </a:lnTo>
                  <a:lnTo>
                    <a:pt x="5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146"/>
            <p:cNvSpPr/>
            <p:nvPr/>
          </p:nvSpPr>
          <p:spPr bwMode="auto">
            <a:xfrm>
              <a:off x="8613775" y="2139950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0" y="10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8" y="14"/>
                </a:cxn>
                <a:cxn ang="0">
                  <a:pos x="8" y="1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10" y="10"/>
                  </a:lnTo>
                  <a:lnTo>
                    <a:pt x="8" y="2"/>
                  </a:lnTo>
                  <a:lnTo>
                    <a:pt x="8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8" y="14"/>
                  </a:lnTo>
                  <a:lnTo>
                    <a:pt x="8" y="1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147"/>
            <p:cNvSpPr/>
            <p:nvPr/>
          </p:nvSpPr>
          <p:spPr bwMode="auto">
            <a:xfrm>
              <a:off x="5635625" y="1254125"/>
              <a:ext cx="19050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4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12" h="6">
                  <a:moveTo>
                    <a:pt x="0" y="4"/>
                  </a:moveTo>
                  <a:lnTo>
                    <a:pt x="0" y="4"/>
                  </a:lnTo>
                  <a:lnTo>
                    <a:pt x="4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148"/>
            <p:cNvSpPr/>
            <p:nvPr/>
          </p:nvSpPr>
          <p:spPr bwMode="auto">
            <a:xfrm>
              <a:off x="6575425" y="854075"/>
              <a:ext cx="9525" cy="222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4">
                  <a:moveTo>
                    <a:pt x="4" y="0"/>
                  </a:moveTo>
                  <a:lnTo>
                    <a:pt x="4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149"/>
            <p:cNvSpPr/>
            <p:nvPr/>
          </p:nvSpPr>
          <p:spPr bwMode="auto">
            <a:xfrm>
              <a:off x="5546725" y="1231900"/>
              <a:ext cx="73025" cy="31750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6" y="18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22" y="20"/>
                </a:cxn>
                <a:cxn ang="0">
                  <a:pos x="30" y="18"/>
                </a:cxn>
                <a:cxn ang="0">
                  <a:pos x="38" y="14"/>
                </a:cxn>
                <a:cxn ang="0">
                  <a:pos x="42" y="14"/>
                </a:cxn>
                <a:cxn ang="0">
                  <a:pos x="46" y="14"/>
                </a:cxn>
                <a:cxn ang="0">
                  <a:pos x="46" y="14"/>
                </a:cxn>
                <a:cxn ang="0">
                  <a:pos x="38" y="8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4" y="8"/>
                </a:cxn>
                <a:cxn ang="0">
                  <a:pos x="14" y="12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6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46" h="20">
                  <a:moveTo>
                    <a:pt x="0" y="16"/>
                  </a:moveTo>
                  <a:lnTo>
                    <a:pt x="0" y="16"/>
                  </a:lnTo>
                  <a:lnTo>
                    <a:pt x="2" y="18"/>
                  </a:lnTo>
                  <a:lnTo>
                    <a:pt x="6" y="18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8" y="18"/>
                  </a:lnTo>
                  <a:lnTo>
                    <a:pt x="22" y="20"/>
                  </a:lnTo>
                  <a:lnTo>
                    <a:pt x="30" y="18"/>
                  </a:lnTo>
                  <a:lnTo>
                    <a:pt x="38" y="14"/>
                  </a:lnTo>
                  <a:lnTo>
                    <a:pt x="42" y="14"/>
                  </a:lnTo>
                  <a:lnTo>
                    <a:pt x="46" y="14"/>
                  </a:lnTo>
                  <a:lnTo>
                    <a:pt x="46" y="14"/>
                  </a:lnTo>
                  <a:lnTo>
                    <a:pt x="38" y="8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4" y="8"/>
                  </a:lnTo>
                  <a:lnTo>
                    <a:pt x="14" y="12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6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150"/>
            <p:cNvSpPr/>
            <p:nvPr/>
          </p:nvSpPr>
          <p:spPr bwMode="auto">
            <a:xfrm>
              <a:off x="8029575" y="1609725"/>
              <a:ext cx="12700" cy="12700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lnTo>
                    <a:pt x="8" y="6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151"/>
            <p:cNvSpPr/>
            <p:nvPr/>
          </p:nvSpPr>
          <p:spPr bwMode="auto">
            <a:xfrm>
              <a:off x="7981950" y="1635125"/>
              <a:ext cx="9525" cy="127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6" h="8">
                  <a:moveTo>
                    <a:pt x="2" y="8"/>
                  </a:moveTo>
                  <a:lnTo>
                    <a:pt x="2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2"/>
                  </a:lnTo>
                  <a:lnTo>
                    <a:pt x="6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152"/>
            <p:cNvSpPr/>
            <p:nvPr/>
          </p:nvSpPr>
          <p:spPr bwMode="auto">
            <a:xfrm>
              <a:off x="7985125" y="1635125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153"/>
            <p:cNvSpPr/>
            <p:nvPr/>
          </p:nvSpPr>
          <p:spPr bwMode="auto">
            <a:xfrm>
              <a:off x="7778750" y="1606550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154"/>
            <p:cNvSpPr/>
            <p:nvPr/>
          </p:nvSpPr>
          <p:spPr bwMode="auto">
            <a:xfrm>
              <a:off x="7772400" y="1587500"/>
              <a:ext cx="9525" cy="190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10"/>
                </a:cxn>
                <a:cxn ang="0">
                  <a:pos x="6" y="6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12">
                  <a:moveTo>
                    <a:pt x="4" y="0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10"/>
                  </a:lnTo>
                  <a:lnTo>
                    <a:pt x="6" y="6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155"/>
            <p:cNvSpPr/>
            <p:nvPr/>
          </p:nvSpPr>
          <p:spPr bwMode="auto">
            <a:xfrm>
              <a:off x="5280025" y="215900"/>
              <a:ext cx="130175" cy="53975"/>
            </a:xfrm>
            <a:custGeom>
              <a:avLst/>
              <a:gdLst/>
              <a:ahLst/>
              <a:cxnLst>
                <a:cxn ang="0">
                  <a:pos x="6" y="22"/>
                </a:cxn>
                <a:cxn ang="0">
                  <a:pos x="6" y="22"/>
                </a:cxn>
                <a:cxn ang="0">
                  <a:pos x="16" y="22"/>
                </a:cxn>
                <a:cxn ang="0">
                  <a:pos x="20" y="22"/>
                </a:cxn>
                <a:cxn ang="0">
                  <a:pos x="26" y="24"/>
                </a:cxn>
                <a:cxn ang="0">
                  <a:pos x="26" y="24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28" y="32"/>
                </a:cxn>
                <a:cxn ang="0">
                  <a:pos x="40" y="34"/>
                </a:cxn>
                <a:cxn ang="0">
                  <a:pos x="54" y="30"/>
                </a:cxn>
                <a:cxn ang="0">
                  <a:pos x="70" y="24"/>
                </a:cxn>
                <a:cxn ang="0">
                  <a:pos x="70" y="24"/>
                </a:cxn>
                <a:cxn ang="0">
                  <a:pos x="82" y="22"/>
                </a:cxn>
                <a:cxn ang="0">
                  <a:pos x="82" y="22"/>
                </a:cxn>
                <a:cxn ang="0">
                  <a:pos x="80" y="20"/>
                </a:cxn>
                <a:cxn ang="0">
                  <a:pos x="78" y="20"/>
                </a:cxn>
                <a:cxn ang="0">
                  <a:pos x="72" y="18"/>
                </a:cxn>
                <a:cxn ang="0">
                  <a:pos x="72" y="18"/>
                </a:cxn>
                <a:cxn ang="0">
                  <a:pos x="64" y="14"/>
                </a:cxn>
                <a:cxn ang="0">
                  <a:pos x="58" y="12"/>
                </a:cxn>
                <a:cxn ang="0">
                  <a:pos x="52" y="12"/>
                </a:cxn>
                <a:cxn ang="0">
                  <a:pos x="52" y="12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2" y="10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2"/>
                </a:cxn>
                <a:cxn ang="0">
                  <a:pos x="6" y="22"/>
                </a:cxn>
              </a:cxnLst>
              <a:rect l="0" t="0" r="r" b="b"/>
              <a:pathLst>
                <a:path w="82" h="34">
                  <a:moveTo>
                    <a:pt x="6" y="22"/>
                  </a:moveTo>
                  <a:lnTo>
                    <a:pt x="6" y="22"/>
                  </a:lnTo>
                  <a:lnTo>
                    <a:pt x="16" y="22"/>
                  </a:lnTo>
                  <a:lnTo>
                    <a:pt x="20" y="22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28" y="32"/>
                  </a:lnTo>
                  <a:lnTo>
                    <a:pt x="40" y="34"/>
                  </a:lnTo>
                  <a:lnTo>
                    <a:pt x="54" y="30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0" y="20"/>
                  </a:lnTo>
                  <a:lnTo>
                    <a:pt x="78" y="20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64" y="14"/>
                  </a:lnTo>
                  <a:lnTo>
                    <a:pt x="58" y="12"/>
                  </a:lnTo>
                  <a:lnTo>
                    <a:pt x="52" y="12"/>
                  </a:lnTo>
                  <a:lnTo>
                    <a:pt x="52" y="1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2"/>
                  </a:lnTo>
                  <a:lnTo>
                    <a:pt x="6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156"/>
            <p:cNvSpPr/>
            <p:nvPr/>
          </p:nvSpPr>
          <p:spPr bwMode="auto">
            <a:xfrm>
              <a:off x="5346700" y="190500"/>
              <a:ext cx="361950" cy="107950"/>
            </a:xfrm>
            <a:custGeom>
              <a:avLst/>
              <a:gdLst/>
              <a:ahLst/>
              <a:cxnLst>
                <a:cxn ang="0">
                  <a:pos x="10" y="16"/>
                </a:cxn>
                <a:cxn ang="0">
                  <a:pos x="14" y="16"/>
                </a:cxn>
                <a:cxn ang="0">
                  <a:pos x="18" y="18"/>
                </a:cxn>
                <a:cxn ang="0">
                  <a:pos x="40" y="18"/>
                </a:cxn>
                <a:cxn ang="0">
                  <a:pos x="36" y="22"/>
                </a:cxn>
                <a:cxn ang="0">
                  <a:pos x="42" y="26"/>
                </a:cxn>
                <a:cxn ang="0">
                  <a:pos x="54" y="24"/>
                </a:cxn>
                <a:cxn ang="0">
                  <a:pos x="60" y="26"/>
                </a:cxn>
                <a:cxn ang="0">
                  <a:pos x="70" y="24"/>
                </a:cxn>
                <a:cxn ang="0">
                  <a:pos x="78" y="24"/>
                </a:cxn>
                <a:cxn ang="0">
                  <a:pos x="90" y="24"/>
                </a:cxn>
                <a:cxn ang="0">
                  <a:pos x="84" y="26"/>
                </a:cxn>
                <a:cxn ang="0">
                  <a:pos x="74" y="28"/>
                </a:cxn>
                <a:cxn ang="0">
                  <a:pos x="62" y="28"/>
                </a:cxn>
                <a:cxn ang="0">
                  <a:pos x="68" y="30"/>
                </a:cxn>
                <a:cxn ang="0">
                  <a:pos x="70" y="34"/>
                </a:cxn>
                <a:cxn ang="0">
                  <a:pos x="60" y="30"/>
                </a:cxn>
                <a:cxn ang="0">
                  <a:pos x="38" y="28"/>
                </a:cxn>
                <a:cxn ang="0">
                  <a:pos x="34" y="32"/>
                </a:cxn>
                <a:cxn ang="0">
                  <a:pos x="40" y="34"/>
                </a:cxn>
                <a:cxn ang="0">
                  <a:pos x="48" y="38"/>
                </a:cxn>
                <a:cxn ang="0">
                  <a:pos x="64" y="44"/>
                </a:cxn>
                <a:cxn ang="0">
                  <a:pos x="50" y="42"/>
                </a:cxn>
                <a:cxn ang="0">
                  <a:pos x="28" y="44"/>
                </a:cxn>
                <a:cxn ang="0">
                  <a:pos x="24" y="48"/>
                </a:cxn>
                <a:cxn ang="0">
                  <a:pos x="26" y="50"/>
                </a:cxn>
                <a:cxn ang="0">
                  <a:pos x="36" y="50"/>
                </a:cxn>
                <a:cxn ang="0">
                  <a:pos x="42" y="58"/>
                </a:cxn>
                <a:cxn ang="0">
                  <a:pos x="36" y="56"/>
                </a:cxn>
                <a:cxn ang="0">
                  <a:pos x="24" y="54"/>
                </a:cxn>
                <a:cxn ang="0">
                  <a:pos x="22" y="56"/>
                </a:cxn>
                <a:cxn ang="0">
                  <a:pos x="22" y="62"/>
                </a:cxn>
                <a:cxn ang="0">
                  <a:pos x="16" y="62"/>
                </a:cxn>
                <a:cxn ang="0">
                  <a:pos x="8" y="68"/>
                </a:cxn>
                <a:cxn ang="0">
                  <a:pos x="76" y="68"/>
                </a:cxn>
                <a:cxn ang="0">
                  <a:pos x="96" y="64"/>
                </a:cxn>
                <a:cxn ang="0">
                  <a:pos x="88" y="60"/>
                </a:cxn>
                <a:cxn ang="0">
                  <a:pos x="92" y="58"/>
                </a:cxn>
                <a:cxn ang="0">
                  <a:pos x="98" y="54"/>
                </a:cxn>
                <a:cxn ang="0">
                  <a:pos x="102" y="52"/>
                </a:cxn>
                <a:cxn ang="0">
                  <a:pos x="122" y="44"/>
                </a:cxn>
                <a:cxn ang="0">
                  <a:pos x="126" y="38"/>
                </a:cxn>
                <a:cxn ang="0">
                  <a:pos x="132" y="34"/>
                </a:cxn>
                <a:cxn ang="0">
                  <a:pos x="144" y="34"/>
                </a:cxn>
                <a:cxn ang="0">
                  <a:pos x="164" y="26"/>
                </a:cxn>
                <a:cxn ang="0">
                  <a:pos x="186" y="20"/>
                </a:cxn>
                <a:cxn ang="0">
                  <a:pos x="188" y="14"/>
                </a:cxn>
                <a:cxn ang="0">
                  <a:pos x="228" y="6"/>
                </a:cxn>
                <a:cxn ang="0">
                  <a:pos x="192" y="0"/>
                </a:cxn>
                <a:cxn ang="0">
                  <a:pos x="112" y="0"/>
                </a:cxn>
                <a:cxn ang="0">
                  <a:pos x="68" y="4"/>
                </a:cxn>
                <a:cxn ang="0">
                  <a:pos x="58" y="8"/>
                </a:cxn>
                <a:cxn ang="0">
                  <a:pos x="46" y="6"/>
                </a:cxn>
                <a:cxn ang="0">
                  <a:pos x="10" y="12"/>
                </a:cxn>
                <a:cxn ang="0">
                  <a:pos x="0" y="12"/>
                </a:cxn>
                <a:cxn ang="0">
                  <a:pos x="6" y="16"/>
                </a:cxn>
              </a:cxnLst>
              <a:rect l="0" t="0" r="r" b="b"/>
              <a:pathLst>
                <a:path w="228" h="68">
                  <a:moveTo>
                    <a:pt x="8" y="18"/>
                  </a:moveTo>
                  <a:lnTo>
                    <a:pt x="8" y="18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18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40" y="18"/>
                  </a:lnTo>
                  <a:lnTo>
                    <a:pt x="40" y="18"/>
                  </a:lnTo>
                  <a:lnTo>
                    <a:pt x="38" y="22"/>
                  </a:lnTo>
                  <a:lnTo>
                    <a:pt x="36" y="22"/>
                  </a:lnTo>
                  <a:lnTo>
                    <a:pt x="36" y="22"/>
                  </a:lnTo>
                  <a:lnTo>
                    <a:pt x="38" y="26"/>
                  </a:lnTo>
                  <a:lnTo>
                    <a:pt x="42" y="26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54" y="24"/>
                  </a:lnTo>
                  <a:lnTo>
                    <a:pt x="58" y="24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2" y="26"/>
                  </a:lnTo>
                  <a:lnTo>
                    <a:pt x="62" y="26"/>
                  </a:lnTo>
                  <a:lnTo>
                    <a:pt x="70" y="24"/>
                  </a:lnTo>
                  <a:lnTo>
                    <a:pt x="70" y="24"/>
                  </a:lnTo>
                  <a:lnTo>
                    <a:pt x="78" y="24"/>
                  </a:lnTo>
                  <a:lnTo>
                    <a:pt x="78" y="24"/>
                  </a:lnTo>
                  <a:lnTo>
                    <a:pt x="88" y="20"/>
                  </a:lnTo>
                  <a:lnTo>
                    <a:pt x="88" y="20"/>
                  </a:lnTo>
                  <a:lnTo>
                    <a:pt x="90" y="24"/>
                  </a:lnTo>
                  <a:lnTo>
                    <a:pt x="90" y="24"/>
                  </a:lnTo>
                  <a:lnTo>
                    <a:pt x="88" y="24"/>
                  </a:lnTo>
                  <a:lnTo>
                    <a:pt x="84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4" y="28"/>
                  </a:lnTo>
                  <a:lnTo>
                    <a:pt x="70" y="28"/>
                  </a:lnTo>
                  <a:lnTo>
                    <a:pt x="62" y="28"/>
                  </a:lnTo>
                  <a:lnTo>
                    <a:pt x="62" y="28"/>
                  </a:lnTo>
                  <a:lnTo>
                    <a:pt x="64" y="30"/>
                  </a:lnTo>
                  <a:lnTo>
                    <a:pt x="66" y="30"/>
                  </a:lnTo>
                  <a:lnTo>
                    <a:pt x="68" y="30"/>
                  </a:lnTo>
                  <a:lnTo>
                    <a:pt x="70" y="32"/>
                  </a:lnTo>
                  <a:lnTo>
                    <a:pt x="70" y="32"/>
                  </a:lnTo>
                  <a:lnTo>
                    <a:pt x="70" y="34"/>
                  </a:lnTo>
                  <a:lnTo>
                    <a:pt x="70" y="34"/>
                  </a:lnTo>
                  <a:lnTo>
                    <a:pt x="64" y="34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46" y="28"/>
                  </a:lnTo>
                  <a:lnTo>
                    <a:pt x="38" y="28"/>
                  </a:lnTo>
                  <a:lnTo>
                    <a:pt x="30" y="30"/>
                  </a:lnTo>
                  <a:lnTo>
                    <a:pt x="30" y="30"/>
                  </a:lnTo>
                  <a:lnTo>
                    <a:pt x="34" y="32"/>
                  </a:lnTo>
                  <a:lnTo>
                    <a:pt x="36" y="32"/>
                  </a:lnTo>
                  <a:lnTo>
                    <a:pt x="38" y="32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4" y="36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64" y="44"/>
                  </a:lnTo>
                  <a:lnTo>
                    <a:pt x="64" y="44"/>
                  </a:lnTo>
                  <a:lnTo>
                    <a:pt x="58" y="46"/>
                  </a:lnTo>
                  <a:lnTo>
                    <a:pt x="54" y="44"/>
                  </a:lnTo>
                  <a:lnTo>
                    <a:pt x="50" y="42"/>
                  </a:lnTo>
                  <a:lnTo>
                    <a:pt x="46" y="42"/>
                  </a:lnTo>
                  <a:lnTo>
                    <a:pt x="46" y="42"/>
                  </a:lnTo>
                  <a:lnTo>
                    <a:pt x="28" y="44"/>
                  </a:lnTo>
                  <a:lnTo>
                    <a:pt x="28" y="44"/>
                  </a:lnTo>
                  <a:lnTo>
                    <a:pt x="26" y="46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50"/>
                  </a:lnTo>
                  <a:lnTo>
                    <a:pt x="26" y="50"/>
                  </a:lnTo>
                  <a:lnTo>
                    <a:pt x="28" y="50"/>
                  </a:lnTo>
                  <a:lnTo>
                    <a:pt x="28" y="50"/>
                  </a:lnTo>
                  <a:lnTo>
                    <a:pt x="36" y="50"/>
                  </a:lnTo>
                  <a:lnTo>
                    <a:pt x="42" y="56"/>
                  </a:lnTo>
                  <a:lnTo>
                    <a:pt x="42" y="56"/>
                  </a:lnTo>
                  <a:lnTo>
                    <a:pt x="42" y="58"/>
                  </a:lnTo>
                  <a:lnTo>
                    <a:pt x="42" y="58"/>
                  </a:lnTo>
                  <a:lnTo>
                    <a:pt x="38" y="58"/>
                  </a:lnTo>
                  <a:lnTo>
                    <a:pt x="36" y="56"/>
                  </a:lnTo>
                  <a:lnTo>
                    <a:pt x="30" y="54"/>
                  </a:lnTo>
                  <a:lnTo>
                    <a:pt x="30" y="54"/>
                  </a:lnTo>
                  <a:lnTo>
                    <a:pt x="24" y="54"/>
                  </a:lnTo>
                  <a:lnTo>
                    <a:pt x="22" y="54"/>
                  </a:lnTo>
                  <a:lnTo>
                    <a:pt x="22" y="56"/>
                  </a:lnTo>
                  <a:lnTo>
                    <a:pt x="22" y="56"/>
                  </a:lnTo>
                  <a:lnTo>
                    <a:pt x="24" y="62"/>
                  </a:lnTo>
                  <a:lnTo>
                    <a:pt x="24" y="62"/>
                  </a:lnTo>
                  <a:lnTo>
                    <a:pt x="22" y="62"/>
                  </a:lnTo>
                  <a:lnTo>
                    <a:pt x="18" y="62"/>
                  </a:lnTo>
                  <a:lnTo>
                    <a:pt x="16" y="62"/>
                  </a:lnTo>
                  <a:lnTo>
                    <a:pt x="16" y="62"/>
                  </a:lnTo>
                  <a:lnTo>
                    <a:pt x="12" y="62"/>
                  </a:lnTo>
                  <a:lnTo>
                    <a:pt x="10" y="64"/>
                  </a:lnTo>
                  <a:lnTo>
                    <a:pt x="8" y="68"/>
                  </a:lnTo>
                  <a:lnTo>
                    <a:pt x="8" y="68"/>
                  </a:lnTo>
                  <a:lnTo>
                    <a:pt x="54" y="68"/>
                  </a:lnTo>
                  <a:lnTo>
                    <a:pt x="76" y="68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96" y="64"/>
                  </a:lnTo>
                  <a:lnTo>
                    <a:pt x="92" y="64"/>
                  </a:lnTo>
                  <a:lnTo>
                    <a:pt x="90" y="64"/>
                  </a:lnTo>
                  <a:lnTo>
                    <a:pt x="88" y="60"/>
                  </a:lnTo>
                  <a:lnTo>
                    <a:pt x="88" y="60"/>
                  </a:lnTo>
                  <a:lnTo>
                    <a:pt x="90" y="60"/>
                  </a:lnTo>
                  <a:lnTo>
                    <a:pt x="92" y="58"/>
                  </a:lnTo>
                  <a:lnTo>
                    <a:pt x="92" y="58"/>
                  </a:lnTo>
                  <a:lnTo>
                    <a:pt x="96" y="58"/>
                  </a:lnTo>
                  <a:lnTo>
                    <a:pt x="98" y="54"/>
                  </a:lnTo>
                  <a:lnTo>
                    <a:pt x="100" y="52"/>
                  </a:lnTo>
                  <a:lnTo>
                    <a:pt x="102" y="52"/>
                  </a:lnTo>
                  <a:lnTo>
                    <a:pt x="102" y="52"/>
                  </a:lnTo>
                  <a:lnTo>
                    <a:pt x="108" y="52"/>
                  </a:lnTo>
                  <a:lnTo>
                    <a:pt x="114" y="50"/>
                  </a:lnTo>
                  <a:lnTo>
                    <a:pt x="122" y="44"/>
                  </a:lnTo>
                  <a:lnTo>
                    <a:pt x="122" y="44"/>
                  </a:lnTo>
                  <a:lnTo>
                    <a:pt x="122" y="40"/>
                  </a:lnTo>
                  <a:lnTo>
                    <a:pt x="126" y="38"/>
                  </a:lnTo>
                  <a:lnTo>
                    <a:pt x="130" y="38"/>
                  </a:lnTo>
                  <a:lnTo>
                    <a:pt x="132" y="34"/>
                  </a:lnTo>
                  <a:lnTo>
                    <a:pt x="132" y="34"/>
                  </a:lnTo>
                  <a:lnTo>
                    <a:pt x="136" y="34"/>
                  </a:lnTo>
                  <a:lnTo>
                    <a:pt x="140" y="34"/>
                  </a:lnTo>
                  <a:lnTo>
                    <a:pt x="144" y="34"/>
                  </a:lnTo>
                  <a:lnTo>
                    <a:pt x="148" y="32"/>
                  </a:lnTo>
                  <a:lnTo>
                    <a:pt x="148" y="32"/>
                  </a:lnTo>
                  <a:lnTo>
                    <a:pt x="164" y="26"/>
                  </a:lnTo>
                  <a:lnTo>
                    <a:pt x="164" y="26"/>
                  </a:lnTo>
                  <a:lnTo>
                    <a:pt x="186" y="20"/>
                  </a:lnTo>
                  <a:lnTo>
                    <a:pt x="186" y="20"/>
                  </a:lnTo>
                  <a:lnTo>
                    <a:pt x="188" y="18"/>
                  </a:lnTo>
                  <a:lnTo>
                    <a:pt x="188" y="18"/>
                  </a:lnTo>
                  <a:lnTo>
                    <a:pt x="188" y="14"/>
                  </a:lnTo>
                  <a:lnTo>
                    <a:pt x="188" y="14"/>
                  </a:lnTo>
                  <a:lnTo>
                    <a:pt x="208" y="12"/>
                  </a:lnTo>
                  <a:lnTo>
                    <a:pt x="228" y="6"/>
                  </a:lnTo>
                  <a:lnTo>
                    <a:pt x="228" y="6"/>
                  </a:lnTo>
                  <a:lnTo>
                    <a:pt x="210" y="4"/>
                  </a:lnTo>
                  <a:lnTo>
                    <a:pt x="192" y="0"/>
                  </a:lnTo>
                  <a:lnTo>
                    <a:pt x="156" y="0"/>
                  </a:lnTo>
                  <a:lnTo>
                    <a:pt x="156" y="0"/>
                  </a:lnTo>
                  <a:lnTo>
                    <a:pt x="112" y="0"/>
                  </a:lnTo>
                  <a:lnTo>
                    <a:pt x="90" y="2"/>
                  </a:lnTo>
                  <a:lnTo>
                    <a:pt x="68" y="4"/>
                  </a:lnTo>
                  <a:lnTo>
                    <a:pt x="68" y="4"/>
                  </a:lnTo>
                  <a:lnTo>
                    <a:pt x="64" y="4"/>
                  </a:lnTo>
                  <a:lnTo>
                    <a:pt x="62" y="6"/>
                  </a:lnTo>
                  <a:lnTo>
                    <a:pt x="58" y="8"/>
                  </a:lnTo>
                  <a:lnTo>
                    <a:pt x="58" y="8"/>
                  </a:lnTo>
                  <a:lnTo>
                    <a:pt x="52" y="6"/>
                  </a:lnTo>
                  <a:lnTo>
                    <a:pt x="46" y="6"/>
                  </a:lnTo>
                  <a:lnTo>
                    <a:pt x="34" y="8"/>
                  </a:lnTo>
                  <a:lnTo>
                    <a:pt x="2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157"/>
            <p:cNvSpPr/>
            <p:nvPr/>
          </p:nvSpPr>
          <p:spPr bwMode="auto">
            <a:xfrm>
              <a:off x="7985125" y="1377950"/>
              <a:ext cx="12700" cy="31750"/>
            </a:xfrm>
            <a:custGeom>
              <a:avLst/>
              <a:gdLst/>
              <a:ahLst/>
              <a:cxnLst>
                <a:cxn ang="0">
                  <a:pos x="4" y="20"/>
                </a:cxn>
                <a:cxn ang="0">
                  <a:pos x="4" y="20"/>
                </a:cxn>
                <a:cxn ang="0">
                  <a:pos x="6" y="16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6" y="8"/>
                </a:cxn>
                <a:cxn ang="0">
                  <a:pos x="8" y="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4" y="20"/>
                </a:cxn>
              </a:cxnLst>
              <a:rect l="0" t="0" r="r" b="b"/>
              <a:pathLst>
                <a:path w="8" h="20">
                  <a:moveTo>
                    <a:pt x="4" y="20"/>
                  </a:moveTo>
                  <a:lnTo>
                    <a:pt x="4" y="20"/>
                  </a:lnTo>
                  <a:lnTo>
                    <a:pt x="6" y="16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6" y="8"/>
                  </a:lnTo>
                  <a:lnTo>
                    <a:pt x="8" y="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158"/>
            <p:cNvSpPr/>
            <p:nvPr/>
          </p:nvSpPr>
          <p:spPr bwMode="auto">
            <a:xfrm>
              <a:off x="6765925" y="974725"/>
              <a:ext cx="19050" cy="952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8" y="6"/>
                </a:cxn>
                <a:cxn ang="0">
                  <a:pos x="12" y="4"/>
                </a:cxn>
                <a:cxn ang="0">
                  <a:pos x="12" y="4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2" h="6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8" y="6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159"/>
            <p:cNvSpPr/>
            <p:nvPr/>
          </p:nvSpPr>
          <p:spPr bwMode="auto">
            <a:xfrm>
              <a:off x="7962900" y="1343025"/>
              <a:ext cx="9525" cy="1270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8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160"/>
            <p:cNvSpPr/>
            <p:nvPr/>
          </p:nvSpPr>
          <p:spPr bwMode="auto">
            <a:xfrm>
              <a:off x="4451350" y="638175"/>
              <a:ext cx="25400" cy="1270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0" y="6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4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8" y="4"/>
                </a:cxn>
                <a:cxn ang="0">
                  <a:pos x="12" y="4"/>
                </a:cxn>
                <a:cxn ang="0">
                  <a:pos x="14" y="4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16" h="8">
                  <a:moveTo>
                    <a:pt x="4" y="2"/>
                  </a:move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4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4" y="4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161"/>
            <p:cNvSpPr/>
            <p:nvPr/>
          </p:nvSpPr>
          <p:spPr bwMode="auto">
            <a:xfrm>
              <a:off x="8080375" y="1749425"/>
              <a:ext cx="12700" cy="635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162"/>
            <p:cNvSpPr/>
            <p:nvPr/>
          </p:nvSpPr>
          <p:spPr bwMode="auto">
            <a:xfrm>
              <a:off x="7943850" y="1717675"/>
              <a:ext cx="19050" cy="95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6" y="4"/>
                </a:cxn>
                <a:cxn ang="0">
                  <a:pos x="8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6">
                  <a:moveTo>
                    <a:pt x="0" y="0"/>
                  </a:moveTo>
                  <a:lnTo>
                    <a:pt x="0" y="0"/>
                  </a:lnTo>
                  <a:lnTo>
                    <a:pt x="2" y="2"/>
                  </a:lnTo>
                  <a:lnTo>
                    <a:pt x="6" y="4"/>
                  </a:lnTo>
                  <a:lnTo>
                    <a:pt x="8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163"/>
            <p:cNvSpPr/>
            <p:nvPr/>
          </p:nvSpPr>
          <p:spPr bwMode="auto">
            <a:xfrm>
              <a:off x="7915275" y="1701800"/>
              <a:ext cx="15875" cy="6350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0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0" h="4">
                  <a:moveTo>
                    <a:pt x="10" y="4"/>
                  </a:moveTo>
                  <a:lnTo>
                    <a:pt x="10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4"/>
                  </a:lnTo>
                  <a:lnTo>
                    <a:pt x="1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164"/>
            <p:cNvSpPr/>
            <p:nvPr/>
          </p:nvSpPr>
          <p:spPr bwMode="auto">
            <a:xfrm>
              <a:off x="7931150" y="1698625"/>
              <a:ext cx="9525" cy="63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165"/>
            <p:cNvSpPr/>
            <p:nvPr/>
          </p:nvSpPr>
          <p:spPr bwMode="auto">
            <a:xfrm>
              <a:off x="5473700" y="530225"/>
              <a:ext cx="9525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6">
                  <a:moveTo>
                    <a:pt x="0" y="4"/>
                  </a:move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166"/>
            <p:cNvSpPr/>
            <p:nvPr/>
          </p:nvSpPr>
          <p:spPr bwMode="auto">
            <a:xfrm>
              <a:off x="8201025" y="809625"/>
              <a:ext cx="66675" cy="60325"/>
            </a:xfrm>
            <a:custGeom>
              <a:avLst/>
              <a:gdLst/>
              <a:ahLst/>
              <a:cxnLst>
                <a:cxn ang="0">
                  <a:pos x="4" y="38"/>
                </a:cxn>
                <a:cxn ang="0">
                  <a:pos x="4" y="38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26" y="32"/>
                </a:cxn>
                <a:cxn ang="0">
                  <a:pos x="32" y="28"/>
                </a:cxn>
                <a:cxn ang="0">
                  <a:pos x="42" y="22"/>
                </a:cxn>
                <a:cxn ang="0">
                  <a:pos x="42" y="22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2" y="16"/>
                </a:cxn>
                <a:cxn ang="0">
                  <a:pos x="24" y="10"/>
                </a:cxn>
                <a:cxn ang="0">
                  <a:pos x="18" y="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4" y="4"/>
                </a:cxn>
                <a:cxn ang="0">
                  <a:pos x="14" y="10"/>
                </a:cxn>
                <a:cxn ang="0">
                  <a:pos x="12" y="18"/>
                </a:cxn>
                <a:cxn ang="0">
                  <a:pos x="6" y="2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6"/>
                </a:cxn>
                <a:cxn ang="0">
                  <a:pos x="4" y="38"/>
                </a:cxn>
                <a:cxn ang="0">
                  <a:pos x="4" y="38"/>
                </a:cxn>
              </a:cxnLst>
              <a:rect l="0" t="0" r="r" b="b"/>
              <a:pathLst>
                <a:path w="42" h="38">
                  <a:moveTo>
                    <a:pt x="4" y="38"/>
                  </a:moveTo>
                  <a:lnTo>
                    <a:pt x="4" y="38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26" y="32"/>
                  </a:lnTo>
                  <a:lnTo>
                    <a:pt x="32" y="28"/>
                  </a:lnTo>
                  <a:lnTo>
                    <a:pt x="42" y="22"/>
                  </a:lnTo>
                  <a:lnTo>
                    <a:pt x="42" y="22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2" y="16"/>
                  </a:lnTo>
                  <a:lnTo>
                    <a:pt x="24" y="10"/>
                  </a:lnTo>
                  <a:lnTo>
                    <a:pt x="18" y="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4" y="4"/>
                  </a:lnTo>
                  <a:lnTo>
                    <a:pt x="14" y="10"/>
                  </a:lnTo>
                  <a:lnTo>
                    <a:pt x="12" y="18"/>
                  </a:lnTo>
                  <a:lnTo>
                    <a:pt x="6" y="2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6"/>
                  </a:lnTo>
                  <a:lnTo>
                    <a:pt x="4" y="38"/>
                  </a:lnTo>
                  <a:lnTo>
                    <a:pt x="4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167"/>
            <p:cNvSpPr/>
            <p:nvPr/>
          </p:nvSpPr>
          <p:spPr bwMode="auto">
            <a:xfrm>
              <a:off x="7870825" y="1736725"/>
              <a:ext cx="495300" cy="463550"/>
            </a:xfrm>
            <a:custGeom>
              <a:avLst/>
              <a:gdLst/>
              <a:ahLst/>
              <a:cxnLst>
                <a:cxn ang="0">
                  <a:pos x="312" y="152"/>
                </a:cxn>
                <a:cxn ang="0">
                  <a:pos x="284" y="120"/>
                </a:cxn>
                <a:cxn ang="0">
                  <a:pos x="266" y="92"/>
                </a:cxn>
                <a:cxn ang="0">
                  <a:pos x="256" y="74"/>
                </a:cxn>
                <a:cxn ang="0">
                  <a:pos x="246" y="44"/>
                </a:cxn>
                <a:cxn ang="0">
                  <a:pos x="232" y="16"/>
                </a:cxn>
                <a:cxn ang="0">
                  <a:pos x="222" y="20"/>
                </a:cxn>
                <a:cxn ang="0">
                  <a:pos x="216" y="68"/>
                </a:cxn>
                <a:cxn ang="0">
                  <a:pos x="208" y="74"/>
                </a:cxn>
                <a:cxn ang="0">
                  <a:pos x="176" y="48"/>
                </a:cxn>
                <a:cxn ang="0">
                  <a:pos x="176" y="32"/>
                </a:cxn>
                <a:cxn ang="0">
                  <a:pos x="182" y="18"/>
                </a:cxn>
                <a:cxn ang="0">
                  <a:pos x="162" y="14"/>
                </a:cxn>
                <a:cxn ang="0">
                  <a:pos x="150" y="14"/>
                </a:cxn>
                <a:cxn ang="0">
                  <a:pos x="140" y="18"/>
                </a:cxn>
                <a:cxn ang="0">
                  <a:pos x="128" y="40"/>
                </a:cxn>
                <a:cxn ang="0">
                  <a:pos x="126" y="44"/>
                </a:cxn>
                <a:cxn ang="0">
                  <a:pos x="116" y="44"/>
                </a:cxn>
                <a:cxn ang="0">
                  <a:pos x="100" y="38"/>
                </a:cxn>
                <a:cxn ang="0">
                  <a:pos x="86" y="60"/>
                </a:cxn>
                <a:cxn ang="0">
                  <a:pos x="72" y="66"/>
                </a:cxn>
                <a:cxn ang="0">
                  <a:pos x="68" y="80"/>
                </a:cxn>
                <a:cxn ang="0">
                  <a:pos x="54" y="96"/>
                </a:cxn>
                <a:cxn ang="0">
                  <a:pos x="10" y="116"/>
                </a:cxn>
                <a:cxn ang="0">
                  <a:pos x="2" y="144"/>
                </a:cxn>
                <a:cxn ang="0">
                  <a:pos x="0" y="166"/>
                </a:cxn>
                <a:cxn ang="0">
                  <a:pos x="12" y="194"/>
                </a:cxn>
                <a:cxn ang="0">
                  <a:pos x="20" y="232"/>
                </a:cxn>
                <a:cxn ang="0">
                  <a:pos x="14" y="244"/>
                </a:cxn>
                <a:cxn ang="0">
                  <a:pos x="30" y="254"/>
                </a:cxn>
                <a:cxn ang="0">
                  <a:pos x="48" y="244"/>
                </a:cxn>
                <a:cxn ang="0">
                  <a:pos x="72" y="242"/>
                </a:cxn>
                <a:cxn ang="0">
                  <a:pos x="82" y="236"/>
                </a:cxn>
                <a:cxn ang="0">
                  <a:pos x="112" y="222"/>
                </a:cxn>
                <a:cxn ang="0">
                  <a:pos x="150" y="220"/>
                </a:cxn>
                <a:cxn ang="0">
                  <a:pos x="170" y="238"/>
                </a:cxn>
                <a:cxn ang="0">
                  <a:pos x="178" y="248"/>
                </a:cxn>
                <a:cxn ang="0">
                  <a:pos x="192" y="230"/>
                </a:cxn>
                <a:cxn ang="0">
                  <a:pos x="190" y="242"/>
                </a:cxn>
                <a:cxn ang="0">
                  <a:pos x="196" y="258"/>
                </a:cxn>
                <a:cxn ang="0">
                  <a:pos x="206" y="268"/>
                </a:cxn>
                <a:cxn ang="0">
                  <a:pos x="216" y="284"/>
                </a:cxn>
                <a:cxn ang="0">
                  <a:pos x="238" y="288"/>
                </a:cxn>
                <a:cxn ang="0">
                  <a:pos x="248" y="284"/>
                </a:cxn>
                <a:cxn ang="0">
                  <a:pos x="258" y="292"/>
                </a:cxn>
                <a:cxn ang="0">
                  <a:pos x="276" y="280"/>
                </a:cxn>
                <a:cxn ang="0">
                  <a:pos x="284" y="280"/>
                </a:cxn>
                <a:cxn ang="0">
                  <a:pos x="286" y="272"/>
                </a:cxn>
                <a:cxn ang="0">
                  <a:pos x="304" y="228"/>
                </a:cxn>
                <a:cxn ang="0">
                  <a:pos x="312" y="196"/>
                </a:cxn>
                <a:cxn ang="0">
                  <a:pos x="310" y="158"/>
                </a:cxn>
              </a:cxnLst>
              <a:rect l="0" t="0" r="r" b="b"/>
              <a:pathLst>
                <a:path w="312" h="292">
                  <a:moveTo>
                    <a:pt x="310" y="158"/>
                  </a:moveTo>
                  <a:lnTo>
                    <a:pt x="310" y="158"/>
                  </a:lnTo>
                  <a:lnTo>
                    <a:pt x="312" y="152"/>
                  </a:lnTo>
                  <a:lnTo>
                    <a:pt x="312" y="152"/>
                  </a:lnTo>
                  <a:lnTo>
                    <a:pt x="308" y="150"/>
                  </a:lnTo>
                  <a:lnTo>
                    <a:pt x="308" y="150"/>
                  </a:lnTo>
                  <a:lnTo>
                    <a:pt x="292" y="130"/>
                  </a:lnTo>
                  <a:lnTo>
                    <a:pt x="284" y="120"/>
                  </a:lnTo>
                  <a:lnTo>
                    <a:pt x="278" y="108"/>
                  </a:lnTo>
                  <a:lnTo>
                    <a:pt x="278" y="108"/>
                  </a:lnTo>
                  <a:lnTo>
                    <a:pt x="274" y="98"/>
                  </a:lnTo>
                  <a:lnTo>
                    <a:pt x="266" y="92"/>
                  </a:lnTo>
                  <a:lnTo>
                    <a:pt x="266" y="92"/>
                  </a:lnTo>
                  <a:lnTo>
                    <a:pt x="260" y="88"/>
                  </a:lnTo>
                  <a:lnTo>
                    <a:pt x="258" y="84"/>
                  </a:lnTo>
                  <a:lnTo>
                    <a:pt x="256" y="74"/>
                  </a:lnTo>
                  <a:lnTo>
                    <a:pt x="256" y="74"/>
                  </a:lnTo>
                  <a:lnTo>
                    <a:pt x="252" y="56"/>
                  </a:lnTo>
                  <a:lnTo>
                    <a:pt x="250" y="48"/>
                  </a:lnTo>
                  <a:lnTo>
                    <a:pt x="246" y="44"/>
                  </a:lnTo>
                  <a:lnTo>
                    <a:pt x="246" y="44"/>
                  </a:lnTo>
                  <a:lnTo>
                    <a:pt x="240" y="38"/>
                  </a:lnTo>
                  <a:lnTo>
                    <a:pt x="236" y="30"/>
                  </a:lnTo>
                  <a:lnTo>
                    <a:pt x="232" y="16"/>
                  </a:lnTo>
                  <a:lnTo>
                    <a:pt x="232" y="16"/>
                  </a:lnTo>
                  <a:lnTo>
                    <a:pt x="228" y="0"/>
                  </a:lnTo>
                  <a:lnTo>
                    <a:pt x="228" y="0"/>
                  </a:lnTo>
                  <a:lnTo>
                    <a:pt x="222" y="20"/>
                  </a:lnTo>
                  <a:lnTo>
                    <a:pt x="222" y="40"/>
                  </a:lnTo>
                  <a:lnTo>
                    <a:pt x="222" y="40"/>
                  </a:lnTo>
                  <a:lnTo>
                    <a:pt x="220" y="54"/>
                  </a:lnTo>
                  <a:lnTo>
                    <a:pt x="216" y="68"/>
                  </a:lnTo>
                  <a:lnTo>
                    <a:pt x="216" y="68"/>
                  </a:lnTo>
                  <a:lnTo>
                    <a:pt x="214" y="72"/>
                  </a:lnTo>
                  <a:lnTo>
                    <a:pt x="212" y="74"/>
                  </a:lnTo>
                  <a:lnTo>
                    <a:pt x="208" y="74"/>
                  </a:lnTo>
                  <a:lnTo>
                    <a:pt x="206" y="72"/>
                  </a:lnTo>
                  <a:lnTo>
                    <a:pt x="206" y="72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4" y="44"/>
                  </a:lnTo>
                  <a:lnTo>
                    <a:pt x="174" y="38"/>
                  </a:lnTo>
                  <a:lnTo>
                    <a:pt x="174" y="38"/>
                  </a:lnTo>
                  <a:lnTo>
                    <a:pt x="176" y="32"/>
                  </a:lnTo>
                  <a:lnTo>
                    <a:pt x="180" y="28"/>
                  </a:lnTo>
                  <a:lnTo>
                    <a:pt x="182" y="22"/>
                  </a:lnTo>
                  <a:lnTo>
                    <a:pt x="182" y="18"/>
                  </a:lnTo>
                  <a:lnTo>
                    <a:pt x="182" y="18"/>
                  </a:lnTo>
                  <a:lnTo>
                    <a:pt x="178" y="16"/>
                  </a:lnTo>
                  <a:lnTo>
                    <a:pt x="174" y="16"/>
                  </a:lnTo>
                  <a:lnTo>
                    <a:pt x="168" y="16"/>
                  </a:lnTo>
                  <a:lnTo>
                    <a:pt x="162" y="14"/>
                  </a:lnTo>
                  <a:lnTo>
                    <a:pt x="162" y="14"/>
                  </a:lnTo>
                  <a:lnTo>
                    <a:pt x="150" y="8"/>
                  </a:lnTo>
                  <a:lnTo>
                    <a:pt x="150" y="8"/>
                  </a:lnTo>
                  <a:lnTo>
                    <a:pt x="150" y="14"/>
                  </a:lnTo>
                  <a:lnTo>
                    <a:pt x="150" y="16"/>
                  </a:lnTo>
                  <a:lnTo>
                    <a:pt x="146" y="18"/>
                  </a:lnTo>
                  <a:lnTo>
                    <a:pt x="146" y="18"/>
                  </a:lnTo>
                  <a:lnTo>
                    <a:pt x="140" y="18"/>
                  </a:lnTo>
                  <a:lnTo>
                    <a:pt x="136" y="20"/>
                  </a:lnTo>
                  <a:lnTo>
                    <a:pt x="132" y="24"/>
                  </a:lnTo>
                  <a:lnTo>
                    <a:pt x="130" y="32"/>
                  </a:lnTo>
                  <a:lnTo>
                    <a:pt x="128" y="40"/>
                  </a:lnTo>
                  <a:lnTo>
                    <a:pt x="128" y="40"/>
                  </a:lnTo>
                  <a:lnTo>
                    <a:pt x="12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0" y="44"/>
                  </a:lnTo>
                  <a:lnTo>
                    <a:pt x="118" y="46"/>
                  </a:lnTo>
                  <a:lnTo>
                    <a:pt x="116" y="44"/>
                  </a:lnTo>
                  <a:lnTo>
                    <a:pt x="116" y="44"/>
                  </a:lnTo>
                  <a:lnTo>
                    <a:pt x="108" y="38"/>
                  </a:lnTo>
                  <a:lnTo>
                    <a:pt x="104" y="36"/>
                  </a:lnTo>
                  <a:lnTo>
                    <a:pt x="100" y="38"/>
                  </a:lnTo>
                  <a:lnTo>
                    <a:pt x="92" y="46"/>
                  </a:lnTo>
                  <a:lnTo>
                    <a:pt x="92" y="46"/>
                  </a:lnTo>
                  <a:lnTo>
                    <a:pt x="88" y="52"/>
                  </a:lnTo>
                  <a:lnTo>
                    <a:pt x="86" y="60"/>
                  </a:lnTo>
                  <a:lnTo>
                    <a:pt x="84" y="62"/>
                  </a:lnTo>
                  <a:lnTo>
                    <a:pt x="82" y="64"/>
                  </a:lnTo>
                  <a:lnTo>
                    <a:pt x="78" y="66"/>
                  </a:lnTo>
                  <a:lnTo>
                    <a:pt x="72" y="66"/>
                  </a:lnTo>
                  <a:lnTo>
                    <a:pt x="72" y="66"/>
                  </a:lnTo>
                  <a:lnTo>
                    <a:pt x="70" y="72"/>
                  </a:lnTo>
                  <a:lnTo>
                    <a:pt x="70" y="72"/>
                  </a:lnTo>
                  <a:lnTo>
                    <a:pt x="68" y="80"/>
                  </a:lnTo>
                  <a:lnTo>
                    <a:pt x="68" y="80"/>
                  </a:lnTo>
                  <a:lnTo>
                    <a:pt x="66" y="86"/>
                  </a:lnTo>
                  <a:lnTo>
                    <a:pt x="62" y="90"/>
                  </a:lnTo>
                  <a:lnTo>
                    <a:pt x="54" y="96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16" y="112"/>
                  </a:lnTo>
                  <a:lnTo>
                    <a:pt x="10" y="116"/>
                  </a:lnTo>
                  <a:lnTo>
                    <a:pt x="6" y="122"/>
                  </a:lnTo>
                  <a:lnTo>
                    <a:pt x="4" y="128"/>
                  </a:lnTo>
                  <a:lnTo>
                    <a:pt x="2" y="136"/>
                  </a:lnTo>
                  <a:lnTo>
                    <a:pt x="2" y="144"/>
                  </a:lnTo>
                  <a:lnTo>
                    <a:pt x="4" y="152"/>
                  </a:lnTo>
                  <a:lnTo>
                    <a:pt x="4" y="152"/>
                  </a:lnTo>
                  <a:lnTo>
                    <a:pt x="0" y="162"/>
                  </a:lnTo>
                  <a:lnTo>
                    <a:pt x="0" y="166"/>
                  </a:lnTo>
                  <a:lnTo>
                    <a:pt x="4" y="170"/>
                  </a:lnTo>
                  <a:lnTo>
                    <a:pt x="4" y="170"/>
                  </a:lnTo>
                  <a:lnTo>
                    <a:pt x="8" y="182"/>
                  </a:lnTo>
                  <a:lnTo>
                    <a:pt x="12" y="194"/>
                  </a:lnTo>
                  <a:lnTo>
                    <a:pt x="18" y="220"/>
                  </a:lnTo>
                  <a:lnTo>
                    <a:pt x="18" y="220"/>
                  </a:lnTo>
                  <a:lnTo>
                    <a:pt x="20" y="228"/>
                  </a:lnTo>
                  <a:lnTo>
                    <a:pt x="20" y="232"/>
                  </a:lnTo>
                  <a:lnTo>
                    <a:pt x="18" y="236"/>
                  </a:lnTo>
                  <a:lnTo>
                    <a:pt x="18" y="236"/>
                  </a:lnTo>
                  <a:lnTo>
                    <a:pt x="14" y="240"/>
                  </a:lnTo>
                  <a:lnTo>
                    <a:pt x="14" y="244"/>
                  </a:lnTo>
                  <a:lnTo>
                    <a:pt x="18" y="248"/>
                  </a:lnTo>
                  <a:lnTo>
                    <a:pt x="18" y="248"/>
                  </a:lnTo>
                  <a:lnTo>
                    <a:pt x="24" y="252"/>
                  </a:lnTo>
                  <a:lnTo>
                    <a:pt x="30" y="254"/>
                  </a:lnTo>
                  <a:lnTo>
                    <a:pt x="36" y="252"/>
                  </a:lnTo>
                  <a:lnTo>
                    <a:pt x="40" y="250"/>
                  </a:lnTo>
                  <a:lnTo>
                    <a:pt x="40" y="250"/>
                  </a:lnTo>
                  <a:lnTo>
                    <a:pt x="48" y="244"/>
                  </a:lnTo>
                  <a:lnTo>
                    <a:pt x="56" y="242"/>
                  </a:lnTo>
                  <a:lnTo>
                    <a:pt x="62" y="240"/>
                  </a:lnTo>
                  <a:lnTo>
                    <a:pt x="72" y="242"/>
                  </a:lnTo>
                  <a:lnTo>
                    <a:pt x="72" y="242"/>
                  </a:lnTo>
                  <a:lnTo>
                    <a:pt x="78" y="242"/>
                  </a:lnTo>
                  <a:lnTo>
                    <a:pt x="82" y="240"/>
                  </a:lnTo>
                  <a:lnTo>
                    <a:pt x="82" y="236"/>
                  </a:lnTo>
                  <a:lnTo>
                    <a:pt x="82" y="236"/>
                  </a:lnTo>
                  <a:lnTo>
                    <a:pt x="86" y="232"/>
                  </a:lnTo>
                  <a:lnTo>
                    <a:pt x="90" y="230"/>
                  </a:lnTo>
                  <a:lnTo>
                    <a:pt x="90" y="230"/>
                  </a:lnTo>
                  <a:lnTo>
                    <a:pt x="112" y="222"/>
                  </a:lnTo>
                  <a:lnTo>
                    <a:pt x="124" y="218"/>
                  </a:lnTo>
                  <a:lnTo>
                    <a:pt x="136" y="218"/>
                  </a:lnTo>
                  <a:lnTo>
                    <a:pt x="136" y="218"/>
                  </a:lnTo>
                  <a:lnTo>
                    <a:pt x="150" y="220"/>
                  </a:lnTo>
                  <a:lnTo>
                    <a:pt x="156" y="222"/>
                  </a:lnTo>
                  <a:lnTo>
                    <a:pt x="162" y="228"/>
                  </a:lnTo>
                  <a:lnTo>
                    <a:pt x="162" y="228"/>
                  </a:lnTo>
                  <a:lnTo>
                    <a:pt x="170" y="238"/>
                  </a:lnTo>
                  <a:lnTo>
                    <a:pt x="172" y="246"/>
                  </a:lnTo>
                  <a:lnTo>
                    <a:pt x="174" y="254"/>
                  </a:lnTo>
                  <a:lnTo>
                    <a:pt x="174" y="254"/>
                  </a:lnTo>
                  <a:lnTo>
                    <a:pt x="178" y="248"/>
                  </a:lnTo>
                  <a:lnTo>
                    <a:pt x="182" y="242"/>
                  </a:lnTo>
                  <a:lnTo>
                    <a:pt x="188" y="236"/>
                  </a:lnTo>
                  <a:lnTo>
                    <a:pt x="192" y="230"/>
                  </a:lnTo>
                  <a:lnTo>
                    <a:pt x="192" y="230"/>
                  </a:lnTo>
                  <a:lnTo>
                    <a:pt x="192" y="236"/>
                  </a:lnTo>
                  <a:lnTo>
                    <a:pt x="192" y="236"/>
                  </a:lnTo>
                  <a:lnTo>
                    <a:pt x="190" y="240"/>
                  </a:lnTo>
                  <a:lnTo>
                    <a:pt x="190" y="242"/>
                  </a:lnTo>
                  <a:lnTo>
                    <a:pt x="194" y="248"/>
                  </a:lnTo>
                  <a:lnTo>
                    <a:pt x="196" y="252"/>
                  </a:lnTo>
                  <a:lnTo>
                    <a:pt x="198" y="254"/>
                  </a:lnTo>
                  <a:lnTo>
                    <a:pt x="196" y="258"/>
                  </a:lnTo>
                  <a:lnTo>
                    <a:pt x="196" y="258"/>
                  </a:lnTo>
                  <a:lnTo>
                    <a:pt x="202" y="258"/>
                  </a:lnTo>
                  <a:lnTo>
                    <a:pt x="204" y="260"/>
                  </a:lnTo>
                  <a:lnTo>
                    <a:pt x="206" y="268"/>
                  </a:lnTo>
                  <a:lnTo>
                    <a:pt x="206" y="268"/>
                  </a:lnTo>
                  <a:lnTo>
                    <a:pt x="208" y="274"/>
                  </a:lnTo>
                  <a:lnTo>
                    <a:pt x="212" y="280"/>
                  </a:lnTo>
                  <a:lnTo>
                    <a:pt x="216" y="284"/>
                  </a:lnTo>
                  <a:lnTo>
                    <a:pt x="220" y="288"/>
                  </a:lnTo>
                  <a:lnTo>
                    <a:pt x="226" y="290"/>
                  </a:lnTo>
                  <a:lnTo>
                    <a:pt x="232" y="290"/>
                  </a:lnTo>
                  <a:lnTo>
                    <a:pt x="238" y="288"/>
                  </a:lnTo>
                  <a:lnTo>
                    <a:pt x="244" y="286"/>
                  </a:lnTo>
                  <a:lnTo>
                    <a:pt x="244" y="286"/>
                  </a:lnTo>
                  <a:lnTo>
                    <a:pt x="246" y="284"/>
                  </a:lnTo>
                  <a:lnTo>
                    <a:pt x="248" y="284"/>
                  </a:lnTo>
                  <a:lnTo>
                    <a:pt x="250" y="288"/>
                  </a:lnTo>
                  <a:lnTo>
                    <a:pt x="250" y="288"/>
                  </a:lnTo>
                  <a:lnTo>
                    <a:pt x="254" y="290"/>
                  </a:lnTo>
                  <a:lnTo>
                    <a:pt x="258" y="292"/>
                  </a:lnTo>
                  <a:lnTo>
                    <a:pt x="262" y="290"/>
                  </a:lnTo>
                  <a:lnTo>
                    <a:pt x="266" y="288"/>
                  </a:lnTo>
                  <a:lnTo>
                    <a:pt x="272" y="282"/>
                  </a:lnTo>
                  <a:lnTo>
                    <a:pt x="276" y="280"/>
                  </a:lnTo>
                  <a:lnTo>
                    <a:pt x="280" y="282"/>
                  </a:lnTo>
                  <a:lnTo>
                    <a:pt x="280" y="282"/>
                  </a:lnTo>
                  <a:lnTo>
                    <a:pt x="282" y="282"/>
                  </a:lnTo>
                  <a:lnTo>
                    <a:pt x="284" y="280"/>
                  </a:lnTo>
                  <a:lnTo>
                    <a:pt x="286" y="274"/>
                  </a:lnTo>
                  <a:lnTo>
                    <a:pt x="286" y="274"/>
                  </a:lnTo>
                  <a:lnTo>
                    <a:pt x="286" y="272"/>
                  </a:lnTo>
                  <a:lnTo>
                    <a:pt x="286" y="272"/>
                  </a:lnTo>
                  <a:lnTo>
                    <a:pt x="292" y="250"/>
                  </a:lnTo>
                  <a:lnTo>
                    <a:pt x="296" y="238"/>
                  </a:lnTo>
                  <a:lnTo>
                    <a:pt x="304" y="228"/>
                  </a:lnTo>
                  <a:lnTo>
                    <a:pt x="304" y="228"/>
                  </a:lnTo>
                  <a:lnTo>
                    <a:pt x="308" y="218"/>
                  </a:lnTo>
                  <a:lnTo>
                    <a:pt x="310" y="208"/>
                  </a:lnTo>
                  <a:lnTo>
                    <a:pt x="310" y="208"/>
                  </a:lnTo>
                  <a:lnTo>
                    <a:pt x="312" y="196"/>
                  </a:lnTo>
                  <a:lnTo>
                    <a:pt x="312" y="184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lnTo>
                    <a:pt x="310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168"/>
            <p:cNvSpPr/>
            <p:nvPr/>
          </p:nvSpPr>
          <p:spPr bwMode="auto">
            <a:xfrm>
              <a:off x="5556250" y="243840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169"/>
            <p:cNvSpPr/>
            <p:nvPr/>
          </p:nvSpPr>
          <p:spPr bwMode="auto">
            <a:xfrm>
              <a:off x="5543550" y="2432050"/>
              <a:ext cx="12700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4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170"/>
            <p:cNvSpPr/>
            <p:nvPr/>
          </p:nvSpPr>
          <p:spPr bwMode="auto">
            <a:xfrm>
              <a:off x="7978775" y="1403350"/>
              <a:ext cx="57150" cy="57150"/>
            </a:xfrm>
            <a:custGeom>
              <a:avLst/>
              <a:gdLst/>
              <a:ahLst/>
              <a:cxnLst>
                <a:cxn ang="0">
                  <a:pos x="0" y="24"/>
                </a:cxn>
                <a:cxn ang="0">
                  <a:pos x="0" y="24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8"/>
                </a:cxn>
                <a:cxn ang="0">
                  <a:pos x="16" y="18"/>
                </a:cxn>
                <a:cxn ang="0">
                  <a:pos x="16" y="22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16" y="30"/>
                </a:cxn>
                <a:cxn ang="0">
                  <a:pos x="16" y="34"/>
                </a:cxn>
                <a:cxn ang="0">
                  <a:pos x="20" y="36"/>
                </a:cxn>
                <a:cxn ang="0">
                  <a:pos x="24" y="36"/>
                </a:cxn>
                <a:cxn ang="0">
                  <a:pos x="24" y="36"/>
                </a:cxn>
                <a:cxn ang="0">
                  <a:pos x="28" y="36"/>
                </a:cxn>
                <a:cxn ang="0">
                  <a:pos x="28" y="34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34" y="26"/>
                </a:cxn>
                <a:cxn ang="0">
                  <a:pos x="36" y="22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8"/>
                </a:cxn>
                <a:cxn ang="0">
                  <a:pos x="32" y="4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6" y="4"/>
                </a:cxn>
                <a:cxn ang="0">
                  <a:pos x="24" y="8"/>
                </a:cxn>
                <a:cxn ang="0">
                  <a:pos x="16" y="10"/>
                </a:cxn>
                <a:cxn ang="0">
                  <a:pos x="10" y="12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0" y="20"/>
                </a:cxn>
                <a:cxn ang="0">
                  <a:pos x="0" y="24"/>
                </a:cxn>
                <a:cxn ang="0">
                  <a:pos x="0" y="24"/>
                </a:cxn>
              </a:cxnLst>
              <a:rect l="0" t="0" r="r" b="b"/>
              <a:pathLst>
                <a:path w="36" h="36">
                  <a:moveTo>
                    <a:pt x="0" y="24"/>
                  </a:moveTo>
                  <a:lnTo>
                    <a:pt x="0" y="24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8"/>
                  </a:lnTo>
                  <a:lnTo>
                    <a:pt x="16" y="18"/>
                  </a:lnTo>
                  <a:lnTo>
                    <a:pt x="16" y="22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30"/>
                  </a:lnTo>
                  <a:lnTo>
                    <a:pt x="16" y="34"/>
                  </a:lnTo>
                  <a:lnTo>
                    <a:pt x="20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8" y="36"/>
                  </a:lnTo>
                  <a:lnTo>
                    <a:pt x="28" y="34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34" y="26"/>
                  </a:lnTo>
                  <a:lnTo>
                    <a:pt x="36" y="22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8"/>
                  </a:lnTo>
                  <a:lnTo>
                    <a:pt x="32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24" y="8"/>
                  </a:lnTo>
                  <a:lnTo>
                    <a:pt x="16" y="10"/>
                  </a:lnTo>
                  <a:lnTo>
                    <a:pt x="10" y="12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171"/>
            <p:cNvSpPr/>
            <p:nvPr/>
          </p:nvSpPr>
          <p:spPr bwMode="auto">
            <a:xfrm>
              <a:off x="6499225" y="901700"/>
              <a:ext cx="9525" cy="63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172"/>
            <p:cNvSpPr/>
            <p:nvPr/>
          </p:nvSpPr>
          <p:spPr bwMode="auto">
            <a:xfrm>
              <a:off x="7854950" y="330200"/>
              <a:ext cx="9525" cy="635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6" h="4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173"/>
            <p:cNvSpPr/>
            <p:nvPr/>
          </p:nvSpPr>
          <p:spPr bwMode="auto">
            <a:xfrm>
              <a:off x="5705475" y="1384300"/>
              <a:ext cx="6350" cy="952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4" h="6">
                  <a:moveTo>
                    <a:pt x="2" y="6"/>
                  </a:moveTo>
                  <a:lnTo>
                    <a:pt x="2" y="6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174"/>
            <p:cNvSpPr/>
            <p:nvPr/>
          </p:nvSpPr>
          <p:spPr bwMode="auto">
            <a:xfrm>
              <a:off x="7991475" y="1377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175"/>
            <p:cNvSpPr/>
            <p:nvPr/>
          </p:nvSpPr>
          <p:spPr bwMode="auto">
            <a:xfrm>
              <a:off x="7943850" y="1381125"/>
              <a:ext cx="9525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6" h="6">
                  <a:moveTo>
                    <a:pt x="0" y="6"/>
                  </a:moveTo>
                  <a:lnTo>
                    <a:pt x="0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176"/>
            <p:cNvSpPr/>
            <p:nvPr/>
          </p:nvSpPr>
          <p:spPr bwMode="auto">
            <a:xfrm>
              <a:off x="5276850" y="276225"/>
              <a:ext cx="22225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4" h="4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177"/>
            <p:cNvSpPr/>
            <p:nvPr/>
          </p:nvSpPr>
          <p:spPr bwMode="auto">
            <a:xfrm>
              <a:off x="5670550" y="736600"/>
              <a:ext cx="285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12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8" h="8">
                  <a:moveTo>
                    <a:pt x="0" y="2"/>
                  </a:moveTo>
                  <a:lnTo>
                    <a:pt x="0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12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178"/>
            <p:cNvSpPr/>
            <p:nvPr/>
          </p:nvSpPr>
          <p:spPr bwMode="auto">
            <a:xfrm>
              <a:off x="8083550" y="1558925"/>
              <a:ext cx="6350" cy="6350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4" h="4">
                  <a:moveTo>
                    <a:pt x="4" y="2"/>
                  </a:move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2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框架 2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213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48457" y="258233"/>
            <a:ext cx="5293927" cy="529569"/>
          </a:xfrm>
          <a:prstGeom prst="rect">
            <a:avLst/>
          </a:prstGeom>
          <a:ln w="12700" cmpd="sng">
            <a:noFill/>
          </a:ln>
        </p:spPr>
        <p:txBody>
          <a:bodyPr vert="horz" anchor="ctr"/>
          <a:lstStyle>
            <a:lvl1pPr marL="0" indent="0" algn="l">
              <a:buNone/>
              <a:defRPr sz="2400" b="1">
                <a:solidFill>
                  <a:schemeClr val="accent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214889"/>
            <a:ext cx="805408" cy="616255"/>
          </a:xfrm>
          <a:prstGeom prst="rect">
            <a:avLst/>
          </a:prstGeom>
          <a:solidFill>
            <a:schemeClr val="accent2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036090" y="2772636"/>
            <a:ext cx="572464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7200" b="1" dirty="0">
                <a:solidFill>
                  <a:srgbClr val="6B6889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考研经验分享</a:t>
            </a:r>
            <a:endParaRPr kumimoji="1" lang="zh-CN" altLang="en-US" sz="7200" b="1" dirty="0">
              <a:solidFill>
                <a:srgbClr val="F76D68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4" name="组 23"/>
          <p:cNvGrpSpPr/>
          <p:nvPr/>
        </p:nvGrpSpPr>
        <p:grpSpPr>
          <a:xfrm>
            <a:off x="0" y="2915354"/>
            <a:ext cx="1158440" cy="2761546"/>
            <a:chOff x="0" y="3347154"/>
            <a:chExt cx="1193800" cy="2026297"/>
          </a:xfrm>
        </p:grpSpPr>
        <p:sp>
          <p:nvSpPr>
            <p:cNvPr id="9" name="矩形 8"/>
            <p:cNvSpPr/>
            <p:nvPr/>
          </p:nvSpPr>
          <p:spPr>
            <a:xfrm>
              <a:off x="0" y="3347154"/>
              <a:ext cx="273596" cy="20262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317122" y="3347154"/>
              <a:ext cx="175883" cy="202629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49229" y="3347154"/>
              <a:ext cx="212177" cy="20262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810231" y="3347154"/>
              <a:ext cx="383569" cy="202629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3" name="组 22"/>
          <p:cNvGrpSpPr/>
          <p:nvPr/>
        </p:nvGrpSpPr>
        <p:grpSpPr>
          <a:xfrm>
            <a:off x="8988280" y="2915352"/>
            <a:ext cx="3203719" cy="2761547"/>
            <a:chOff x="7661032" y="3347153"/>
            <a:chExt cx="4530968" cy="2026298"/>
          </a:xfrm>
        </p:grpSpPr>
        <p:sp>
          <p:nvSpPr>
            <p:cNvPr id="18" name="矩形 17"/>
            <p:cNvSpPr/>
            <p:nvPr/>
          </p:nvSpPr>
          <p:spPr>
            <a:xfrm>
              <a:off x="7661032" y="3347154"/>
              <a:ext cx="1190868" cy="20262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8926135" y="3347153"/>
              <a:ext cx="667550" cy="202629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9660060" y="3347153"/>
              <a:ext cx="195220" cy="20262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9921656" y="3347154"/>
              <a:ext cx="2270344" cy="202629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25" name="矩形 24"/>
          <p:cNvSpPr/>
          <p:nvPr/>
        </p:nvSpPr>
        <p:spPr>
          <a:xfrm>
            <a:off x="6366113" y="4098130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8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刘丹琪</a:t>
            </a:r>
            <a:endParaRPr kumimoji="1" lang="zh-CN" altLang="en-US" sz="2800" b="1" dirty="0">
              <a:solidFill>
                <a:schemeClr val="accent2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9882505" y="1098550"/>
            <a:ext cx="1786890" cy="18167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09</a:t>
            </a:r>
            <a:r>
              <a:rPr kumimoji="1" lang="zh-CN" altLang="en-US" sz="3600" dirty="0"/>
              <a:t> 复习方法</a:t>
            </a:r>
            <a:r>
              <a:rPr kumimoji="1" lang="en-US" altLang="zh-CN" sz="3600" dirty="0"/>
              <a:t>——</a:t>
            </a:r>
            <a:r>
              <a:rPr kumimoji="1" lang="zh-CN" altLang="en-US" sz="3600" dirty="0"/>
              <a:t>数学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09</a:t>
            </a:r>
            <a:endParaRPr kumimoji="1" lang="zh-CN" altLang="en-US" dirty="0"/>
          </a:p>
        </p:txBody>
      </p:sp>
      <p:pic>
        <p:nvPicPr>
          <p:cNvPr id="5" name="图片 4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9CCDB6D-C16B-FB4A-B999-96C75F2FA266}"/>
              </a:ext>
            </a:extLst>
          </p:cNvPr>
          <p:cNvSpPr txBox="1"/>
          <p:nvPr/>
        </p:nvSpPr>
        <p:spPr>
          <a:xfrm>
            <a:off x="663387" y="1039906"/>
            <a:ext cx="10381131" cy="2935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时间：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-12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7-8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月）：武忠祥高数辅导讲义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李永乐线代辅导讲义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强化阶段（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9-10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月）：二刷三刷讲义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660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题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330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题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冲刺阶段（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11-12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月）：复习错题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真题卷一天一套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李林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6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、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套卷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309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10</a:t>
            </a:r>
            <a:r>
              <a:rPr kumimoji="1" lang="zh-CN" altLang="en-US" sz="3600" dirty="0"/>
              <a:t> 复习方法</a:t>
            </a:r>
            <a:r>
              <a:rPr kumimoji="1" lang="en-US" altLang="zh-CN" sz="3600" dirty="0"/>
              <a:t>——</a:t>
            </a:r>
            <a:r>
              <a:rPr kumimoji="1" lang="zh-CN" altLang="en-US" sz="3600" dirty="0"/>
              <a:t>专业课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10</a:t>
            </a:r>
            <a:endParaRPr kumimoji="1" lang="zh-CN" altLang="en-US" dirty="0"/>
          </a:p>
        </p:txBody>
      </p:sp>
      <p:pic>
        <p:nvPicPr>
          <p:cNvPr id="5" name="图片 4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9CCDB6D-C16B-FB4A-B999-96C75F2FA266}"/>
              </a:ext>
            </a:extLst>
          </p:cNvPr>
          <p:cNvSpPr txBox="1"/>
          <p:nvPr/>
        </p:nvSpPr>
        <p:spPr>
          <a:xfrm>
            <a:off x="663387" y="1039906"/>
            <a:ext cx="9735671" cy="2935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时间：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-12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9-10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月）：复习课本、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ppt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，王道数据结构、操作系统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强化阶段（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11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月）：二刷三刷知识点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冲刺阶段（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月）：复习期中期末考试题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笔记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85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11</a:t>
            </a:r>
            <a:r>
              <a:rPr kumimoji="1" lang="zh-CN" altLang="en-US" sz="3600" dirty="0"/>
              <a:t> 心态调整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11</a:t>
            </a:r>
            <a:endParaRPr kumimoji="1" lang="zh-CN" altLang="en-US" dirty="0"/>
          </a:p>
        </p:txBody>
      </p:sp>
      <p:pic>
        <p:nvPicPr>
          <p:cNvPr id="7" name="图片 6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67A3A7F-4AE6-E048-9A41-3E0112FFC91B}"/>
              </a:ext>
            </a:extLst>
          </p:cNvPr>
          <p:cNvSpPr txBox="1"/>
          <p:nvPr/>
        </p:nvSpPr>
        <p:spPr>
          <a:xfrm>
            <a:off x="681318" y="1039906"/>
            <a:ext cx="10488706" cy="2935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不用过早开始准备，否则战线过长后期会疲惫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一旦开始准备，就要全身心投入，保持复习的连贯性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早睡早起，调整好作息时间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完成复习任务后，每周给自己一些娱乐时间，避免压力过大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627759" y="3687026"/>
            <a:ext cx="480131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7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感谢聆听！</a:t>
            </a:r>
          </a:p>
        </p:txBody>
      </p:sp>
      <p:grpSp>
        <p:nvGrpSpPr>
          <p:cNvPr id="24" name="组 23"/>
          <p:cNvGrpSpPr/>
          <p:nvPr/>
        </p:nvGrpSpPr>
        <p:grpSpPr>
          <a:xfrm>
            <a:off x="0" y="2915354"/>
            <a:ext cx="1158440" cy="2761546"/>
            <a:chOff x="0" y="3347154"/>
            <a:chExt cx="1193800" cy="2026297"/>
          </a:xfrm>
        </p:grpSpPr>
        <p:sp>
          <p:nvSpPr>
            <p:cNvPr id="9" name="矩形 8"/>
            <p:cNvSpPr/>
            <p:nvPr/>
          </p:nvSpPr>
          <p:spPr>
            <a:xfrm>
              <a:off x="0" y="3347154"/>
              <a:ext cx="273596" cy="20262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317122" y="3347154"/>
              <a:ext cx="175883" cy="202629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549229" y="3347154"/>
              <a:ext cx="212177" cy="20262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810231" y="3347154"/>
              <a:ext cx="383569" cy="202629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23" name="组 22"/>
          <p:cNvGrpSpPr/>
          <p:nvPr/>
        </p:nvGrpSpPr>
        <p:grpSpPr>
          <a:xfrm>
            <a:off x="8988280" y="2915352"/>
            <a:ext cx="3203719" cy="2761547"/>
            <a:chOff x="7661032" y="3347153"/>
            <a:chExt cx="4530968" cy="2026298"/>
          </a:xfrm>
        </p:grpSpPr>
        <p:sp>
          <p:nvSpPr>
            <p:cNvPr id="18" name="矩形 17"/>
            <p:cNvSpPr/>
            <p:nvPr/>
          </p:nvSpPr>
          <p:spPr>
            <a:xfrm>
              <a:off x="7661032" y="3347154"/>
              <a:ext cx="1190868" cy="20262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8926135" y="3347153"/>
              <a:ext cx="667550" cy="202629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矩形 19"/>
            <p:cNvSpPr/>
            <p:nvPr/>
          </p:nvSpPr>
          <p:spPr>
            <a:xfrm>
              <a:off x="9660060" y="3347153"/>
              <a:ext cx="195220" cy="202629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9921656" y="3347154"/>
              <a:ext cx="2270344" cy="202629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01</a:t>
            </a:r>
            <a:r>
              <a:rPr kumimoji="1" lang="zh-CN" altLang="en-US" sz="3600" dirty="0"/>
              <a:t> 基本信息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pic>
        <p:nvPicPr>
          <p:cNvPr id="7" name="图片 6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9899FB2-D50C-EC49-A08B-D4E9A5C5EFAC}"/>
              </a:ext>
            </a:extLst>
          </p:cNvPr>
          <p:cNvSpPr txBox="1"/>
          <p:nvPr/>
        </p:nvSpPr>
        <p:spPr>
          <a:xfrm>
            <a:off x="914400" y="831144"/>
            <a:ext cx="8637373" cy="6121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报考院校：华东师范大学数据科学与工程学院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报考专业：数据科学与工程（学硕）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初试分数：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复试分数：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464</a:t>
            </a:r>
          </a:p>
          <a:p>
            <a:pPr>
              <a:lnSpc>
                <a:spcPct val="150000"/>
              </a:lnSpc>
            </a:pP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</a:p>
          <a:p>
            <a:pPr>
              <a:lnSpc>
                <a:spcPct val="150000"/>
              </a:lnSpc>
            </a:pPr>
            <a:endParaRPr kumimoji="1"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39D57CF-5281-FA44-8C04-5EE7EEB3EC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0227" y="2062070"/>
            <a:ext cx="4926887" cy="31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70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02</a:t>
            </a:r>
            <a:r>
              <a:rPr kumimoji="1" lang="zh-CN" altLang="en-US" sz="3600" dirty="0"/>
              <a:t> 资料搜寻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grpSp>
        <p:nvGrpSpPr>
          <p:cNvPr id="26" name="组 25"/>
          <p:cNvGrpSpPr/>
          <p:nvPr/>
        </p:nvGrpSpPr>
        <p:grpSpPr>
          <a:xfrm>
            <a:off x="9707390" y="-429784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27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" name="Freeform 217"/>
          <p:cNvSpPr>
            <a:spLocks noEditPoints="1"/>
          </p:cNvSpPr>
          <p:nvPr/>
        </p:nvSpPr>
        <p:spPr bwMode="auto">
          <a:xfrm>
            <a:off x="1604635" y="1634422"/>
            <a:ext cx="448331" cy="326059"/>
          </a:xfrm>
          <a:custGeom>
            <a:avLst/>
            <a:gdLst/>
            <a:ahLst/>
            <a:cxnLst>
              <a:cxn ang="0">
                <a:pos x="0" y="32"/>
              </a:cxn>
              <a:cxn ang="0">
                <a:pos x="176" y="176"/>
              </a:cxn>
              <a:cxn ang="0">
                <a:pos x="352" y="32"/>
              </a:cxn>
              <a:cxn ang="0">
                <a:pos x="352" y="0"/>
              </a:cxn>
              <a:cxn ang="0">
                <a:pos x="0" y="0"/>
              </a:cxn>
              <a:cxn ang="0">
                <a:pos x="0" y="32"/>
              </a:cxn>
              <a:cxn ang="0">
                <a:pos x="0" y="228"/>
              </a:cxn>
              <a:cxn ang="0">
                <a:pos x="86" y="132"/>
              </a:cxn>
              <a:cxn ang="0">
                <a:pos x="0" y="54"/>
              </a:cxn>
              <a:cxn ang="0">
                <a:pos x="0" y="228"/>
              </a:cxn>
              <a:cxn ang="0">
                <a:pos x="352" y="230"/>
              </a:cxn>
              <a:cxn ang="0">
                <a:pos x="262" y="132"/>
              </a:cxn>
              <a:cxn ang="0">
                <a:pos x="352" y="56"/>
              </a:cxn>
              <a:cxn ang="0">
                <a:pos x="352" y="230"/>
              </a:cxn>
              <a:cxn ang="0">
                <a:pos x="176" y="204"/>
              </a:cxn>
              <a:cxn ang="0">
                <a:pos x="104" y="144"/>
              </a:cxn>
              <a:cxn ang="0">
                <a:pos x="0" y="256"/>
              </a:cxn>
              <a:cxn ang="0">
                <a:pos x="352" y="256"/>
              </a:cxn>
              <a:cxn ang="0">
                <a:pos x="248" y="144"/>
              </a:cxn>
              <a:cxn ang="0">
                <a:pos x="176" y="204"/>
              </a:cxn>
            </a:cxnLst>
            <a:rect l="0" t="0" r="r" b="b"/>
            <a:pathLst>
              <a:path w="352" h="256">
                <a:moveTo>
                  <a:pt x="0" y="32"/>
                </a:moveTo>
                <a:lnTo>
                  <a:pt x="176" y="176"/>
                </a:lnTo>
                <a:lnTo>
                  <a:pt x="352" y="32"/>
                </a:lnTo>
                <a:lnTo>
                  <a:pt x="352" y="0"/>
                </a:lnTo>
                <a:lnTo>
                  <a:pt x="0" y="0"/>
                </a:lnTo>
                <a:lnTo>
                  <a:pt x="0" y="32"/>
                </a:lnTo>
                <a:close/>
                <a:moveTo>
                  <a:pt x="0" y="228"/>
                </a:moveTo>
                <a:lnTo>
                  <a:pt x="86" y="132"/>
                </a:lnTo>
                <a:lnTo>
                  <a:pt x="0" y="54"/>
                </a:lnTo>
                <a:lnTo>
                  <a:pt x="0" y="228"/>
                </a:lnTo>
                <a:close/>
                <a:moveTo>
                  <a:pt x="352" y="230"/>
                </a:moveTo>
                <a:lnTo>
                  <a:pt x="262" y="132"/>
                </a:lnTo>
                <a:lnTo>
                  <a:pt x="352" y="56"/>
                </a:lnTo>
                <a:lnTo>
                  <a:pt x="352" y="230"/>
                </a:lnTo>
                <a:close/>
                <a:moveTo>
                  <a:pt x="176" y="204"/>
                </a:moveTo>
                <a:lnTo>
                  <a:pt x="104" y="144"/>
                </a:lnTo>
                <a:lnTo>
                  <a:pt x="0" y="256"/>
                </a:lnTo>
                <a:lnTo>
                  <a:pt x="352" y="256"/>
                </a:lnTo>
                <a:lnTo>
                  <a:pt x="248" y="144"/>
                </a:lnTo>
                <a:lnTo>
                  <a:pt x="176" y="2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15730" y="2667644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60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ea typeface="微软雅黑" panose="020B0503020204020204" charset="-122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grpSp>
        <p:nvGrpSpPr>
          <p:cNvPr id="44" name="组 43"/>
          <p:cNvGrpSpPr/>
          <p:nvPr/>
        </p:nvGrpSpPr>
        <p:grpSpPr>
          <a:xfrm>
            <a:off x="4491406" y="1558899"/>
            <a:ext cx="398094" cy="477104"/>
            <a:chOff x="1536700" y="911225"/>
            <a:chExt cx="831850" cy="996950"/>
          </a:xfrm>
          <a:solidFill>
            <a:schemeClr val="bg1"/>
          </a:solidFill>
        </p:grpSpPr>
        <p:sp>
          <p:nvSpPr>
            <p:cNvPr id="45" name="Freeform 47"/>
            <p:cNvSpPr/>
            <p:nvPr/>
          </p:nvSpPr>
          <p:spPr bwMode="auto">
            <a:xfrm>
              <a:off x="1838325" y="1765300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2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6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2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2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6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1838325" y="1857375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0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0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4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0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0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4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7" name="Freeform 49"/>
            <p:cNvSpPr>
              <a:spLocks noEditPoints="1"/>
            </p:cNvSpPr>
            <p:nvPr/>
          </p:nvSpPr>
          <p:spPr bwMode="auto">
            <a:xfrm>
              <a:off x="1714500" y="1143000"/>
              <a:ext cx="476250" cy="581025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42" y="0"/>
                </a:cxn>
                <a:cxn ang="0">
                  <a:pos x="100" y="10"/>
                </a:cxn>
                <a:cxn ang="0">
                  <a:pos x="62" y="28"/>
                </a:cxn>
                <a:cxn ang="0">
                  <a:pos x="32" y="58"/>
                </a:cxn>
                <a:cxn ang="0">
                  <a:pos x="12" y="94"/>
                </a:cxn>
                <a:cxn ang="0">
                  <a:pos x="2" y="136"/>
                </a:cxn>
                <a:cxn ang="0">
                  <a:pos x="2" y="166"/>
                </a:cxn>
                <a:cxn ang="0">
                  <a:pos x="16" y="214"/>
                </a:cxn>
                <a:cxn ang="0">
                  <a:pos x="56" y="266"/>
                </a:cxn>
                <a:cxn ang="0">
                  <a:pos x="72" y="290"/>
                </a:cxn>
                <a:cxn ang="0">
                  <a:pos x="78" y="322"/>
                </a:cxn>
                <a:cxn ang="0">
                  <a:pos x="78" y="340"/>
                </a:cxn>
                <a:cxn ang="0">
                  <a:pos x="96" y="364"/>
                </a:cxn>
                <a:cxn ang="0">
                  <a:pos x="150" y="366"/>
                </a:cxn>
                <a:cxn ang="0">
                  <a:pos x="192" y="366"/>
                </a:cxn>
                <a:cxn ang="0">
                  <a:pos x="214" y="356"/>
                </a:cxn>
                <a:cxn ang="0">
                  <a:pos x="224" y="334"/>
                </a:cxn>
                <a:cxn ang="0">
                  <a:pos x="224" y="304"/>
                </a:cxn>
                <a:cxn ang="0">
                  <a:pos x="236" y="276"/>
                </a:cxn>
                <a:cxn ang="0">
                  <a:pos x="266" y="242"/>
                </a:cxn>
                <a:cxn ang="0">
                  <a:pos x="290" y="198"/>
                </a:cxn>
                <a:cxn ang="0">
                  <a:pos x="300" y="150"/>
                </a:cxn>
                <a:cxn ang="0">
                  <a:pos x="298" y="122"/>
                </a:cxn>
                <a:cxn ang="0">
                  <a:pos x="284" y="82"/>
                </a:cxn>
                <a:cxn ang="0">
                  <a:pos x="260" y="48"/>
                </a:cxn>
                <a:cxn ang="0">
                  <a:pos x="226" y="22"/>
                </a:cxn>
                <a:cxn ang="0">
                  <a:pos x="188" y="6"/>
                </a:cxn>
                <a:cxn ang="0">
                  <a:pos x="158" y="0"/>
                </a:cxn>
                <a:cxn ang="0">
                  <a:pos x="244" y="156"/>
                </a:cxn>
                <a:cxn ang="0">
                  <a:pos x="234" y="146"/>
                </a:cxn>
                <a:cxn ang="0">
                  <a:pos x="232" y="126"/>
                </a:cxn>
                <a:cxn ang="0">
                  <a:pos x="214" y="92"/>
                </a:cxn>
                <a:cxn ang="0">
                  <a:pos x="182" y="72"/>
                </a:cxn>
                <a:cxn ang="0">
                  <a:pos x="160" y="68"/>
                </a:cxn>
                <a:cxn ang="0">
                  <a:pos x="150" y="50"/>
                </a:cxn>
                <a:cxn ang="0">
                  <a:pos x="156" y="38"/>
                </a:cxn>
                <a:cxn ang="0">
                  <a:pos x="170" y="32"/>
                </a:cxn>
                <a:cxn ang="0">
                  <a:pos x="226" y="52"/>
                </a:cxn>
                <a:cxn ang="0">
                  <a:pos x="262" y="98"/>
                </a:cxn>
                <a:cxn ang="0">
                  <a:pos x="270" y="138"/>
                </a:cxn>
                <a:cxn ang="0">
                  <a:pos x="266" y="152"/>
                </a:cxn>
                <a:cxn ang="0">
                  <a:pos x="252" y="158"/>
                </a:cxn>
              </a:cxnLst>
              <a:rect l="0" t="0" r="r" b="b"/>
              <a:pathLst>
                <a:path w="300" h="366">
                  <a:moveTo>
                    <a:pt x="158" y="0"/>
                  </a:moveTo>
                  <a:lnTo>
                    <a:pt x="158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8" y="14"/>
                  </a:lnTo>
                  <a:lnTo>
                    <a:pt x="74" y="22"/>
                  </a:lnTo>
                  <a:lnTo>
                    <a:pt x="62" y="28"/>
                  </a:lnTo>
                  <a:lnTo>
                    <a:pt x="52" y="38"/>
                  </a:lnTo>
                  <a:lnTo>
                    <a:pt x="42" y="48"/>
                  </a:lnTo>
                  <a:lnTo>
                    <a:pt x="32" y="58"/>
                  </a:lnTo>
                  <a:lnTo>
                    <a:pt x="24" y="68"/>
                  </a:lnTo>
                  <a:lnTo>
                    <a:pt x="18" y="82"/>
                  </a:lnTo>
                  <a:lnTo>
                    <a:pt x="12" y="94"/>
                  </a:lnTo>
                  <a:lnTo>
                    <a:pt x="6" y="108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2" y="166"/>
                  </a:lnTo>
                  <a:lnTo>
                    <a:pt x="4" y="182"/>
                  </a:lnTo>
                  <a:lnTo>
                    <a:pt x="10" y="198"/>
                  </a:lnTo>
                  <a:lnTo>
                    <a:pt x="16" y="214"/>
                  </a:lnTo>
                  <a:lnTo>
                    <a:pt x="26" y="228"/>
                  </a:lnTo>
                  <a:lnTo>
                    <a:pt x="34" y="242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66" y="276"/>
                  </a:lnTo>
                  <a:lnTo>
                    <a:pt x="72" y="290"/>
                  </a:lnTo>
                  <a:lnTo>
                    <a:pt x="72" y="290"/>
                  </a:lnTo>
                  <a:lnTo>
                    <a:pt x="76" y="304"/>
                  </a:lnTo>
                  <a:lnTo>
                    <a:pt x="78" y="322"/>
                  </a:lnTo>
                  <a:lnTo>
                    <a:pt x="78" y="334"/>
                  </a:lnTo>
                  <a:lnTo>
                    <a:pt x="78" y="334"/>
                  </a:lnTo>
                  <a:lnTo>
                    <a:pt x="78" y="340"/>
                  </a:lnTo>
                  <a:lnTo>
                    <a:pt x="80" y="346"/>
                  </a:lnTo>
                  <a:lnTo>
                    <a:pt x="86" y="356"/>
                  </a:lnTo>
                  <a:lnTo>
                    <a:pt x="96" y="364"/>
                  </a:lnTo>
                  <a:lnTo>
                    <a:pt x="102" y="366"/>
                  </a:lnTo>
                  <a:lnTo>
                    <a:pt x="110" y="366"/>
                  </a:lnTo>
                  <a:lnTo>
                    <a:pt x="150" y="366"/>
                  </a:lnTo>
                  <a:lnTo>
                    <a:pt x="150" y="366"/>
                  </a:lnTo>
                  <a:lnTo>
                    <a:pt x="192" y="366"/>
                  </a:lnTo>
                  <a:lnTo>
                    <a:pt x="192" y="366"/>
                  </a:lnTo>
                  <a:lnTo>
                    <a:pt x="198" y="366"/>
                  </a:lnTo>
                  <a:lnTo>
                    <a:pt x="204" y="364"/>
                  </a:lnTo>
                  <a:lnTo>
                    <a:pt x="214" y="356"/>
                  </a:lnTo>
                  <a:lnTo>
                    <a:pt x="220" y="346"/>
                  </a:lnTo>
                  <a:lnTo>
                    <a:pt x="222" y="340"/>
                  </a:lnTo>
                  <a:lnTo>
                    <a:pt x="224" y="334"/>
                  </a:lnTo>
                  <a:lnTo>
                    <a:pt x="224" y="322"/>
                  </a:lnTo>
                  <a:lnTo>
                    <a:pt x="224" y="322"/>
                  </a:lnTo>
                  <a:lnTo>
                    <a:pt x="224" y="304"/>
                  </a:lnTo>
                  <a:lnTo>
                    <a:pt x="228" y="290"/>
                  </a:lnTo>
                  <a:lnTo>
                    <a:pt x="228" y="290"/>
                  </a:lnTo>
                  <a:lnTo>
                    <a:pt x="236" y="276"/>
                  </a:lnTo>
                  <a:lnTo>
                    <a:pt x="244" y="266"/>
                  </a:lnTo>
                  <a:lnTo>
                    <a:pt x="244" y="266"/>
                  </a:lnTo>
                  <a:lnTo>
                    <a:pt x="266" y="242"/>
                  </a:lnTo>
                  <a:lnTo>
                    <a:pt x="276" y="228"/>
                  </a:lnTo>
                  <a:lnTo>
                    <a:pt x="284" y="214"/>
                  </a:lnTo>
                  <a:lnTo>
                    <a:pt x="290" y="198"/>
                  </a:lnTo>
                  <a:lnTo>
                    <a:pt x="296" y="182"/>
                  </a:lnTo>
                  <a:lnTo>
                    <a:pt x="298" y="166"/>
                  </a:lnTo>
                  <a:lnTo>
                    <a:pt x="300" y="150"/>
                  </a:lnTo>
                  <a:lnTo>
                    <a:pt x="300" y="150"/>
                  </a:lnTo>
                  <a:lnTo>
                    <a:pt x="300" y="136"/>
                  </a:lnTo>
                  <a:lnTo>
                    <a:pt x="298" y="122"/>
                  </a:lnTo>
                  <a:lnTo>
                    <a:pt x="294" y="108"/>
                  </a:lnTo>
                  <a:lnTo>
                    <a:pt x="290" y="94"/>
                  </a:lnTo>
                  <a:lnTo>
                    <a:pt x="284" y="82"/>
                  </a:lnTo>
                  <a:lnTo>
                    <a:pt x="276" y="70"/>
                  </a:lnTo>
                  <a:lnTo>
                    <a:pt x="268" y="58"/>
                  </a:lnTo>
                  <a:lnTo>
                    <a:pt x="260" y="48"/>
                  </a:lnTo>
                  <a:lnTo>
                    <a:pt x="250" y="38"/>
                  </a:lnTo>
                  <a:lnTo>
                    <a:pt x="238" y="30"/>
                  </a:lnTo>
                  <a:lnTo>
                    <a:pt x="226" y="22"/>
                  </a:lnTo>
                  <a:lnTo>
                    <a:pt x="214" y="14"/>
                  </a:lnTo>
                  <a:lnTo>
                    <a:pt x="202" y="10"/>
                  </a:lnTo>
                  <a:lnTo>
                    <a:pt x="188" y="6"/>
                  </a:lnTo>
                  <a:lnTo>
                    <a:pt x="174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52" y="158"/>
                  </a:moveTo>
                  <a:lnTo>
                    <a:pt x="252" y="158"/>
                  </a:lnTo>
                  <a:lnTo>
                    <a:pt x="244" y="156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34" y="146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2" y="126"/>
                  </a:lnTo>
                  <a:lnTo>
                    <a:pt x="228" y="112"/>
                  </a:lnTo>
                  <a:lnTo>
                    <a:pt x="222" y="102"/>
                  </a:lnTo>
                  <a:lnTo>
                    <a:pt x="214" y="92"/>
                  </a:lnTo>
                  <a:lnTo>
                    <a:pt x="204" y="84"/>
                  </a:lnTo>
                  <a:lnTo>
                    <a:pt x="194" y="76"/>
                  </a:lnTo>
                  <a:lnTo>
                    <a:pt x="182" y="72"/>
                  </a:lnTo>
                  <a:lnTo>
                    <a:pt x="168" y="70"/>
                  </a:lnTo>
                  <a:lnTo>
                    <a:pt x="168" y="70"/>
                  </a:lnTo>
                  <a:lnTo>
                    <a:pt x="160" y="68"/>
                  </a:lnTo>
                  <a:lnTo>
                    <a:pt x="154" y="64"/>
                  </a:lnTo>
                  <a:lnTo>
                    <a:pt x="150" y="58"/>
                  </a:lnTo>
                  <a:lnTo>
                    <a:pt x="150" y="50"/>
                  </a:lnTo>
                  <a:lnTo>
                    <a:pt x="150" y="50"/>
                  </a:lnTo>
                  <a:lnTo>
                    <a:pt x="152" y="42"/>
                  </a:lnTo>
                  <a:lnTo>
                    <a:pt x="156" y="38"/>
                  </a:lnTo>
                  <a:lnTo>
                    <a:pt x="162" y="34"/>
                  </a:lnTo>
                  <a:lnTo>
                    <a:pt x="170" y="32"/>
                  </a:lnTo>
                  <a:lnTo>
                    <a:pt x="170" y="32"/>
                  </a:lnTo>
                  <a:lnTo>
                    <a:pt x="190" y="36"/>
                  </a:lnTo>
                  <a:lnTo>
                    <a:pt x="210" y="42"/>
                  </a:lnTo>
                  <a:lnTo>
                    <a:pt x="226" y="52"/>
                  </a:lnTo>
                  <a:lnTo>
                    <a:pt x="242" y="66"/>
                  </a:lnTo>
                  <a:lnTo>
                    <a:pt x="254" y="80"/>
                  </a:lnTo>
                  <a:lnTo>
                    <a:pt x="262" y="98"/>
                  </a:lnTo>
                  <a:lnTo>
                    <a:pt x="268" y="118"/>
                  </a:lnTo>
                  <a:lnTo>
                    <a:pt x="270" y="138"/>
                  </a:lnTo>
                  <a:lnTo>
                    <a:pt x="270" y="138"/>
                  </a:lnTo>
                  <a:lnTo>
                    <a:pt x="270" y="146"/>
                  </a:lnTo>
                  <a:lnTo>
                    <a:pt x="266" y="152"/>
                  </a:lnTo>
                  <a:lnTo>
                    <a:pt x="266" y="152"/>
                  </a:lnTo>
                  <a:lnTo>
                    <a:pt x="260" y="156"/>
                  </a:lnTo>
                  <a:lnTo>
                    <a:pt x="252" y="158"/>
                  </a:lnTo>
                  <a:lnTo>
                    <a:pt x="252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8" name="Rectangle 50"/>
            <p:cNvSpPr>
              <a:spLocks noChangeArrowheads="1"/>
            </p:cNvSpPr>
            <p:nvPr/>
          </p:nvSpPr>
          <p:spPr bwMode="auto">
            <a:xfrm>
              <a:off x="1838325" y="1609725"/>
              <a:ext cx="234950" cy="1143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9" name="Rectangle 51"/>
            <p:cNvSpPr>
              <a:spLocks noChangeArrowheads="1"/>
            </p:cNvSpPr>
            <p:nvPr/>
          </p:nvSpPr>
          <p:spPr bwMode="auto">
            <a:xfrm>
              <a:off x="1838325" y="1765300"/>
              <a:ext cx="234950" cy="508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1927225" y="911225"/>
              <a:ext cx="53975" cy="180975"/>
            </a:xfrm>
            <a:custGeom>
              <a:avLst/>
              <a:gdLst/>
              <a:ahLst/>
              <a:cxnLst>
                <a:cxn ang="0">
                  <a:pos x="34" y="112"/>
                </a:cxn>
                <a:cxn ang="0">
                  <a:pos x="4" y="114"/>
                </a:cxn>
                <a:cxn ang="0">
                  <a:pos x="0" y="0"/>
                </a:cxn>
                <a:cxn ang="0">
                  <a:pos x="28" y="0"/>
                </a:cxn>
                <a:cxn ang="0">
                  <a:pos x="34" y="112"/>
                </a:cxn>
              </a:cxnLst>
              <a:rect l="0" t="0" r="r" b="b"/>
              <a:pathLst>
                <a:path w="34" h="114">
                  <a:moveTo>
                    <a:pt x="34" y="112"/>
                  </a:moveTo>
                  <a:lnTo>
                    <a:pt x="4" y="11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4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1698625" y="962025"/>
              <a:ext cx="130175" cy="177800"/>
            </a:xfrm>
            <a:custGeom>
              <a:avLst/>
              <a:gdLst/>
              <a:ahLst/>
              <a:cxnLst>
                <a:cxn ang="0">
                  <a:pos x="58" y="112"/>
                </a:cxn>
                <a:cxn ang="0">
                  <a:pos x="0" y="14"/>
                </a:cxn>
                <a:cxn ang="0">
                  <a:pos x="26" y="0"/>
                </a:cxn>
                <a:cxn ang="0">
                  <a:pos x="82" y="98"/>
                </a:cxn>
                <a:cxn ang="0">
                  <a:pos x="58" y="112"/>
                </a:cxn>
              </a:cxnLst>
              <a:rect l="0" t="0" r="r" b="b"/>
              <a:pathLst>
                <a:path w="82" h="112">
                  <a:moveTo>
                    <a:pt x="58" y="112"/>
                  </a:moveTo>
                  <a:lnTo>
                    <a:pt x="0" y="14"/>
                  </a:lnTo>
                  <a:lnTo>
                    <a:pt x="26" y="0"/>
                  </a:lnTo>
                  <a:lnTo>
                    <a:pt x="82" y="98"/>
                  </a:lnTo>
                  <a:lnTo>
                    <a:pt x="58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1536700" y="1123950"/>
              <a:ext cx="180975" cy="1301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14" y="58"/>
                </a:cxn>
                <a:cxn ang="0">
                  <a:pos x="98" y="82"/>
                </a:cxn>
                <a:cxn ang="0">
                  <a:pos x="0" y="26"/>
                </a:cxn>
                <a:cxn ang="0">
                  <a:pos x="14" y="0"/>
                </a:cxn>
              </a:cxnLst>
              <a:rect l="0" t="0" r="r" b="b"/>
              <a:pathLst>
                <a:path w="114" h="82">
                  <a:moveTo>
                    <a:pt x="14" y="0"/>
                  </a:moveTo>
                  <a:lnTo>
                    <a:pt x="114" y="58"/>
                  </a:lnTo>
                  <a:lnTo>
                    <a:pt x="98" y="82"/>
                  </a:lnTo>
                  <a:lnTo>
                    <a:pt x="0" y="2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3" name="Freeform 55"/>
            <p:cNvSpPr/>
            <p:nvPr/>
          </p:nvSpPr>
          <p:spPr bwMode="auto">
            <a:xfrm>
              <a:off x="2190750" y="1123950"/>
              <a:ext cx="177800" cy="130175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58"/>
                </a:cxn>
                <a:cxn ang="0">
                  <a:pos x="14" y="82"/>
                </a:cxn>
                <a:cxn ang="0">
                  <a:pos x="112" y="26"/>
                </a:cxn>
                <a:cxn ang="0">
                  <a:pos x="98" y="0"/>
                </a:cxn>
              </a:cxnLst>
              <a:rect l="0" t="0" r="r" b="b"/>
              <a:pathLst>
                <a:path w="112" h="82">
                  <a:moveTo>
                    <a:pt x="98" y="0"/>
                  </a:moveTo>
                  <a:lnTo>
                    <a:pt x="0" y="58"/>
                  </a:lnTo>
                  <a:lnTo>
                    <a:pt x="14" y="82"/>
                  </a:lnTo>
                  <a:lnTo>
                    <a:pt x="112" y="26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2076450" y="962025"/>
              <a:ext cx="130175" cy="177800"/>
            </a:xfrm>
            <a:custGeom>
              <a:avLst/>
              <a:gdLst/>
              <a:ahLst/>
              <a:cxnLst>
                <a:cxn ang="0">
                  <a:pos x="26" y="112"/>
                </a:cxn>
                <a:cxn ang="0">
                  <a:pos x="0" y="98"/>
                </a:cxn>
                <a:cxn ang="0">
                  <a:pos x="58" y="0"/>
                </a:cxn>
                <a:cxn ang="0">
                  <a:pos x="82" y="14"/>
                </a:cxn>
                <a:cxn ang="0">
                  <a:pos x="26" y="112"/>
                </a:cxn>
              </a:cxnLst>
              <a:rect l="0" t="0" r="r" b="b"/>
              <a:pathLst>
                <a:path w="82" h="112">
                  <a:moveTo>
                    <a:pt x="26" y="112"/>
                  </a:moveTo>
                  <a:lnTo>
                    <a:pt x="0" y="98"/>
                  </a:lnTo>
                  <a:lnTo>
                    <a:pt x="58" y="0"/>
                  </a:lnTo>
                  <a:lnTo>
                    <a:pt x="82" y="14"/>
                  </a:lnTo>
                  <a:lnTo>
                    <a:pt x="26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</p:grpSp>
      <p:sp>
        <p:nvSpPr>
          <p:cNvPr id="83" name="Freeform 119"/>
          <p:cNvSpPr>
            <a:spLocks noEditPoints="1"/>
          </p:cNvSpPr>
          <p:nvPr/>
        </p:nvSpPr>
        <p:spPr bwMode="auto">
          <a:xfrm>
            <a:off x="7312856" y="1616687"/>
            <a:ext cx="440732" cy="440732"/>
          </a:xfrm>
          <a:custGeom>
            <a:avLst/>
            <a:gdLst/>
            <a:ahLst/>
            <a:cxnLst>
              <a:cxn ang="0">
                <a:pos x="182" y="12"/>
              </a:cxn>
              <a:cxn ang="0">
                <a:pos x="76" y="76"/>
              </a:cxn>
              <a:cxn ang="0">
                <a:pos x="10" y="182"/>
              </a:cxn>
              <a:cxn ang="0">
                <a:pos x="0" y="286"/>
              </a:cxn>
              <a:cxn ang="0">
                <a:pos x="44" y="406"/>
              </a:cxn>
              <a:cxn ang="0">
                <a:pos x="136" y="488"/>
              </a:cxn>
              <a:cxn ang="0">
                <a:pos x="260" y="520"/>
              </a:cxn>
              <a:cxn ang="0">
                <a:pos x="360" y="500"/>
              </a:cxn>
              <a:cxn ang="0">
                <a:pos x="460" y="426"/>
              </a:cxn>
              <a:cxn ang="0">
                <a:pos x="514" y="312"/>
              </a:cxn>
              <a:cxn ang="0">
                <a:pos x="514" y="208"/>
              </a:cxn>
              <a:cxn ang="0">
                <a:pos x="460" y="94"/>
              </a:cxn>
              <a:cxn ang="0">
                <a:pos x="360" y="20"/>
              </a:cxn>
              <a:cxn ang="0">
                <a:pos x="260" y="0"/>
              </a:cxn>
              <a:cxn ang="0">
                <a:pos x="172" y="88"/>
              </a:cxn>
              <a:cxn ang="0">
                <a:pos x="118" y="96"/>
              </a:cxn>
              <a:cxn ang="0">
                <a:pos x="194" y="54"/>
              </a:cxn>
              <a:cxn ang="0">
                <a:pos x="148" y="140"/>
              </a:cxn>
              <a:cxn ang="0">
                <a:pos x="42" y="252"/>
              </a:cxn>
              <a:cxn ang="0">
                <a:pos x="58" y="180"/>
              </a:cxn>
              <a:cxn ang="0">
                <a:pos x="100" y="114"/>
              </a:cxn>
              <a:cxn ang="0">
                <a:pos x="132" y="336"/>
              </a:cxn>
              <a:cxn ang="0">
                <a:pos x="100" y="410"/>
              </a:cxn>
              <a:cxn ang="0">
                <a:pos x="58" y="350"/>
              </a:cxn>
              <a:cxn ang="0">
                <a:pos x="42" y="276"/>
              </a:cxn>
              <a:cxn ang="0">
                <a:pos x="156" y="406"/>
              </a:cxn>
              <a:cxn ang="0">
                <a:pos x="192" y="466"/>
              </a:cxn>
              <a:cxn ang="0">
                <a:pos x="118" y="426"/>
              </a:cxn>
              <a:cxn ang="0">
                <a:pos x="220" y="460"/>
              </a:cxn>
              <a:cxn ang="0">
                <a:pos x="210" y="392"/>
              </a:cxn>
              <a:cxn ang="0">
                <a:pos x="248" y="364"/>
              </a:cxn>
              <a:cxn ang="0">
                <a:pos x="162" y="356"/>
              </a:cxn>
              <a:cxn ang="0">
                <a:pos x="248" y="364"/>
              </a:cxn>
              <a:cxn ang="0">
                <a:pos x="156" y="196"/>
              </a:cxn>
              <a:cxn ang="0">
                <a:pos x="208" y="154"/>
              </a:cxn>
              <a:cxn ang="0">
                <a:pos x="212" y="130"/>
              </a:cxn>
              <a:cxn ang="0">
                <a:pos x="206" y="80"/>
              </a:cxn>
              <a:cxn ang="0">
                <a:pos x="248" y="134"/>
              </a:cxn>
              <a:cxn ang="0">
                <a:pos x="358" y="114"/>
              </a:cxn>
              <a:cxn ang="0">
                <a:pos x="320" y="54"/>
              </a:cxn>
              <a:cxn ang="0">
                <a:pos x="396" y="94"/>
              </a:cxn>
              <a:cxn ang="0">
                <a:pos x="294" y="60"/>
              </a:cxn>
              <a:cxn ang="0">
                <a:pos x="334" y="122"/>
              </a:cxn>
              <a:cxn ang="0">
                <a:pos x="268" y="158"/>
              </a:cxn>
              <a:cxn ang="0">
                <a:pos x="352" y="170"/>
              </a:cxn>
              <a:cxn ang="0">
                <a:pos x="268" y="158"/>
              </a:cxn>
              <a:cxn ang="0">
                <a:pos x="360" y="330"/>
              </a:cxn>
              <a:cxn ang="0">
                <a:pos x="290" y="366"/>
              </a:cxn>
              <a:cxn ang="0">
                <a:pos x="268" y="476"/>
              </a:cxn>
              <a:cxn ang="0">
                <a:pos x="336" y="400"/>
              </a:cxn>
              <a:cxn ang="0">
                <a:pos x="296" y="462"/>
              </a:cxn>
              <a:cxn ang="0">
                <a:pos x="328" y="460"/>
              </a:cxn>
              <a:cxn ang="0">
                <a:pos x="380" y="418"/>
              </a:cxn>
              <a:cxn ang="0">
                <a:pos x="342" y="460"/>
              </a:cxn>
              <a:cxn ang="0">
                <a:pos x="394" y="400"/>
              </a:cxn>
              <a:cxn ang="0">
                <a:pos x="388" y="308"/>
              </a:cxn>
              <a:cxn ang="0">
                <a:pos x="468" y="314"/>
              </a:cxn>
              <a:cxn ang="0">
                <a:pos x="428" y="396"/>
              </a:cxn>
              <a:cxn ang="0">
                <a:pos x="388" y="222"/>
              </a:cxn>
              <a:cxn ang="0">
                <a:pos x="394" y="126"/>
              </a:cxn>
              <a:cxn ang="0">
                <a:pos x="448" y="162"/>
              </a:cxn>
              <a:cxn ang="0">
                <a:pos x="474" y="252"/>
              </a:cxn>
            </a:cxnLst>
            <a:rect l="0" t="0" r="r" b="b"/>
            <a:pathLst>
              <a:path w="520" h="520">
                <a:moveTo>
                  <a:pt x="260" y="0"/>
                </a:moveTo>
                <a:lnTo>
                  <a:pt x="260" y="0"/>
                </a:lnTo>
                <a:lnTo>
                  <a:pt x="232" y="2"/>
                </a:lnTo>
                <a:lnTo>
                  <a:pt x="206" y="6"/>
                </a:lnTo>
                <a:lnTo>
                  <a:pt x="182" y="12"/>
                </a:lnTo>
                <a:lnTo>
                  <a:pt x="158" y="20"/>
                </a:lnTo>
                <a:lnTo>
                  <a:pt x="136" y="32"/>
                </a:lnTo>
                <a:lnTo>
                  <a:pt x="114" y="44"/>
                </a:lnTo>
                <a:lnTo>
                  <a:pt x="94" y="60"/>
                </a:lnTo>
                <a:lnTo>
                  <a:pt x="76" y="76"/>
                </a:lnTo>
                <a:lnTo>
                  <a:pt x="58" y="94"/>
                </a:lnTo>
                <a:lnTo>
                  <a:pt x="44" y="114"/>
                </a:lnTo>
                <a:lnTo>
                  <a:pt x="30" y="136"/>
                </a:lnTo>
                <a:lnTo>
                  <a:pt x="20" y="158"/>
                </a:lnTo>
                <a:lnTo>
                  <a:pt x="10" y="182"/>
                </a:lnTo>
                <a:lnTo>
                  <a:pt x="4" y="208"/>
                </a:lnTo>
                <a:lnTo>
                  <a:pt x="0" y="234"/>
                </a:lnTo>
                <a:lnTo>
                  <a:pt x="0" y="260"/>
                </a:lnTo>
                <a:lnTo>
                  <a:pt x="0" y="260"/>
                </a:lnTo>
                <a:lnTo>
                  <a:pt x="0" y="286"/>
                </a:lnTo>
                <a:lnTo>
                  <a:pt x="4" y="312"/>
                </a:lnTo>
                <a:lnTo>
                  <a:pt x="10" y="338"/>
                </a:lnTo>
                <a:lnTo>
                  <a:pt x="20" y="360"/>
                </a:lnTo>
                <a:lnTo>
                  <a:pt x="30" y="384"/>
                </a:lnTo>
                <a:lnTo>
                  <a:pt x="44" y="406"/>
                </a:lnTo>
                <a:lnTo>
                  <a:pt x="58" y="426"/>
                </a:lnTo>
                <a:lnTo>
                  <a:pt x="76" y="444"/>
                </a:lnTo>
                <a:lnTo>
                  <a:pt x="94" y="460"/>
                </a:lnTo>
                <a:lnTo>
                  <a:pt x="114" y="476"/>
                </a:lnTo>
                <a:lnTo>
                  <a:pt x="136" y="488"/>
                </a:lnTo>
                <a:lnTo>
                  <a:pt x="158" y="500"/>
                </a:lnTo>
                <a:lnTo>
                  <a:pt x="182" y="508"/>
                </a:lnTo>
                <a:lnTo>
                  <a:pt x="206" y="514"/>
                </a:lnTo>
                <a:lnTo>
                  <a:pt x="232" y="518"/>
                </a:lnTo>
                <a:lnTo>
                  <a:pt x="260" y="520"/>
                </a:lnTo>
                <a:lnTo>
                  <a:pt x="260" y="520"/>
                </a:lnTo>
                <a:lnTo>
                  <a:pt x="286" y="518"/>
                </a:lnTo>
                <a:lnTo>
                  <a:pt x="312" y="514"/>
                </a:lnTo>
                <a:lnTo>
                  <a:pt x="336" y="508"/>
                </a:lnTo>
                <a:lnTo>
                  <a:pt x="360" y="500"/>
                </a:lnTo>
                <a:lnTo>
                  <a:pt x="384" y="488"/>
                </a:lnTo>
                <a:lnTo>
                  <a:pt x="404" y="476"/>
                </a:lnTo>
                <a:lnTo>
                  <a:pt x="424" y="460"/>
                </a:lnTo>
                <a:lnTo>
                  <a:pt x="444" y="444"/>
                </a:lnTo>
                <a:lnTo>
                  <a:pt x="460" y="426"/>
                </a:lnTo>
                <a:lnTo>
                  <a:pt x="474" y="406"/>
                </a:lnTo>
                <a:lnTo>
                  <a:pt x="488" y="384"/>
                </a:lnTo>
                <a:lnTo>
                  <a:pt x="498" y="360"/>
                </a:lnTo>
                <a:lnTo>
                  <a:pt x="508" y="338"/>
                </a:lnTo>
                <a:lnTo>
                  <a:pt x="514" y="312"/>
                </a:lnTo>
                <a:lnTo>
                  <a:pt x="518" y="286"/>
                </a:lnTo>
                <a:lnTo>
                  <a:pt x="520" y="260"/>
                </a:lnTo>
                <a:lnTo>
                  <a:pt x="520" y="260"/>
                </a:lnTo>
                <a:lnTo>
                  <a:pt x="518" y="234"/>
                </a:lnTo>
                <a:lnTo>
                  <a:pt x="514" y="208"/>
                </a:lnTo>
                <a:lnTo>
                  <a:pt x="508" y="182"/>
                </a:lnTo>
                <a:lnTo>
                  <a:pt x="498" y="158"/>
                </a:lnTo>
                <a:lnTo>
                  <a:pt x="488" y="136"/>
                </a:lnTo>
                <a:lnTo>
                  <a:pt x="474" y="114"/>
                </a:lnTo>
                <a:lnTo>
                  <a:pt x="460" y="94"/>
                </a:lnTo>
                <a:lnTo>
                  <a:pt x="444" y="76"/>
                </a:lnTo>
                <a:lnTo>
                  <a:pt x="424" y="60"/>
                </a:lnTo>
                <a:lnTo>
                  <a:pt x="404" y="44"/>
                </a:lnTo>
                <a:lnTo>
                  <a:pt x="384" y="32"/>
                </a:lnTo>
                <a:lnTo>
                  <a:pt x="360" y="20"/>
                </a:lnTo>
                <a:lnTo>
                  <a:pt x="336" y="12"/>
                </a:lnTo>
                <a:lnTo>
                  <a:pt x="312" y="6"/>
                </a:lnTo>
                <a:lnTo>
                  <a:pt x="286" y="2"/>
                </a:lnTo>
                <a:lnTo>
                  <a:pt x="260" y="0"/>
                </a:lnTo>
                <a:lnTo>
                  <a:pt x="260" y="0"/>
                </a:lnTo>
                <a:close/>
                <a:moveTo>
                  <a:pt x="194" y="54"/>
                </a:moveTo>
                <a:lnTo>
                  <a:pt x="194" y="54"/>
                </a:lnTo>
                <a:lnTo>
                  <a:pt x="186" y="64"/>
                </a:lnTo>
                <a:lnTo>
                  <a:pt x="186" y="64"/>
                </a:lnTo>
                <a:lnTo>
                  <a:pt x="172" y="88"/>
                </a:lnTo>
                <a:lnTo>
                  <a:pt x="158" y="114"/>
                </a:lnTo>
                <a:lnTo>
                  <a:pt x="158" y="114"/>
                </a:lnTo>
                <a:lnTo>
                  <a:pt x="136" y="106"/>
                </a:lnTo>
                <a:lnTo>
                  <a:pt x="118" y="96"/>
                </a:lnTo>
                <a:lnTo>
                  <a:pt x="118" y="96"/>
                </a:lnTo>
                <a:lnTo>
                  <a:pt x="136" y="82"/>
                </a:lnTo>
                <a:lnTo>
                  <a:pt x="154" y="70"/>
                </a:lnTo>
                <a:lnTo>
                  <a:pt x="174" y="62"/>
                </a:lnTo>
                <a:lnTo>
                  <a:pt x="194" y="54"/>
                </a:lnTo>
                <a:lnTo>
                  <a:pt x="194" y="54"/>
                </a:lnTo>
                <a:close/>
                <a:moveTo>
                  <a:pt x="100" y="114"/>
                </a:moveTo>
                <a:lnTo>
                  <a:pt x="100" y="114"/>
                </a:lnTo>
                <a:lnTo>
                  <a:pt x="122" y="128"/>
                </a:lnTo>
                <a:lnTo>
                  <a:pt x="148" y="140"/>
                </a:lnTo>
                <a:lnTo>
                  <a:pt x="148" y="140"/>
                </a:lnTo>
                <a:lnTo>
                  <a:pt x="140" y="164"/>
                </a:lnTo>
                <a:lnTo>
                  <a:pt x="132" y="192"/>
                </a:lnTo>
                <a:lnTo>
                  <a:pt x="128" y="222"/>
                </a:lnTo>
                <a:lnTo>
                  <a:pt x="124" y="252"/>
                </a:lnTo>
                <a:lnTo>
                  <a:pt x="42" y="252"/>
                </a:lnTo>
                <a:lnTo>
                  <a:pt x="42" y="252"/>
                </a:lnTo>
                <a:lnTo>
                  <a:pt x="44" y="234"/>
                </a:lnTo>
                <a:lnTo>
                  <a:pt x="48" y="216"/>
                </a:lnTo>
                <a:lnTo>
                  <a:pt x="52" y="196"/>
                </a:lnTo>
                <a:lnTo>
                  <a:pt x="58" y="180"/>
                </a:lnTo>
                <a:lnTo>
                  <a:pt x="66" y="162"/>
                </a:lnTo>
                <a:lnTo>
                  <a:pt x="76" y="144"/>
                </a:lnTo>
                <a:lnTo>
                  <a:pt x="88" y="130"/>
                </a:lnTo>
                <a:lnTo>
                  <a:pt x="100" y="114"/>
                </a:lnTo>
                <a:lnTo>
                  <a:pt x="100" y="114"/>
                </a:lnTo>
                <a:close/>
                <a:moveTo>
                  <a:pt x="42" y="276"/>
                </a:moveTo>
                <a:lnTo>
                  <a:pt x="124" y="276"/>
                </a:lnTo>
                <a:lnTo>
                  <a:pt x="124" y="276"/>
                </a:lnTo>
                <a:lnTo>
                  <a:pt x="126" y="308"/>
                </a:lnTo>
                <a:lnTo>
                  <a:pt x="132" y="336"/>
                </a:lnTo>
                <a:lnTo>
                  <a:pt x="138" y="362"/>
                </a:lnTo>
                <a:lnTo>
                  <a:pt x="146" y="386"/>
                </a:lnTo>
                <a:lnTo>
                  <a:pt x="146" y="386"/>
                </a:lnTo>
                <a:lnTo>
                  <a:pt x="120" y="398"/>
                </a:lnTo>
                <a:lnTo>
                  <a:pt x="100" y="410"/>
                </a:lnTo>
                <a:lnTo>
                  <a:pt x="100" y="410"/>
                </a:lnTo>
                <a:lnTo>
                  <a:pt x="88" y="396"/>
                </a:lnTo>
                <a:lnTo>
                  <a:pt x="76" y="382"/>
                </a:lnTo>
                <a:lnTo>
                  <a:pt x="66" y="366"/>
                </a:lnTo>
                <a:lnTo>
                  <a:pt x="58" y="350"/>
                </a:lnTo>
                <a:lnTo>
                  <a:pt x="52" y="332"/>
                </a:lnTo>
                <a:lnTo>
                  <a:pt x="48" y="314"/>
                </a:lnTo>
                <a:lnTo>
                  <a:pt x="44" y="296"/>
                </a:lnTo>
                <a:lnTo>
                  <a:pt x="42" y="276"/>
                </a:lnTo>
                <a:lnTo>
                  <a:pt x="42" y="276"/>
                </a:lnTo>
                <a:close/>
                <a:moveTo>
                  <a:pt x="118" y="426"/>
                </a:moveTo>
                <a:lnTo>
                  <a:pt x="118" y="426"/>
                </a:lnTo>
                <a:lnTo>
                  <a:pt x="136" y="416"/>
                </a:lnTo>
                <a:lnTo>
                  <a:pt x="156" y="406"/>
                </a:lnTo>
                <a:lnTo>
                  <a:pt x="156" y="406"/>
                </a:lnTo>
                <a:lnTo>
                  <a:pt x="170" y="436"/>
                </a:lnTo>
                <a:lnTo>
                  <a:pt x="186" y="460"/>
                </a:lnTo>
                <a:lnTo>
                  <a:pt x="186" y="460"/>
                </a:lnTo>
                <a:lnTo>
                  <a:pt x="192" y="466"/>
                </a:lnTo>
                <a:lnTo>
                  <a:pt x="192" y="466"/>
                </a:lnTo>
                <a:lnTo>
                  <a:pt x="172" y="460"/>
                </a:lnTo>
                <a:lnTo>
                  <a:pt x="154" y="450"/>
                </a:lnTo>
                <a:lnTo>
                  <a:pt x="136" y="438"/>
                </a:lnTo>
                <a:lnTo>
                  <a:pt x="118" y="426"/>
                </a:lnTo>
                <a:lnTo>
                  <a:pt x="118" y="426"/>
                </a:lnTo>
                <a:close/>
                <a:moveTo>
                  <a:pt x="248" y="476"/>
                </a:moveTo>
                <a:lnTo>
                  <a:pt x="248" y="476"/>
                </a:lnTo>
                <a:lnTo>
                  <a:pt x="232" y="476"/>
                </a:lnTo>
                <a:lnTo>
                  <a:pt x="232" y="476"/>
                </a:lnTo>
                <a:lnTo>
                  <a:pt x="220" y="460"/>
                </a:lnTo>
                <a:lnTo>
                  <a:pt x="206" y="444"/>
                </a:lnTo>
                <a:lnTo>
                  <a:pt x="192" y="422"/>
                </a:lnTo>
                <a:lnTo>
                  <a:pt x="180" y="398"/>
                </a:lnTo>
                <a:lnTo>
                  <a:pt x="180" y="398"/>
                </a:lnTo>
                <a:lnTo>
                  <a:pt x="210" y="392"/>
                </a:lnTo>
                <a:lnTo>
                  <a:pt x="228" y="388"/>
                </a:lnTo>
                <a:lnTo>
                  <a:pt x="248" y="388"/>
                </a:lnTo>
                <a:lnTo>
                  <a:pt x="248" y="476"/>
                </a:lnTo>
                <a:close/>
                <a:moveTo>
                  <a:pt x="248" y="364"/>
                </a:moveTo>
                <a:lnTo>
                  <a:pt x="248" y="364"/>
                </a:lnTo>
                <a:lnTo>
                  <a:pt x="224" y="364"/>
                </a:lnTo>
                <a:lnTo>
                  <a:pt x="204" y="368"/>
                </a:lnTo>
                <a:lnTo>
                  <a:pt x="170" y="378"/>
                </a:lnTo>
                <a:lnTo>
                  <a:pt x="170" y="378"/>
                </a:lnTo>
                <a:lnTo>
                  <a:pt x="162" y="356"/>
                </a:lnTo>
                <a:lnTo>
                  <a:pt x="156" y="332"/>
                </a:lnTo>
                <a:lnTo>
                  <a:pt x="150" y="306"/>
                </a:lnTo>
                <a:lnTo>
                  <a:pt x="148" y="276"/>
                </a:lnTo>
                <a:lnTo>
                  <a:pt x="248" y="276"/>
                </a:lnTo>
                <a:lnTo>
                  <a:pt x="248" y="364"/>
                </a:lnTo>
                <a:close/>
                <a:moveTo>
                  <a:pt x="248" y="252"/>
                </a:moveTo>
                <a:lnTo>
                  <a:pt x="150" y="252"/>
                </a:lnTo>
                <a:lnTo>
                  <a:pt x="150" y="252"/>
                </a:lnTo>
                <a:lnTo>
                  <a:pt x="152" y="224"/>
                </a:lnTo>
                <a:lnTo>
                  <a:pt x="156" y="196"/>
                </a:lnTo>
                <a:lnTo>
                  <a:pt x="164" y="170"/>
                </a:lnTo>
                <a:lnTo>
                  <a:pt x="172" y="148"/>
                </a:lnTo>
                <a:lnTo>
                  <a:pt x="172" y="148"/>
                </a:lnTo>
                <a:lnTo>
                  <a:pt x="188" y="152"/>
                </a:lnTo>
                <a:lnTo>
                  <a:pt x="208" y="154"/>
                </a:lnTo>
                <a:lnTo>
                  <a:pt x="248" y="158"/>
                </a:lnTo>
                <a:lnTo>
                  <a:pt x="248" y="252"/>
                </a:lnTo>
                <a:close/>
                <a:moveTo>
                  <a:pt x="248" y="134"/>
                </a:moveTo>
                <a:lnTo>
                  <a:pt x="248" y="134"/>
                </a:lnTo>
                <a:lnTo>
                  <a:pt x="212" y="130"/>
                </a:lnTo>
                <a:lnTo>
                  <a:pt x="182" y="122"/>
                </a:lnTo>
                <a:lnTo>
                  <a:pt x="182" y="122"/>
                </a:lnTo>
                <a:lnTo>
                  <a:pt x="194" y="100"/>
                </a:lnTo>
                <a:lnTo>
                  <a:pt x="206" y="80"/>
                </a:lnTo>
                <a:lnTo>
                  <a:pt x="206" y="80"/>
                </a:lnTo>
                <a:lnTo>
                  <a:pt x="220" y="60"/>
                </a:lnTo>
                <a:lnTo>
                  <a:pt x="234" y="46"/>
                </a:lnTo>
                <a:lnTo>
                  <a:pt x="234" y="46"/>
                </a:lnTo>
                <a:lnTo>
                  <a:pt x="248" y="44"/>
                </a:lnTo>
                <a:lnTo>
                  <a:pt x="248" y="134"/>
                </a:lnTo>
                <a:close/>
                <a:moveTo>
                  <a:pt x="396" y="94"/>
                </a:moveTo>
                <a:lnTo>
                  <a:pt x="396" y="94"/>
                </a:lnTo>
                <a:lnTo>
                  <a:pt x="378" y="104"/>
                </a:lnTo>
                <a:lnTo>
                  <a:pt x="358" y="114"/>
                </a:lnTo>
                <a:lnTo>
                  <a:pt x="358" y="114"/>
                </a:lnTo>
                <a:lnTo>
                  <a:pt x="342" y="88"/>
                </a:lnTo>
                <a:lnTo>
                  <a:pt x="328" y="64"/>
                </a:lnTo>
                <a:lnTo>
                  <a:pt x="328" y="64"/>
                </a:lnTo>
                <a:lnTo>
                  <a:pt x="320" y="54"/>
                </a:lnTo>
                <a:lnTo>
                  <a:pt x="320" y="54"/>
                </a:lnTo>
                <a:lnTo>
                  <a:pt x="340" y="60"/>
                </a:lnTo>
                <a:lnTo>
                  <a:pt x="360" y="70"/>
                </a:lnTo>
                <a:lnTo>
                  <a:pt x="378" y="82"/>
                </a:lnTo>
                <a:lnTo>
                  <a:pt x="396" y="94"/>
                </a:lnTo>
                <a:lnTo>
                  <a:pt x="396" y="94"/>
                </a:lnTo>
                <a:close/>
                <a:moveTo>
                  <a:pt x="268" y="44"/>
                </a:moveTo>
                <a:lnTo>
                  <a:pt x="268" y="44"/>
                </a:lnTo>
                <a:lnTo>
                  <a:pt x="282" y="46"/>
                </a:lnTo>
                <a:lnTo>
                  <a:pt x="282" y="46"/>
                </a:lnTo>
                <a:lnTo>
                  <a:pt x="294" y="60"/>
                </a:lnTo>
                <a:lnTo>
                  <a:pt x="308" y="80"/>
                </a:lnTo>
                <a:lnTo>
                  <a:pt x="308" y="80"/>
                </a:lnTo>
                <a:lnTo>
                  <a:pt x="322" y="98"/>
                </a:lnTo>
                <a:lnTo>
                  <a:pt x="334" y="122"/>
                </a:lnTo>
                <a:lnTo>
                  <a:pt x="334" y="122"/>
                </a:lnTo>
                <a:lnTo>
                  <a:pt x="304" y="130"/>
                </a:lnTo>
                <a:lnTo>
                  <a:pt x="268" y="134"/>
                </a:lnTo>
                <a:lnTo>
                  <a:pt x="268" y="44"/>
                </a:lnTo>
                <a:close/>
                <a:moveTo>
                  <a:pt x="268" y="158"/>
                </a:moveTo>
                <a:lnTo>
                  <a:pt x="268" y="158"/>
                </a:lnTo>
                <a:lnTo>
                  <a:pt x="308" y="154"/>
                </a:lnTo>
                <a:lnTo>
                  <a:pt x="326" y="150"/>
                </a:lnTo>
                <a:lnTo>
                  <a:pt x="344" y="146"/>
                </a:lnTo>
                <a:lnTo>
                  <a:pt x="344" y="146"/>
                </a:lnTo>
                <a:lnTo>
                  <a:pt x="352" y="170"/>
                </a:lnTo>
                <a:lnTo>
                  <a:pt x="358" y="196"/>
                </a:lnTo>
                <a:lnTo>
                  <a:pt x="364" y="224"/>
                </a:lnTo>
                <a:lnTo>
                  <a:pt x="366" y="252"/>
                </a:lnTo>
                <a:lnTo>
                  <a:pt x="268" y="252"/>
                </a:lnTo>
                <a:lnTo>
                  <a:pt x="268" y="158"/>
                </a:lnTo>
                <a:close/>
                <a:moveTo>
                  <a:pt x="268" y="276"/>
                </a:moveTo>
                <a:lnTo>
                  <a:pt x="366" y="276"/>
                </a:lnTo>
                <a:lnTo>
                  <a:pt x="366" y="276"/>
                </a:lnTo>
                <a:lnTo>
                  <a:pt x="364" y="304"/>
                </a:lnTo>
                <a:lnTo>
                  <a:pt x="360" y="330"/>
                </a:lnTo>
                <a:lnTo>
                  <a:pt x="354" y="354"/>
                </a:lnTo>
                <a:lnTo>
                  <a:pt x="346" y="378"/>
                </a:lnTo>
                <a:lnTo>
                  <a:pt x="346" y="378"/>
                </a:lnTo>
                <a:lnTo>
                  <a:pt x="310" y="368"/>
                </a:lnTo>
                <a:lnTo>
                  <a:pt x="290" y="366"/>
                </a:lnTo>
                <a:lnTo>
                  <a:pt x="268" y="364"/>
                </a:lnTo>
                <a:lnTo>
                  <a:pt x="268" y="276"/>
                </a:lnTo>
                <a:close/>
                <a:moveTo>
                  <a:pt x="284" y="476"/>
                </a:moveTo>
                <a:lnTo>
                  <a:pt x="284" y="476"/>
                </a:lnTo>
                <a:lnTo>
                  <a:pt x="268" y="476"/>
                </a:lnTo>
                <a:lnTo>
                  <a:pt x="268" y="388"/>
                </a:lnTo>
                <a:lnTo>
                  <a:pt x="268" y="388"/>
                </a:lnTo>
                <a:lnTo>
                  <a:pt x="288" y="390"/>
                </a:lnTo>
                <a:lnTo>
                  <a:pt x="306" y="392"/>
                </a:lnTo>
                <a:lnTo>
                  <a:pt x="336" y="400"/>
                </a:lnTo>
                <a:lnTo>
                  <a:pt x="336" y="400"/>
                </a:lnTo>
                <a:lnTo>
                  <a:pt x="324" y="422"/>
                </a:lnTo>
                <a:lnTo>
                  <a:pt x="308" y="444"/>
                </a:lnTo>
                <a:lnTo>
                  <a:pt x="308" y="444"/>
                </a:lnTo>
                <a:lnTo>
                  <a:pt x="296" y="462"/>
                </a:lnTo>
                <a:lnTo>
                  <a:pt x="284" y="476"/>
                </a:lnTo>
                <a:lnTo>
                  <a:pt x="284" y="476"/>
                </a:lnTo>
                <a:close/>
                <a:moveTo>
                  <a:pt x="322" y="466"/>
                </a:moveTo>
                <a:lnTo>
                  <a:pt x="322" y="466"/>
                </a:lnTo>
                <a:lnTo>
                  <a:pt x="328" y="460"/>
                </a:lnTo>
                <a:lnTo>
                  <a:pt x="328" y="460"/>
                </a:lnTo>
                <a:lnTo>
                  <a:pt x="344" y="436"/>
                </a:lnTo>
                <a:lnTo>
                  <a:pt x="358" y="408"/>
                </a:lnTo>
                <a:lnTo>
                  <a:pt x="358" y="408"/>
                </a:lnTo>
                <a:lnTo>
                  <a:pt x="380" y="418"/>
                </a:lnTo>
                <a:lnTo>
                  <a:pt x="396" y="426"/>
                </a:lnTo>
                <a:lnTo>
                  <a:pt x="396" y="426"/>
                </a:lnTo>
                <a:lnTo>
                  <a:pt x="380" y="440"/>
                </a:lnTo>
                <a:lnTo>
                  <a:pt x="362" y="450"/>
                </a:lnTo>
                <a:lnTo>
                  <a:pt x="342" y="460"/>
                </a:lnTo>
                <a:lnTo>
                  <a:pt x="322" y="466"/>
                </a:lnTo>
                <a:lnTo>
                  <a:pt x="322" y="466"/>
                </a:lnTo>
                <a:close/>
                <a:moveTo>
                  <a:pt x="414" y="410"/>
                </a:moveTo>
                <a:lnTo>
                  <a:pt x="414" y="410"/>
                </a:lnTo>
                <a:lnTo>
                  <a:pt x="394" y="400"/>
                </a:lnTo>
                <a:lnTo>
                  <a:pt x="368" y="388"/>
                </a:lnTo>
                <a:lnTo>
                  <a:pt x="368" y="388"/>
                </a:lnTo>
                <a:lnTo>
                  <a:pt x="376" y="364"/>
                </a:lnTo>
                <a:lnTo>
                  <a:pt x="384" y="338"/>
                </a:lnTo>
                <a:lnTo>
                  <a:pt x="388" y="308"/>
                </a:lnTo>
                <a:lnTo>
                  <a:pt x="390" y="276"/>
                </a:lnTo>
                <a:lnTo>
                  <a:pt x="474" y="276"/>
                </a:lnTo>
                <a:lnTo>
                  <a:pt x="474" y="276"/>
                </a:lnTo>
                <a:lnTo>
                  <a:pt x="472" y="296"/>
                </a:lnTo>
                <a:lnTo>
                  <a:pt x="468" y="314"/>
                </a:lnTo>
                <a:lnTo>
                  <a:pt x="462" y="332"/>
                </a:lnTo>
                <a:lnTo>
                  <a:pt x="456" y="350"/>
                </a:lnTo>
                <a:lnTo>
                  <a:pt x="448" y="366"/>
                </a:lnTo>
                <a:lnTo>
                  <a:pt x="438" y="382"/>
                </a:lnTo>
                <a:lnTo>
                  <a:pt x="428" y="396"/>
                </a:lnTo>
                <a:lnTo>
                  <a:pt x="414" y="410"/>
                </a:lnTo>
                <a:lnTo>
                  <a:pt x="414" y="410"/>
                </a:lnTo>
                <a:close/>
                <a:moveTo>
                  <a:pt x="390" y="252"/>
                </a:moveTo>
                <a:lnTo>
                  <a:pt x="390" y="252"/>
                </a:lnTo>
                <a:lnTo>
                  <a:pt x="388" y="222"/>
                </a:lnTo>
                <a:lnTo>
                  <a:pt x="382" y="192"/>
                </a:lnTo>
                <a:lnTo>
                  <a:pt x="376" y="164"/>
                </a:lnTo>
                <a:lnTo>
                  <a:pt x="366" y="138"/>
                </a:lnTo>
                <a:lnTo>
                  <a:pt x="366" y="138"/>
                </a:lnTo>
                <a:lnTo>
                  <a:pt x="394" y="126"/>
                </a:lnTo>
                <a:lnTo>
                  <a:pt x="414" y="114"/>
                </a:lnTo>
                <a:lnTo>
                  <a:pt x="414" y="114"/>
                </a:lnTo>
                <a:lnTo>
                  <a:pt x="428" y="130"/>
                </a:lnTo>
                <a:lnTo>
                  <a:pt x="438" y="146"/>
                </a:lnTo>
                <a:lnTo>
                  <a:pt x="448" y="162"/>
                </a:lnTo>
                <a:lnTo>
                  <a:pt x="456" y="180"/>
                </a:lnTo>
                <a:lnTo>
                  <a:pt x="462" y="198"/>
                </a:lnTo>
                <a:lnTo>
                  <a:pt x="468" y="216"/>
                </a:lnTo>
                <a:lnTo>
                  <a:pt x="472" y="234"/>
                </a:lnTo>
                <a:lnTo>
                  <a:pt x="474" y="252"/>
                </a:lnTo>
                <a:lnTo>
                  <a:pt x="390" y="2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文本框 8"/>
          <p:cNvSpPr txBox="1"/>
          <p:nvPr/>
        </p:nvSpPr>
        <p:spPr>
          <a:xfrm>
            <a:off x="9332752" y="3379260"/>
            <a:ext cx="2165962" cy="1192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8-14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号字，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1.3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倍字间距。</a:t>
            </a:r>
          </a:p>
        </p:txBody>
      </p:sp>
      <p:sp>
        <p:nvSpPr>
          <p:cNvPr id="78" name="矩形 77"/>
          <p:cNvSpPr/>
          <p:nvPr/>
        </p:nvSpPr>
        <p:spPr>
          <a:xfrm>
            <a:off x="9502663" y="2672736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60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ea typeface="微软雅黑" panose="020B0503020204020204" charset="-122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grpSp>
        <p:nvGrpSpPr>
          <p:cNvPr id="92" name="组 91"/>
          <p:cNvGrpSpPr/>
          <p:nvPr/>
        </p:nvGrpSpPr>
        <p:grpSpPr>
          <a:xfrm>
            <a:off x="10152383" y="1715326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93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7" name="图片 6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1BCA0C0-97C0-8540-8F52-038F5EE330FC}"/>
              </a:ext>
            </a:extLst>
          </p:cNvPr>
          <p:cNvSpPr txBox="1"/>
          <p:nvPr/>
        </p:nvSpPr>
        <p:spPr>
          <a:xfrm>
            <a:off x="916126" y="1081905"/>
            <a:ext cx="3997936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各类公众号：如考研兔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咸鱼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百度网盘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考研群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03</a:t>
            </a:r>
            <a:r>
              <a:rPr kumimoji="1" lang="zh-CN" altLang="en-US" sz="3600" dirty="0"/>
              <a:t> 资料</a:t>
            </a:r>
            <a:r>
              <a:rPr kumimoji="1" lang="en-US" altLang="zh-CN" sz="3600" dirty="0"/>
              <a:t>——</a:t>
            </a:r>
            <a:r>
              <a:rPr kumimoji="1" lang="zh-CN" altLang="en-US" sz="3600" dirty="0"/>
              <a:t>政治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grpSp>
        <p:nvGrpSpPr>
          <p:cNvPr id="26" name="组 25"/>
          <p:cNvGrpSpPr/>
          <p:nvPr/>
        </p:nvGrpSpPr>
        <p:grpSpPr>
          <a:xfrm>
            <a:off x="9707390" y="-429784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27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" name="Freeform 217"/>
          <p:cNvSpPr>
            <a:spLocks noEditPoints="1"/>
          </p:cNvSpPr>
          <p:nvPr/>
        </p:nvSpPr>
        <p:spPr bwMode="auto">
          <a:xfrm>
            <a:off x="1604635" y="1634422"/>
            <a:ext cx="448331" cy="326059"/>
          </a:xfrm>
          <a:custGeom>
            <a:avLst/>
            <a:gdLst/>
            <a:ahLst/>
            <a:cxnLst>
              <a:cxn ang="0">
                <a:pos x="0" y="32"/>
              </a:cxn>
              <a:cxn ang="0">
                <a:pos x="176" y="176"/>
              </a:cxn>
              <a:cxn ang="0">
                <a:pos x="352" y="32"/>
              </a:cxn>
              <a:cxn ang="0">
                <a:pos x="352" y="0"/>
              </a:cxn>
              <a:cxn ang="0">
                <a:pos x="0" y="0"/>
              </a:cxn>
              <a:cxn ang="0">
                <a:pos x="0" y="32"/>
              </a:cxn>
              <a:cxn ang="0">
                <a:pos x="0" y="228"/>
              </a:cxn>
              <a:cxn ang="0">
                <a:pos x="86" y="132"/>
              </a:cxn>
              <a:cxn ang="0">
                <a:pos x="0" y="54"/>
              </a:cxn>
              <a:cxn ang="0">
                <a:pos x="0" y="228"/>
              </a:cxn>
              <a:cxn ang="0">
                <a:pos x="352" y="230"/>
              </a:cxn>
              <a:cxn ang="0">
                <a:pos x="262" y="132"/>
              </a:cxn>
              <a:cxn ang="0">
                <a:pos x="352" y="56"/>
              </a:cxn>
              <a:cxn ang="0">
                <a:pos x="352" y="230"/>
              </a:cxn>
              <a:cxn ang="0">
                <a:pos x="176" y="204"/>
              </a:cxn>
              <a:cxn ang="0">
                <a:pos x="104" y="144"/>
              </a:cxn>
              <a:cxn ang="0">
                <a:pos x="0" y="256"/>
              </a:cxn>
              <a:cxn ang="0">
                <a:pos x="352" y="256"/>
              </a:cxn>
              <a:cxn ang="0">
                <a:pos x="248" y="144"/>
              </a:cxn>
              <a:cxn ang="0">
                <a:pos x="176" y="204"/>
              </a:cxn>
            </a:cxnLst>
            <a:rect l="0" t="0" r="r" b="b"/>
            <a:pathLst>
              <a:path w="352" h="256">
                <a:moveTo>
                  <a:pt x="0" y="32"/>
                </a:moveTo>
                <a:lnTo>
                  <a:pt x="176" y="176"/>
                </a:lnTo>
                <a:lnTo>
                  <a:pt x="352" y="32"/>
                </a:lnTo>
                <a:lnTo>
                  <a:pt x="352" y="0"/>
                </a:lnTo>
                <a:lnTo>
                  <a:pt x="0" y="0"/>
                </a:lnTo>
                <a:lnTo>
                  <a:pt x="0" y="32"/>
                </a:lnTo>
                <a:close/>
                <a:moveTo>
                  <a:pt x="0" y="228"/>
                </a:moveTo>
                <a:lnTo>
                  <a:pt x="86" y="132"/>
                </a:lnTo>
                <a:lnTo>
                  <a:pt x="0" y="54"/>
                </a:lnTo>
                <a:lnTo>
                  <a:pt x="0" y="228"/>
                </a:lnTo>
                <a:close/>
                <a:moveTo>
                  <a:pt x="352" y="230"/>
                </a:moveTo>
                <a:lnTo>
                  <a:pt x="262" y="132"/>
                </a:lnTo>
                <a:lnTo>
                  <a:pt x="352" y="56"/>
                </a:lnTo>
                <a:lnTo>
                  <a:pt x="352" y="230"/>
                </a:lnTo>
                <a:close/>
                <a:moveTo>
                  <a:pt x="176" y="204"/>
                </a:moveTo>
                <a:lnTo>
                  <a:pt x="104" y="144"/>
                </a:lnTo>
                <a:lnTo>
                  <a:pt x="0" y="256"/>
                </a:lnTo>
                <a:lnTo>
                  <a:pt x="352" y="256"/>
                </a:lnTo>
                <a:lnTo>
                  <a:pt x="248" y="144"/>
                </a:lnTo>
                <a:lnTo>
                  <a:pt x="176" y="2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15730" y="2667644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60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ea typeface="微软雅黑" panose="020B0503020204020204" charset="-122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grpSp>
        <p:nvGrpSpPr>
          <p:cNvPr id="44" name="组 43"/>
          <p:cNvGrpSpPr/>
          <p:nvPr/>
        </p:nvGrpSpPr>
        <p:grpSpPr>
          <a:xfrm>
            <a:off x="4491406" y="1558899"/>
            <a:ext cx="398094" cy="477104"/>
            <a:chOff x="1536700" y="911225"/>
            <a:chExt cx="831850" cy="996950"/>
          </a:xfrm>
          <a:solidFill>
            <a:schemeClr val="bg1"/>
          </a:solidFill>
        </p:grpSpPr>
        <p:sp>
          <p:nvSpPr>
            <p:cNvPr id="45" name="Freeform 47"/>
            <p:cNvSpPr/>
            <p:nvPr/>
          </p:nvSpPr>
          <p:spPr bwMode="auto">
            <a:xfrm>
              <a:off x="1838325" y="1765300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2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6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2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2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6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1838325" y="1857375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0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0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4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0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0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4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7" name="Freeform 49"/>
            <p:cNvSpPr>
              <a:spLocks noEditPoints="1"/>
            </p:cNvSpPr>
            <p:nvPr/>
          </p:nvSpPr>
          <p:spPr bwMode="auto">
            <a:xfrm>
              <a:off x="1714500" y="1143000"/>
              <a:ext cx="476250" cy="581025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42" y="0"/>
                </a:cxn>
                <a:cxn ang="0">
                  <a:pos x="100" y="10"/>
                </a:cxn>
                <a:cxn ang="0">
                  <a:pos x="62" y="28"/>
                </a:cxn>
                <a:cxn ang="0">
                  <a:pos x="32" y="58"/>
                </a:cxn>
                <a:cxn ang="0">
                  <a:pos x="12" y="94"/>
                </a:cxn>
                <a:cxn ang="0">
                  <a:pos x="2" y="136"/>
                </a:cxn>
                <a:cxn ang="0">
                  <a:pos x="2" y="166"/>
                </a:cxn>
                <a:cxn ang="0">
                  <a:pos x="16" y="214"/>
                </a:cxn>
                <a:cxn ang="0">
                  <a:pos x="56" y="266"/>
                </a:cxn>
                <a:cxn ang="0">
                  <a:pos x="72" y="290"/>
                </a:cxn>
                <a:cxn ang="0">
                  <a:pos x="78" y="322"/>
                </a:cxn>
                <a:cxn ang="0">
                  <a:pos x="78" y="340"/>
                </a:cxn>
                <a:cxn ang="0">
                  <a:pos x="96" y="364"/>
                </a:cxn>
                <a:cxn ang="0">
                  <a:pos x="150" y="366"/>
                </a:cxn>
                <a:cxn ang="0">
                  <a:pos x="192" y="366"/>
                </a:cxn>
                <a:cxn ang="0">
                  <a:pos x="214" y="356"/>
                </a:cxn>
                <a:cxn ang="0">
                  <a:pos x="224" y="334"/>
                </a:cxn>
                <a:cxn ang="0">
                  <a:pos x="224" y="304"/>
                </a:cxn>
                <a:cxn ang="0">
                  <a:pos x="236" y="276"/>
                </a:cxn>
                <a:cxn ang="0">
                  <a:pos x="266" y="242"/>
                </a:cxn>
                <a:cxn ang="0">
                  <a:pos x="290" y="198"/>
                </a:cxn>
                <a:cxn ang="0">
                  <a:pos x="300" y="150"/>
                </a:cxn>
                <a:cxn ang="0">
                  <a:pos x="298" y="122"/>
                </a:cxn>
                <a:cxn ang="0">
                  <a:pos x="284" y="82"/>
                </a:cxn>
                <a:cxn ang="0">
                  <a:pos x="260" y="48"/>
                </a:cxn>
                <a:cxn ang="0">
                  <a:pos x="226" y="22"/>
                </a:cxn>
                <a:cxn ang="0">
                  <a:pos x="188" y="6"/>
                </a:cxn>
                <a:cxn ang="0">
                  <a:pos x="158" y="0"/>
                </a:cxn>
                <a:cxn ang="0">
                  <a:pos x="244" y="156"/>
                </a:cxn>
                <a:cxn ang="0">
                  <a:pos x="234" y="146"/>
                </a:cxn>
                <a:cxn ang="0">
                  <a:pos x="232" y="126"/>
                </a:cxn>
                <a:cxn ang="0">
                  <a:pos x="214" y="92"/>
                </a:cxn>
                <a:cxn ang="0">
                  <a:pos x="182" y="72"/>
                </a:cxn>
                <a:cxn ang="0">
                  <a:pos x="160" y="68"/>
                </a:cxn>
                <a:cxn ang="0">
                  <a:pos x="150" y="50"/>
                </a:cxn>
                <a:cxn ang="0">
                  <a:pos x="156" y="38"/>
                </a:cxn>
                <a:cxn ang="0">
                  <a:pos x="170" y="32"/>
                </a:cxn>
                <a:cxn ang="0">
                  <a:pos x="226" y="52"/>
                </a:cxn>
                <a:cxn ang="0">
                  <a:pos x="262" y="98"/>
                </a:cxn>
                <a:cxn ang="0">
                  <a:pos x="270" y="138"/>
                </a:cxn>
                <a:cxn ang="0">
                  <a:pos x="266" y="152"/>
                </a:cxn>
                <a:cxn ang="0">
                  <a:pos x="252" y="158"/>
                </a:cxn>
              </a:cxnLst>
              <a:rect l="0" t="0" r="r" b="b"/>
              <a:pathLst>
                <a:path w="300" h="366">
                  <a:moveTo>
                    <a:pt x="158" y="0"/>
                  </a:moveTo>
                  <a:lnTo>
                    <a:pt x="158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8" y="14"/>
                  </a:lnTo>
                  <a:lnTo>
                    <a:pt x="74" y="22"/>
                  </a:lnTo>
                  <a:lnTo>
                    <a:pt x="62" y="28"/>
                  </a:lnTo>
                  <a:lnTo>
                    <a:pt x="52" y="38"/>
                  </a:lnTo>
                  <a:lnTo>
                    <a:pt x="42" y="48"/>
                  </a:lnTo>
                  <a:lnTo>
                    <a:pt x="32" y="58"/>
                  </a:lnTo>
                  <a:lnTo>
                    <a:pt x="24" y="68"/>
                  </a:lnTo>
                  <a:lnTo>
                    <a:pt x="18" y="82"/>
                  </a:lnTo>
                  <a:lnTo>
                    <a:pt x="12" y="94"/>
                  </a:lnTo>
                  <a:lnTo>
                    <a:pt x="6" y="108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2" y="166"/>
                  </a:lnTo>
                  <a:lnTo>
                    <a:pt x="4" y="182"/>
                  </a:lnTo>
                  <a:lnTo>
                    <a:pt x="10" y="198"/>
                  </a:lnTo>
                  <a:lnTo>
                    <a:pt x="16" y="214"/>
                  </a:lnTo>
                  <a:lnTo>
                    <a:pt x="26" y="228"/>
                  </a:lnTo>
                  <a:lnTo>
                    <a:pt x="34" y="242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66" y="276"/>
                  </a:lnTo>
                  <a:lnTo>
                    <a:pt x="72" y="290"/>
                  </a:lnTo>
                  <a:lnTo>
                    <a:pt x="72" y="290"/>
                  </a:lnTo>
                  <a:lnTo>
                    <a:pt x="76" y="304"/>
                  </a:lnTo>
                  <a:lnTo>
                    <a:pt x="78" y="322"/>
                  </a:lnTo>
                  <a:lnTo>
                    <a:pt x="78" y="334"/>
                  </a:lnTo>
                  <a:lnTo>
                    <a:pt x="78" y="334"/>
                  </a:lnTo>
                  <a:lnTo>
                    <a:pt x="78" y="340"/>
                  </a:lnTo>
                  <a:lnTo>
                    <a:pt x="80" y="346"/>
                  </a:lnTo>
                  <a:lnTo>
                    <a:pt x="86" y="356"/>
                  </a:lnTo>
                  <a:lnTo>
                    <a:pt x="96" y="364"/>
                  </a:lnTo>
                  <a:lnTo>
                    <a:pt x="102" y="366"/>
                  </a:lnTo>
                  <a:lnTo>
                    <a:pt x="110" y="366"/>
                  </a:lnTo>
                  <a:lnTo>
                    <a:pt x="150" y="366"/>
                  </a:lnTo>
                  <a:lnTo>
                    <a:pt x="150" y="366"/>
                  </a:lnTo>
                  <a:lnTo>
                    <a:pt x="192" y="366"/>
                  </a:lnTo>
                  <a:lnTo>
                    <a:pt x="192" y="366"/>
                  </a:lnTo>
                  <a:lnTo>
                    <a:pt x="198" y="366"/>
                  </a:lnTo>
                  <a:lnTo>
                    <a:pt x="204" y="364"/>
                  </a:lnTo>
                  <a:lnTo>
                    <a:pt x="214" y="356"/>
                  </a:lnTo>
                  <a:lnTo>
                    <a:pt x="220" y="346"/>
                  </a:lnTo>
                  <a:lnTo>
                    <a:pt x="222" y="340"/>
                  </a:lnTo>
                  <a:lnTo>
                    <a:pt x="224" y="334"/>
                  </a:lnTo>
                  <a:lnTo>
                    <a:pt x="224" y="322"/>
                  </a:lnTo>
                  <a:lnTo>
                    <a:pt x="224" y="322"/>
                  </a:lnTo>
                  <a:lnTo>
                    <a:pt x="224" y="304"/>
                  </a:lnTo>
                  <a:lnTo>
                    <a:pt x="228" y="290"/>
                  </a:lnTo>
                  <a:lnTo>
                    <a:pt x="228" y="290"/>
                  </a:lnTo>
                  <a:lnTo>
                    <a:pt x="236" y="276"/>
                  </a:lnTo>
                  <a:lnTo>
                    <a:pt x="244" y="266"/>
                  </a:lnTo>
                  <a:lnTo>
                    <a:pt x="244" y="266"/>
                  </a:lnTo>
                  <a:lnTo>
                    <a:pt x="266" y="242"/>
                  </a:lnTo>
                  <a:lnTo>
                    <a:pt x="276" y="228"/>
                  </a:lnTo>
                  <a:lnTo>
                    <a:pt x="284" y="214"/>
                  </a:lnTo>
                  <a:lnTo>
                    <a:pt x="290" y="198"/>
                  </a:lnTo>
                  <a:lnTo>
                    <a:pt x="296" y="182"/>
                  </a:lnTo>
                  <a:lnTo>
                    <a:pt x="298" y="166"/>
                  </a:lnTo>
                  <a:lnTo>
                    <a:pt x="300" y="150"/>
                  </a:lnTo>
                  <a:lnTo>
                    <a:pt x="300" y="150"/>
                  </a:lnTo>
                  <a:lnTo>
                    <a:pt x="300" y="136"/>
                  </a:lnTo>
                  <a:lnTo>
                    <a:pt x="298" y="122"/>
                  </a:lnTo>
                  <a:lnTo>
                    <a:pt x="294" y="108"/>
                  </a:lnTo>
                  <a:lnTo>
                    <a:pt x="290" y="94"/>
                  </a:lnTo>
                  <a:lnTo>
                    <a:pt x="284" y="82"/>
                  </a:lnTo>
                  <a:lnTo>
                    <a:pt x="276" y="70"/>
                  </a:lnTo>
                  <a:lnTo>
                    <a:pt x="268" y="58"/>
                  </a:lnTo>
                  <a:lnTo>
                    <a:pt x="260" y="48"/>
                  </a:lnTo>
                  <a:lnTo>
                    <a:pt x="250" y="38"/>
                  </a:lnTo>
                  <a:lnTo>
                    <a:pt x="238" y="30"/>
                  </a:lnTo>
                  <a:lnTo>
                    <a:pt x="226" y="22"/>
                  </a:lnTo>
                  <a:lnTo>
                    <a:pt x="214" y="14"/>
                  </a:lnTo>
                  <a:lnTo>
                    <a:pt x="202" y="10"/>
                  </a:lnTo>
                  <a:lnTo>
                    <a:pt x="188" y="6"/>
                  </a:lnTo>
                  <a:lnTo>
                    <a:pt x="174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52" y="158"/>
                  </a:moveTo>
                  <a:lnTo>
                    <a:pt x="252" y="158"/>
                  </a:lnTo>
                  <a:lnTo>
                    <a:pt x="244" y="156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34" y="146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2" y="126"/>
                  </a:lnTo>
                  <a:lnTo>
                    <a:pt x="228" y="112"/>
                  </a:lnTo>
                  <a:lnTo>
                    <a:pt x="222" y="102"/>
                  </a:lnTo>
                  <a:lnTo>
                    <a:pt x="214" y="92"/>
                  </a:lnTo>
                  <a:lnTo>
                    <a:pt x="204" y="84"/>
                  </a:lnTo>
                  <a:lnTo>
                    <a:pt x="194" y="76"/>
                  </a:lnTo>
                  <a:lnTo>
                    <a:pt x="182" y="72"/>
                  </a:lnTo>
                  <a:lnTo>
                    <a:pt x="168" y="70"/>
                  </a:lnTo>
                  <a:lnTo>
                    <a:pt x="168" y="70"/>
                  </a:lnTo>
                  <a:lnTo>
                    <a:pt x="160" y="68"/>
                  </a:lnTo>
                  <a:lnTo>
                    <a:pt x="154" y="64"/>
                  </a:lnTo>
                  <a:lnTo>
                    <a:pt x="150" y="58"/>
                  </a:lnTo>
                  <a:lnTo>
                    <a:pt x="150" y="50"/>
                  </a:lnTo>
                  <a:lnTo>
                    <a:pt x="150" y="50"/>
                  </a:lnTo>
                  <a:lnTo>
                    <a:pt x="152" y="42"/>
                  </a:lnTo>
                  <a:lnTo>
                    <a:pt x="156" y="38"/>
                  </a:lnTo>
                  <a:lnTo>
                    <a:pt x="162" y="34"/>
                  </a:lnTo>
                  <a:lnTo>
                    <a:pt x="170" y="32"/>
                  </a:lnTo>
                  <a:lnTo>
                    <a:pt x="170" y="32"/>
                  </a:lnTo>
                  <a:lnTo>
                    <a:pt x="190" y="36"/>
                  </a:lnTo>
                  <a:lnTo>
                    <a:pt x="210" y="42"/>
                  </a:lnTo>
                  <a:lnTo>
                    <a:pt x="226" y="52"/>
                  </a:lnTo>
                  <a:lnTo>
                    <a:pt x="242" y="66"/>
                  </a:lnTo>
                  <a:lnTo>
                    <a:pt x="254" y="80"/>
                  </a:lnTo>
                  <a:lnTo>
                    <a:pt x="262" y="98"/>
                  </a:lnTo>
                  <a:lnTo>
                    <a:pt x="268" y="118"/>
                  </a:lnTo>
                  <a:lnTo>
                    <a:pt x="270" y="138"/>
                  </a:lnTo>
                  <a:lnTo>
                    <a:pt x="270" y="138"/>
                  </a:lnTo>
                  <a:lnTo>
                    <a:pt x="270" y="146"/>
                  </a:lnTo>
                  <a:lnTo>
                    <a:pt x="266" y="152"/>
                  </a:lnTo>
                  <a:lnTo>
                    <a:pt x="266" y="152"/>
                  </a:lnTo>
                  <a:lnTo>
                    <a:pt x="260" y="156"/>
                  </a:lnTo>
                  <a:lnTo>
                    <a:pt x="252" y="158"/>
                  </a:lnTo>
                  <a:lnTo>
                    <a:pt x="252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8" name="Rectangle 50"/>
            <p:cNvSpPr>
              <a:spLocks noChangeArrowheads="1"/>
            </p:cNvSpPr>
            <p:nvPr/>
          </p:nvSpPr>
          <p:spPr bwMode="auto">
            <a:xfrm>
              <a:off x="1838325" y="1609725"/>
              <a:ext cx="234950" cy="1143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9" name="Rectangle 51"/>
            <p:cNvSpPr>
              <a:spLocks noChangeArrowheads="1"/>
            </p:cNvSpPr>
            <p:nvPr/>
          </p:nvSpPr>
          <p:spPr bwMode="auto">
            <a:xfrm>
              <a:off x="1838325" y="1765300"/>
              <a:ext cx="234950" cy="508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1927225" y="911225"/>
              <a:ext cx="53975" cy="180975"/>
            </a:xfrm>
            <a:custGeom>
              <a:avLst/>
              <a:gdLst/>
              <a:ahLst/>
              <a:cxnLst>
                <a:cxn ang="0">
                  <a:pos x="34" y="112"/>
                </a:cxn>
                <a:cxn ang="0">
                  <a:pos x="4" y="114"/>
                </a:cxn>
                <a:cxn ang="0">
                  <a:pos x="0" y="0"/>
                </a:cxn>
                <a:cxn ang="0">
                  <a:pos x="28" y="0"/>
                </a:cxn>
                <a:cxn ang="0">
                  <a:pos x="34" y="112"/>
                </a:cxn>
              </a:cxnLst>
              <a:rect l="0" t="0" r="r" b="b"/>
              <a:pathLst>
                <a:path w="34" h="114">
                  <a:moveTo>
                    <a:pt x="34" y="112"/>
                  </a:moveTo>
                  <a:lnTo>
                    <a:pt x="4" y="11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4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1698625" y="962025"/>
              <a:ext cx="130175" cy="177800"/>
            </a:xfrm>
            <a:custGeom>
              <a:avLst/>
              <a:gdLst/>
              <a:ahLst/>
              <a:cxnLst>
                <a:cxn ang="0">
                  <a:pos x="58" y="112"/>
                </a:cxn>
                <a:cxn ang="0">
                  <a:pos x="0" y="14"/>
                </a:cxn>
                <a:cxn ang="0">
                  <a:pos x="26" y="0"/>
                </a:cxn>
                <a:cxn ang="0">
                  <a:pos x="82" y="98"/>
                </a:cxn>
                <a:cxn ang="0">
                  <a:pos x="58" y="112"/>
                </a:cxn>
              </a:cxnLst>
              <a:rect l="0" t="0" r="r" b="b"/>
              <a:pathLst>
                <a:path w="82" h="112">
                  <a:moveTo>
                    <a:pt x="58" y="112"/>
                  </a:moveTo>
                  <a:lnTo>
                    <a:pt x="0" y="14"/>
                  </a:lnTo>
                  <a:lnTo>
                    <a:pt x="26" y="0"/>
                  </a:lnTo>
                  <a:lnTo>
                    <a:pt x="82" y="98"/>
                  </a:lnTo>
                  <a:lnTo>
                    <a:pt x="58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1536700" y="1123950"/>
              <a:ext cx="180975" cy="1301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14" y="58"/>
                </a:cxn>
                <a:cxn ang="0">
                  <a:pos x="98" y="82"/>
                </a:cxn>
                <a:cxn ang="0">
                  <a:pos x="0" y="26"/>
                </a:cxn>
                <a:cxn ang="0">
                  <a:pos x="14" y="0"/>
                </a:cxn>
              </a:cxnLst>
              <a:rect l="0" t="0" r="r" b="b"/>
              <a:pathLst>
                <a:path w="114" h="82">
                  <a:moveTo>
                    <a:pt x="14" y="0"/>
                  </a:moveTo>
                  <a:lnTo>
                    <a:pt x="114" y="58"/>
                  </a:lnTo>
                  <a:lnTo>
                    <a:pt x="98" y="82"/>
                  </a:lnTo>
                  <a:lnTo>
                    <a:pt x="0" y="2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3" name="Freeform 55"/>
            <p:cNvSpPr/>
            <p:nvPr/>
          </p:nvSpPr>
          <p:spPr bwMode="auto">
            <a:xfrm>
              <a:off x="2190750" y="1123950"/>
              <a:ext cx="177800" cy="130175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58"/>
                </a:cxn>
                <a:cxn ang="0">
                  <a:pos x="14" y="82"/>
                </a:cxn>
                <a:cxn ang="0">
                  <a:pos x="112" y="26"/>
                </a:cxn>
                <a:cxn ang="0">
                  <a:pos x="98" y="0"/>
                </a:cxn>
              </a:cxnLst>
              <a:rect l="0" t="0" r="r" b="b"/>
              <a:pathLst>
                <a:path w="112" h="82">
                  <a:moveTo>
                    <a:pt x="98" y="0"/>
                  </a:moveTo>
                  <a:lnTo>
                    <a:pt x="0" y="58"/>
                  </a:lnTo>
                  <a:lnTo>
                    <a:pt x="14" y="82"/>
                  </a:lnTo>
                  <a:lnTo>
                    <a:pt x="112" y="26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2076450" y="962025"/>
              <a:ext cx="130175" cy="177800"/>
            </a:xfrm>
            <a:custGeom>
              <a:avLst/>
              <a:gdLst/>
              <a:ahLst/>
              <a:cxnLst>
                <a:cxn ang="0">
                  <a:pos x="26" y="112"/>
                </a:cxn>
                <a:cxn ang="0">
                  <a:pos x="0" y="98"/>
                </a:cxn>
                <a:cxn ang="0">
                  <a:pos x="58" y="0"/>
                </a:cxn>
                <a:cxn ang="0">
                  <a:pos x="82" y="14"/>
                </a:cxn>
                <a:cxn ang="0">
                  <a:pos x="26" y="112"/>
                </a:cxn>
              </a:cxnLst>
              <a:rect l="0" t="0" r="r" b="b"/>
              <a:pathLst>
                <a:path w="82" h="112">
                  <a:moveTo>
                    <a:pt x="26" y="112"/>
                  </a:moveTo>
                  <a:lnTo>
                    <a:pt x="0" y="98"/>
                  </a:lnTo>
                  <a:lnTo>
                    <a:pt x="58" y="0"/>
                  </a:lnTo>
                  <a:lnTo>
                    <a:pt x="82" y="14"/>
                  </a:lnTo>
                  <a:lnTo>
                    <a:pt x="26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</p:grpSp>
      <p:sp>
        <p:nvSpPr>
          <p:cNvPr id="83" name="Freeform 119"/>
          <p:cNvSpPr>
            <a:spLocks noEditPoints="1"/>
          </p:cNvSpPr>
          <p:nvPr/>
        </p:nvSpPr>
        <p:spPr bwMode="auto">
          <a:xfrm>
            <a:off x="7312856" y="1616687"/>
            <a:ext cx="440732" cy="440732"/>
          </a:xfrm>
          <a:custGeom>
            <a:avLst/>
            <a:gdLst/>
            <a:ahLst/>
            <a:cxnLst>
              <a:cxn ang="0">
                <a:pos x="182" y="12"/>
              </a:cxn>
              <a:cxn ang="0">
                <a:pos x="76" y="76"/>
              </a:cxn>
              <a:cxn ang="0">
                <a:pos x="10" y="182"/>
              </a:cxn>
              <a:cxn ang="0">
                <a:pos x="0" y="286"/>
              </a:cxn>
              <a:cxn ang="0">
                <a:pos x="44" y="406"/>
              </a:cxn>
              <a:cxn ang="0">
                <a:pos x="136" y="488"/>
              </a:cxn>
              <a:cxn ang="0">
                <a:pos x="260" y="520"/>
              </a:cxn>
              <a:cxn ang="0">
                <a:pos x="360" y="500"/>
              </a:cxn>
              <a:cxn ang="0">
                <a:pos x="460" y="426"/>
              </a:cxn>
              <a:cxn ang="0">
                <a:pos x="514" y="312"/>
              </a:cxn>
              <a:cxn ang="0">
                <a:pos x="514" y="208"/>
              </a:cxn>
              <a:cxn ang="0">
                <a:pos x="460" y="94"/>
              </a:cxn>
              <a:cxn ang="0">
                <a:pos x="360" y="20"/>
              </a:cxn>
              <a:cxn ang="0">
                <a:pos x="260" y="0"/>
              </a:cxn>
              <a:cxn ang="0">
                <a:pos x="172" y="88"/>
              </a:cxn>
              <a:cxn ang="0">
                <a:pos x="118" y="96"/>
              </a:cxn>
              <a:cxn ang="0">
                <a:pos x="194" y="54"/>
              </a:cxn>
              <a:cxn ang="0">
                <a:pos x="148" y="140"/>
              </a:cxn>
              <a:cxn ang="0">
                <a:pos x="42" y="252"/>
              </a:cxn>
              <a:cxn ang="0">
                <a:pos x="58" y="180"/>
              </a:cxn>
              <a:cxn ang="0">
                <a:pos x="100" y="114"/>
              </a:cxn>
              <a:cxn ang="0">
                <a:pos x="132" y="336"/>
              </a:cxn>
              <a:cxn ang="0">
                <a:pos x="100" y="410"/>
              </a:cxn>
              <a:cxn ang="0">
                <a:pos x="58" y="350"/>
              </a:cxn>
              <a:cxn ang="0">
                <a:pos x="42" y="276"/>
              </a:cxn>
              <a:cxn ang="0">
                <a:pos x="156" y="406"/>
              </a:cxn>
              <a:cxn ang="0">
                <a:pos x="192" y="466"/>
              </a:cxn>
              <a:cxn ang="0">
                <a:pos x="118" y="426"/>
              </a:cxn>
              <a:cxn ang="0">
                <a:pos x="220" y="460"/>
              </a:cxn>
              <a:cxn ang="0">
                <a:pos x="210" y="392"/>
              </a:cxn>
              <a:cxn ang="0">
                <a:pos x="248" y="364"/>
              </a:cxn>
              <a:cxn ang="0">
                <a:pos x="162" y="356"/>
              </a:cxn>
              <a:cxn ang="0">
                <a:pos x="248" y="364"/>
              </a:cxn>
              <a:cxn ang="0">
                <a:pos x="156" y="196"/>
              </a:cxn>
              <a:cxn ang="0">
                <a:pos x="208" y="154"/>
              </a:cxn>
              <a:cxn ang="0">
                <a:pos x="212" y="130"/>
              </a:cxn>
              <a:cxn ang="0">
                <a:pos x="206" y="80"/>
              </a:cxn>
              <a:cxn ang="0">
                <a:pos x="248" y="134"/>
              </a:cxn>
              <a:cxn ang="0">
                <a:pos x="358" y="114"/>
              </a:cxn>
              <a:cxn ang="0">
                <a:pos x="320" y="54"/>
              </a:cxn>
              <a:cxn ang="0">
                <a:pos x="396" y="94"/>
              </a:cxn>
              <a:cxn ang="0">
                <a:pos x="294" y="60"/>
              </a:cxn>
              <a:cxn ang="0">
                <a:pos x="334" y="122"/>
              </a:cxn>
              <a:cxn ang="0">
                <a:pos x="268" y="158"/>
              </a:cxn>
              <a:cxn ang="0">
                <a:pos x="352" y="170"/>
              </a:cxn>
              <a:cxn ang="0">
                <a:pos x="268" y="158"/>
              </a:cxn>
              <a:cxn ang="0">
                <a:pos x="360" y="330"/>
              </a:cxn>
              <a:cxn ang="0">
                <a:pos x="290" y="366"/>
              </a:cxn>
              <a:cxn ang="0">
                <a:pos x="268" y="476"/>
              </a:cxn>
              <a:cxn ang="0">
                <a:pos x="336" y="400"/>
              </a:cxn>
              <a:cxn ang="0">
                <a:pos x="296" y="462"/>
              </a:cxn>
              <a:cxn ang="0">
                <a:pos x="328" y="460"/>
              </a:cxn>
              <a:cxn ang="0">
                <a:pos x="380" y="418"/>
              </a:cxn>
              <a:cxn ang="0">
                <a:pos x="342" y="460"/>
              </a:cxn>
              <a:cxn ang="0">
                <a:pos x="394" y="400"/>
              </a:cxn>
              <a:cxn ang="0">
                <a:pos x="388" y="308"/>
              </a:cxn>
              <a:cxn ang="0">
                <a:pos x="468" y="314"/>
              </a:cxn>
              <a:cxn ang="0">
                <a:pos x="428" y="396"/>
              </a:cxn>
              <a:cxn ang="0">
                <a:pos x="388" y="222"/>
              </a:cxn>
              <a:cxn ang="0">
                <a:pos x="394" y="126"/>
              </a:cxn>
              <a:cxn ang="0">
                <a:pos x="448" y="162"/>
              </a:cxn>
              <a:cxn ang="0">
                <a:pos x="474" y="252"/>
              </a:cxn>
            </a:cxnLst>
            <a:rect l="0" t="0" r="r" b="b"/>
            <a:pathLst>
              <a:path w="520" h="520">
                <a:moveTo>
                  <a:pt x="260" y="0"/>
                </a:moveTo>
                <a:lnTo>
                  <a:pt x="260" y="0"/>
                </a:lnTo>
                <a:lnTo>
                  <a:pt x="232" y="2"/>
                </a:lnTo>
                <a:lnTo>
                  <a:pt x="206" y="6"/>
                </a:lnTo>
                <a:lnTo>
                  <a:pt x="182" y="12"/>
                </a:lnTo>
                <a:lnTo>
                  <a:pt x="158" y="20"/>
                </a:lnTo>
                <a:lnTo>
                  <a:pt x="136" y="32"/>
                </a:lnTo>
                <a:lnTo>
                  <a:pt x="114" y="44"/>
                </a:lnTo>
                <a:lnTo>
                  <a:pt x="94" y="60"/>
                </a:lnTo>
                <a:lnTo>
                  <a:pt x="76" y="76"/>
                </a:lnTo>
                <a:lnTo>
                  <a:pt x="58" y="94"/>
                </a:lnTo>
                <a:lnTo>
                  <a:pt x="44" y="114"/>
                </a:lnTo>
                <a:lnTo>
                  <a:pt x="30" y="136"/>
                </a:lnTo>
                <a:lnTo>
                  <a:pt x="20" y="158"/>
                </a:lnTo>
                <a:lnTo>
                  <a:pt x="10" y="182"/>
                </a:lnTo>
                <a:lnTo>
                  <a:pt x="4" y="208"/>
                </a:lnTo>
                <a:lnTo>
                  <a:pt x="0" y="234"/>
                </a:lnTo>
                <a:lnTo>
                  <a:pt x="0" y="260"/>
                </a:lnTo>
                <a:lnTo>
                  <a:pt x="0" y="260"/>
                </a:lnTo>
                <a:lnTo>
                  <a:pt x="0" y="286"/>
                </a:lnTo>
                <a:lnTo>
                  <a:pt x="4" y="312"/>
                </a:lnTo>
                <a:lnTo>
                  <a:pt x="10" y="338"/>
                </a:lnTo>
                <a:lnTo>
                  <a:pt x="20" y="360"/>
                </a:lnTo>
                <a:lnTo>
                  <a:pt x="30" y="384"/>
                </a:lnTo>
                <a:lnTo>
                  <a:pt x="44" y="406"/>
                </a:lnTo>
                <a:lnTo>
                  <a:pt x="58" y="426"/>
                </a:lnTo>
                <a:lnTo>
                  <a:pt x="76" y="444"/>
                </a:lnTo>
                <a:lnTo>
                  <a:pt x="94" y="460"/>
                </a:lnTo>
                <a:lnTo>
                  <a:pt x="114" y="476"/>
                </a:lnTo>
                <a:lnTo>
                  <a:pt x="136" y="488"/>
                </a:lnTo>
                <a:lnTo>
                  <a:pt x="158" y="500"/>
                </a:lnTo>
                <a:lnTo>
                  <a:pt x="182" y="508"/>
                </a:lnTo>
                <a:lnTo>
                  <a:pt x="206" y="514"/>
                </a:lnTo>
                <a:lnTo>
                  <a:pt x="232" y="518"/>
                </a:lnTo>
                <a:lnTo>
                  <a:pt x="260" y="520"/>
                </a:lnTo>
                <a:lnTo>
                  <a:pt x="260" y="520"/>
                </a:lnTo>
                <a:lnTo>
                  <a:pt x="286" y="518"/>
                </a:lnTo>
                <a:lnTo>
                  <a:pt x="312" y="514"/>
                </a:lnTo>
                <a:lnTo>
                  <a:pt x="336" y="508"/>
                </a:lnTo>
                <a:lnTo>
                  <a:pt x="360" y="500"/>
                </a:lnTo>
                <a:lnTo>
                  <a:pt x="384" y="488"/>
                </a:lnTo>
                <a:lnTo>
                  <a:pt x="404" y="476"/>
                </a:lnTo>
                <a:lnTo>
                  <a:pt x="424" y="460"/>
                </a:lnTo>
                <a:lnTo>
                  <a:pt x="444" y="444"/>
                </a:lnTo>
                <a:lnTo>
                  <a:pt x="460" y="426"/>
                </a:lnTo>
                <a:lnTo>
                  <a:pt x="474" y="406"/>
                </a:lnTo>
                <a:lnTo>
                  <a:pt x="488" y="384"/>
                </a:lnTo>
                <a:lnTo>
                  <a:pt x="498" y="360"/>
                </a:lnTo>
                <a:lnTo>
                  <a:pt x="508" y="338"/>
                </a:lnTo>
                <a:lnTo>
                  <a:pt x="514" y="312"/>
                </a:lnTo>
                <a:lnTo>
                  <a:pt x="518" y="286"/>
                </a:lnTo>
                <a:lnTo>
                  <a:pt x="520" y="260"/>
                </a:lnTo>
                <a:lnTo>
                  <a:pt x="520" y="260"/>
                </a:lnTo>
                <a:lnTo>
                  <a:pt x="518" y="234"/>
                </a:lnTo>
                <a:lnTo>
                  <a:pt x="514" y="208"/>
                </a:lnTo>
                <a:lnTo>
                  <a:pt x="508" y="182"/>
                </a:lnTo>
                <a:lnTo>
                  <a:pt x="498" y="158"/>
                </a:lnTo>
                <a:lnTo>
                  <a:pt x="488" y="136"/>
                </a:lnTo>
                <a:lnTo>
                  <a:pt x="474" y="114"/>
                </a:lnTo>
                <a:lnTo>
                  <a:pt x="460" y="94"/>
                </a:lnTo>
                <a:lnTo>
                  <a:pt x="444" y="76"/>
                </a:lnTo>
                <a:lnTo>
                  <a:pt x="424" y="60"/>
                </a:lnTo>
                <a:lnTo>
                  <a:pt x="404" y="44"/>
                </a:lnTo>
                <a:lnTo>
                  <a:pt x="384" y="32"/>
                </a:lnTo>
                <a:lnTo>
                  <a:pt x="360" y="20"/>
                </a:lnTo>
                <a:lnTo>
                  <a:pt x="336" y="12"/>
                </a:lnTo>
                <a:lnTo>
                  <a:pt x="312" y="6"/>
                </a:lnTo>
                <a:lnTo>
                  <a:pt x="286" y="2"/>
                </a:lnTo>
                <a:lnTo>
                  <a:pt x="260" y="0"/>
                </a:lnTo>
                <a:lnTo>
                  <a:pt x="260" y="0"/>
                </a:lnTo>
                <a:close/>
                <a:moveTo>
                  <a:pt x="194" y="54"/>
                </a:moveTo>
                <a:lnTo>
                  <a:pt x="194" y="54"/>
                </a:lnTo>
                <a:lnTo>
                  <a:pt x="186" y="64"/>
                </a:lnTo>
                <a:lnTo>
                  <a:pt x="186" y="64"/>
                </a:lnTo>
                <a:lnTo>
                  <a:pt x="172" y="88"/>
                </a:lnTo>
                <a:lnTo>
                  <a:pt x="158" y="114"/>
                </a:lnTo>
                <a:lnTo>
                  <a:pt x="158" y="114"/>
                </a:lnTo>
                <a:lnTo>
                  <a:pt x="136" y="106"/>
                </a:lnTo>
                <a:lnTo>
                  <a:pt x="118" y="96"/>
                </a:lnTo>
                <a:lnTo>
                  <a:pt x="118" y="96"/>
                </a:lnTo>
                <a:lnTo>
                  <a:pt x="136" y="82"/>
                </a:lnTo>
                <a:lnTo>
                  <a:pt x="154" y="70"/>
                </a:lnTo>
                <a:lnTo>
                  <a:pt x="174" y="62"/>
                </a:lnTo>
                <a:lnTo>
                  <a:pt x="194" y="54"/>
                </a:lnTo>
                <a:lnTo>
                  <a:pt x="194" y="54"/>
                </a:lnTo>
                <a:close/>
                <a:moveTo>
                  <a:pt x="100" y="114"/>
                </a:moveTo>
                <a:lnTo>
                  <a:pt x="100" y="114"/>
                </a:lnTo>
                <a:lnTo>
                  <a:pt x="122" y="128"/>
                </a:lnTo>
                <a:lnTo>
                  <a:pt x="148" y="140"/>
                </a:lnTo>
                <a:lnTo>
                  <a:pt x="148" y="140"/>
                </a:lnTo>
                <a:lnTo>
                  <a:pt x="140" y="164"/>
                </a:lnTo>
                <a:lnTo>
                  <a:pt x="132" y="192"/>
                </a:lnTo>
                <a:lnTo>
                  <a:pt x="128" y="222"/>
                </a:lnTo>
                <a:lnTo>
                  <a:pt x="124" y="252"/>
                </a:lnTo>
                <a:lnTo>
                  <a:pt x="42" y="252"/>
                </a:lnTo>
                <a:lnTo>
                  <a:pt x="42" y="252"/>
                </a:lnTo>
                <a:lnTo>
                  <a:pt x="44" y="234"/>
                </a:lnTo>
                <a:lnTo>
                  <a:pt x="48" y="216"/>
                </a:lnTo>
                <a:lnTo>
                  <a:pt x="52" y="196"/>
                </a:lnTo>
                <a:lnTo>
                  <a:pt x="58" y="180"/>
                </a:lnTo>
                <a:lnTo>
                  <a:pt x="66" y="162"/>
                </a:lnTo>
                <a:lnTo>
                  <a:pt x="76" y="144"/>
                </a:lnTo>
                <a:lnTo>
                  <a:pt x="88" y="130"/>
                </a:lnTo>
                <a:lnTo>
                  <a:pt x="100" y="114"/>
                </a:lnTo>
                <a:lnTo>
                  <a:pt x="100" y="114"/>
                </a:lnTo>
                <a:close/>
                <a:moveTo>
                  <a:pt x="42" y="276"/>
                </a:moveTo>
                <a:lnTo>
                  <a:pt x="124" y="276"/>
                </a:lnTo>
                <a:lnTo>
                  <a:pt x="124" y="276"/>
                </a:lnTo>
                <a:lnTo>
                  <a:pt x="126" y="308"/>
                </a:lnTo>
                <a:lnTo>
                  <a:pt x="132" y="336"/>
                </a:lnTo>
                <a:lnTo>
                  <a:pt x="138" y="362"/>
                </a:lnTo>
                <a:lnTo>
                  <a:pt x="146" y="386"/>
                </a:lnTo>
                <a:lnTo>
                  <a:pt x="146" y="386"/>
                </a:lnTo>
                <a:lnTo>
                  <a:pt x="120" y="398"/>
                </a:lnTo>
                <a:lnTo>
                  <a:pt x="100" y="410"/>
                </a:lnTo>
                <a:lnTo>
                  <a:pt x="100" y="410"/>
                </a:lnTo>
                <a:lnTo>
                  <a:pt x="88" y="396"/>
                </a:lnTo>
                <a:lnTo>
                  <a:pt x="76" y="382"/>
                </a:lnTo>
                <a:lnTo>
                  <a:pt x="66" y="366"/>
                </a:lnTo>
                <a:lnTo>
                  <a:pt x="58" y="350"/>
                </a:lnTo>
                <a:lnTo>
                  <a:pt x="52" y="332"/>
                </a:lnTo>
                <a:lnTo>
                  <a:pt x="48" y="314"/>
                </a:lnTo>
                <a:lnTo>
                  <a:pt x="44" y="296"/>
                </a:lnTo>
                <a:lnTo>
                  <a:pt x="42" y="276"/>
                </a:lnTo>
                <a:lnTo>
                  <a:pt x="42" y="276"/>
                </a:lnTo>
                <a:close/>
                <a:moveTo>
                  <a:pt x="118" y="426"/>
                </a:moveTo>
                <a:lnTo>
                  <a:pt x="118" y="426"/>
                </a:lnTo>
                <a:lnTo>
                  <a:pt x="136" y="416"/>
                </a:lnTo>
                <a:lnTo>
                  <a:pt x="156" y="406"/>
                </a:lnTo>
                <a:lnTo>
                  <a:pt x="156" y="406"/>
                </a:lnTo>
                <a:lnTo>
                  <a:pt x="170" y="436"/>
                </a:lnTo>
                <a:lnTo>
                  <a:pt x="186" y="460"/>
                </a:lnTo>
                <a:lnTo>
                  <a:pt x="186" y="460"/>
                </a:lnTo>
                <a:lnTo>
                  <a:pt x="192" y="466"/>
                </a:lnTo>
                <a:lnTo>
                  <a:pt x="192" y="466"/>
                </a:lnTo>
                <a:lnTo>
                  <a:pt x="172" y="460"/>
                </a:lnTo>
                <a:lnTo>
                  <a:pt x="154" y="450"/>
                </a:lnTo>
                <a:lnTo>
                  <a:pt x="136" y="438"/>
                </a:lnTo>
                <a:lnTo>
                  <a:pt x="118" y="426"/>
                </a:lnTo>
                <a:lnTo>
                  <a:pt x="118" y="426"/>
                </a:lnTo>
                <a:close/>
                <a:moveTo>
                  <a:pt x="248" y="476"/>
                </a:moveTo>
                <a:lnTo>
                  <a:pt x="248" y="476"/>
                </a:lnTo>
                <a:lnTo>
                  <a:pt x="232" y="476"/>
                </a:lnTo>
                <a:lnTo>
                  <a:pt x="232" y="476"/>
                </a:lnTo>
                <a:lnTo>
                  <a:pt x="220" y="460"/>
                </a:lnTo>
                <a:lnTo>
                  <a:pt x="206" y="444"/>
                </a:lnTo>
                <a:lnTo>
                  <a:pt x="192" y="422"/>
                </a:lnTo>
                <a:lnTo>
                  <a:pt x="180" y="398"/>
                </a:lnTo>
                <a:lnTo>
                  <a:pt x="180" y="398"/>
                </a:lnTo>
                <a:lnTo>
                  <a:pt x="210" y="392"/>
                </a:lnTo>
                <a:lnTo>
                  <a:pt x="228" y="388"/>
                </a:lnTo>
                <a:lnTo>
                  <a:pt x="248" y="388"/>
                </a:lnTo>
                <a:lnTo>
                  <a:pt x="248" y="476"/>
                </a:lnTo>
                <a:close/>
                <a:moveTo>
                  <a:pt x="248" y="364"/>
                </a:moveTo>
                <a:lnTo>
                  <a:pt x="248" y="364"/>
                </a:lnTo>
                <a:lnTo>
                  <a:pt x="224" y="364"/>
                </a:lnTo>
                <a:lnTo>
                  <a:pt x="204" y="368"/>
                </a:lnTo>
                <a:lnTo>
                  <a:pt x="170" y="378"/>
                </a:lnTo>
                <a:lnTo>
                  <a:pt x="170" y="378"/>
                </a:lnTo>
                <a:lnTo>
                  <a:pt x="162" y="356"/>
                </a:lnTo>
                <a:lnTo>
                  <a:pt x="156" y="332"/>
                </a:lnTo>
                <a:lnTo>
                  <a:pt x="150" y="306"/>
                </a:lnTo>
                <a:lnTo>
                  <a:pt x="148" y="276"/>
                </a:lnTo>
                <a:lnTo>
                  <a:pt x="248" y="276"/>
                </a:lnTo>
                <a:lnTo>
                  <a:pt x="248" y="364"/>
                </a:lnTo>
                <a:close/>
                <a:moveTo>
                  <a:pt x="248" y="252"/>
                </a:moveTo>
                <a:lnTo>
                  <a:pt x="150" y="252"/>
                </a:lnTo>
                <a:lnTo>
                  <a:pt x="150" y="252"/>
                </a:lnTo>
                <a:lnTo>
                  <a:pt x="152" y="224"/>
                </a:lnTo>
                <a:lnTo>
                  <a:pt x="156" y="196"/>
                </a:lnTo>
                <a:lnTo>
                  <a:pt x="164" y="170"/>
                </a:lnTo>
                <a:lnTo>
                  <a:pt x="172" y="148"/>
                </a:lnTo>
                <a:lnTo>
                  <a:pt x="172" y="148"/>
                </a:lnTo>
                <a:lnTo>
                  <a:pt x="188" y="152"/>
                </a:lnTo>
                <a:lnTo>
                  <a:pt x="208" y="154"/>
                </a:lnTo>
                <a:lnTo>
                  <a:pt x="248" y="158"/>
                </a:lnTo>
                <a:lnTo>
                  <a:pt x="248" y="252"/>
                </a:lnTo>
                <a:close/>
                <a:moveTo>
                  <a:pt x="248" y="134"/>
                </a:moveTo>
                <a:lnTo>
                  <a:pt x="248" y="134"/>
                </a:lnTo>
                <a:lnTo>
                  <a:pt x="212" y="130"/>
                </a:lnTo>
                <a:lnTo>
                  <a:pt x="182" y="122"/>
                </a:lnTo>
                <a:lnTo>
                  <a:pt x="182" y="122"/>
                </a:lnTo>
                <a:lnTo>
                  <a:pt x="194" y="100"/>
                </a:lnTo>
                <a:lnTo>
                  <a:pt x="206" y="80"/>
                </a:lnTo>
                <a:lnTo>
                  <a:pt x="206" y="80"/>
                </a:lnTo>
                <a:lnTo>
                  <a:pt x="220" y="60"/>
                </a:lnTo>
                <a:lnTo>
                  <a:pt x="234" y="46"/>
                </a:lnTo>
                <a:lnTo>
                  <a:pt x="234" y="46"/>
                </a:lnTo>
                <a:lnTo>
                  <a:pt x="248" y="44"/>
                </a:lnTo>
                <a:lnTo>
                  <a:pt x="248" y="134"/>
                </a:lnTo>
                <a:close/>
                <a:moveTo>
                  <a:pt x="396" y="94"/>
                </a:moveTo>
                <a:lnTo>
                  <a:pt x="396" y="94"/>
                </a:lnTo>
                <a:lnTo>
                  <a:pt x="378" y="104"/>
                </a:lnTo>
                <a:lnTo>
                  <a:pt x="358" y="114"/>
                </a:lnTo>
                <a:lnTo>
                  <a:pt x="358" y="114"/>
                </a:lnTo>
                <a:lnTo>
                  <a:pt x="342" y="88"/>
                </a:lnTo>
                <a:lnTo>
                  <a:pt x="328" y="64"/>
                </a:lnTo>
                <a:lnTo>
                  <a:pt x="328" y="64"/>
                </a:lnTo>
                <a:lnTo>
                  <a:pt x="320" y="54"/>
                </a:lnTo>
                <a:lnTo>
                  <a:pt x="320" y="54"/>
                </a:lnTo>
                <a:lnTo>
                  <a:pt x="340" y="60"/>
                </a:lnTo>
                <a:lnTo>
                  <a:pt x="360" y="70"/>
                </a:lnTo>
                <a:lnTo>
                  <a:pt x="378" y="82"/>
                </a:lnTo>
                <a:lnTo>
                  <a:pt x="396" y="94"/>
                </a:lnTo>
                <a:lnTo>
                  <a:pt x="396" y="94"/>
                </a:lnTo>
                <a:close/>
                <a:moveTo>
                  <a:pt x="268" y="44"/>
                </a:moveTo>
                <a:lnTo>
                  <a:pt x="268" y="44"/>
                </a:lnTo>
                <a:lnTo>
                  <a:pt x="282" y="46"/>
                </a:lnTo>
                <a:lnTo>
                  <a:pt x="282" y="46"/>
                </a:lnTo>
                <a:lnTo>
                  <a:pt x="294" y="60"/>
                </a:lnTo>
                <a:lnTo>
                  <a:pt x="308" y="80"/>
                </a:lnTo>
                <a:lnTo>
                  <a:pt x="308" y="80"/>
                </a:lnTo>
                <a:lnTo>
                  <a:pt x="322" y="98"/>
                </a:lnTo>
                <a:lnTo>
                  <a:pt x="334" y="122"/>
                </a:lnTo>
                <a:lnTo>
                  <a:pt x="334" y="122"/>
                </a:lnTo>
                <a:lnTo>
                  <a:pt x="304" y="130"/>
                </a:lnTo>
                <a:lnTo>
                  <a:pt x="268" y="134"/>
                </a:lnTo>
                <a:lnTo>
                  <a:pt x="268" y="44"/>
                </a:lnTo>
                <a:close/>
                <a:moveTo>
                  <a:pt x="268" y="158"/>
                </a:moveTo>
                <a:lnTo>
                  <a:pt x="268" y="158"/>
                </a:lnTo>
                <a:lnTo>
                  <a:pt x="308" y="154"/>
                </a:lnTo>
                <a:lnTo>
                  <a:pt x="326" y="150"/>
                </a:lnTo>
                <a:lnTo>
                  <a:pt x="344" y="146"/>
                </a:lnTo>
                <a:lnTo>
                  <a:pt x="344" y="146"/>
                </a:lnTo>
                <a:lnTo>
                  <a:pt x="352" y="170"/>
                </a:lnTo>
                <a:lnTo>
                  <a:pt x="358" y="196"/>
                </a:lnTo>
                <a:lnTo>
                  <a:pt x="364" y="224"/>
                </a:lnTo>
                <a:lnTo>
                  <a:pt x="366" y="252"/>
                </a:lnTo>
                <a:lnTo>
                  <a:pt x="268" y="252"/>
                </a:lnTo>
                <a:lnTo>
                  <a:pt x="268" y="158"/>
                </a:lnTo>
                <a:close/>
                <a:moveTo>
                  <a:pt x="268" y="276"/>
                </a:moveTo>
                <a:lnTo>
                  <a:pt x="366" y="276"/>
                </a:lnTo>
                <a:lnTo>
                  <a:pt x="366" y="276"/>
                </a:lnTo>
                <a:lnTo>
                  <a:pt x="364" y="304"/>
                </a:lnTo>
                <a:lnTo>
                  <a:pt x="360" y="330"/>
                </a:lnTo>
                <a:lnTo>
                  <a:pt x="354" y="354"/>
                </a:lnTo>
                <a:lnTo>
                  <a:pt x="346" y="378"/>
                </a:lnTo>
                <a:lnTo>
                  <a:pt x="346" y="378"/>
                </a:lnTo>
                <a:lnTo>
                  <a:pt x="310" y="368"/>
                </a:lnTo>
                <a:lnTo>
                  <a:pt x="290" y="366"/>
                </a:lnTo>
                <a:lnTo>
                  <a:pt x="268" y="364"/>
                </a:lnTo>
                <a:lnTo>
                  <a:pt x="268" y="276"/>
                </a:lnTo>
                <a:close/>
                <a:moveTo>
                  <a:pt x="284" y="476"/>
                </a:moveTo>
                <a:lnTo>
                  <a:pt x="284" y="476"/>
                </a:lnTo>
                <a:lnTo>
                  <a:pt x="268" y="476"/>
                </a:lnTo>
                <a:lnTo>
                  <a:pt x="268" y="388"/>
                </a:lnTo>
                <a:lnTo>
                  <a:pt x="268" y="388"/>
                </a:lnTo>
                <a:lnTo>
                  <a:pt x="288" y="390"/>
                </a:lnTo>
                <a:lnTo>
                  <a:pt x="306" y="392"/>
                </a:lnTo>
                <a:lnTo>
                  <a:pt x="336" y="400"/>
                </a:lnTo>
                <a:lnTo>
                  <a:pt x="336" y="400"/>
                </a:lnTo>
                <a:lnTo>
                  <a:pt x="324" y="422"/>
                </a:lnTo>
                <a:lnTo>
                  <a:pt x="308" y="444"/>
                </a:lnTo>
                <a:lnTo>
                  <a:pt x="308" y="444"/>
                </a:lnTo>
                <a:lnTo>
                  <a:pt x="296" y="462"/>
                </a:lnTo>
                <a:lnTo>
                  <a:pt x="284" y="476"/>
                </a:lnTo>
                <a:lnTo>
                  <a:pt x="284" y="476"/>
                </a:lnTo>
                <a:close/>
                <a:moveTo>
                  <a:pt x="322" y="466"/>
                </a:moveTo>
                <a:lnTo>
                  <a:pt x="322" y="466"/>
                </a:lnTo>
                <a:lnTo>
                  <a:pt x="328" y="460"/>
                </a:lnTo>
                <a:lnTo>
                  <a:pt x="328" y="460"/>
                </a:lnTo>
                <a:lnTo>
                  <a:pt x="344" y="436"/>
                </a:lnTo>
                <a:lnTo>
                  <a:pt x="358" y="408"/>
                </a:lnTo>
                <a:lnTo>
                  <a:pt x="358" y="408"/>
                </a:lnTo>
                <a:lnTo>
                  <a:pt x="380" y="418"/>
                </a:lnTo>
                <a:lnTo>
                  <a:pt x="396" y="426"/>
                </a:lnTo>
                <a:lnTo>
                  <a:pt x="396" y="426"/>
                </a:lnTo>
                <a:lnTo>
                  <a:pt x="380" y="440"/>
                </a:lnTo>
                <a:lnTo>
                  <a:pt x="362" y="450"/>
                </a:lnTo>
                <a:lnTo>
                  <a:pt x="342" y="460"/>
                </a:lnTo>
                <a:lnTo>
                  <a:pt x="322" y="466"/>
                </a:lnTo>
                <a:lnTo>
                  <a:pt x="322" y="466"/>
                </a:lnTo>
                <a:close/>
                <a:moveTo>
                  <a:pt x="414" y="410"/>
                </a:moveTo>
                <a:lnTo>
                  <a:pt x="414" y="410"/>
                </a:lnTo>
                <a:lnTo>
                  <a:pt x="394" y="400"/>
                </a:lnTo>
                <a:lnTo>
                  <a:pt x="368" y="388"/>
                </a:lnTo>
                <a:lnTo>
                  <a:pt x="368" y="388"/>
                </a:lnTo>
                <a:lnTo>
                  <a:pt x="376" y="364"/>
                </a:lnTo>
                <a:lnTo>
                  <a:pt x="384" y="338"/>
                </a:lnTo>
                <a:lnTo>
                  <a:pt x="388" y="308"/>
                </a:lnTo>
                <a:lnTo>
                  <a:pt x="390" y="276"/>
                </a:lnTo>
                <a:lnTo>
                  <a:pt x="474" y="276"/>
                </a:lnTo>
                <a:lnTo>
                  <a:pt x="474" y="276"/>
                </a:lnTo>
                <a:lnTo>
                  <a:pt x="472" y="296"/>
                </a:lnTo>
                <a:lnTo>
                  <a:pt x="468" y="314"/>
                </a:lnTo>
                <a:lnTo>
                  <a:pt x="462" y="332"/>
                </a:lnTo>
                <a:lnTo>
                  <a:pt x="456" y="350"/>
                </a:lnTo>
                <a:lnTo>
                  <a:pt x="448" y="366"/>
                </a:lnTo>
                <a:lnTo>
                  <a:pt x="438" y="382"/>
                </a:lnTo>
                <a:lnTo>
                  <a:pt x="428" y="396"/>
                </a:lnTo>
                <a:lnTo>
                  <a:pt x="414" y="410"/>
                </a:lnTo>
                <a:lnTo>
                  <a:pt x="414" y="410"/>
                </a:lnTo>
                <a:close/>
                <a:moveTo>
                  <a:pt x="390" y="252"/>
                </a:moveTo>
                <a:lnTo>
                  <a:pt x="390" y="252"/>
                </a:lnTo>
                <a:lnTo>
                  <a:pt x="388" y="222"/>
                </a:lnTo>
                <a:lnTo>
                  <a:pt x="382" y="192"/>
                </a:lnTo>
                <a:lnTo>
                  <a:pt x="376" y="164"/>
                </a:lnTo>
                <a:lnTo>
                  <a:pt x="366" y="138"/>
                </a:lnTo>
                <a:lnTo>
                  <a:pt x="366" y="138"/>
                </a:lnTo>
                <a:lnTo>
                  <a:pt x="394" y="126"/>
                </a:lnTo>
                <a:lnTo>
                  <a:pt x="414" y="114"/>
                </a:lnTo>
                <a:lnTo>
                  <a:pt x="414" y="114"/>
                </a:lnTo>
                <a:lnTo>
                  <a:pt x="428" y="130"/>
                </a:lnTo>
                <a:lnTo>
                  <a:pt x="438" y="146"/>
                </a:lnTo>
                <a:lnTo>
                  <a:pt x="448" y="162"/>
                </a:lnTo>
                <a:lnTo>
                  <a:pt x="456" y="180"/>
                </a:lnTo>
                <a:lnTo>
                  <a:pt x="462" y="198"/>
                </a:lnTo>
                <a:lnTo>
                  <a:pt x="468" y="216"/>
                </a:lnTo>
                <a:lnTo>
                  <a:pt x="472" y="234"/>
                </a:lnTo>
                <a:lnTo>
                  <a:pt x="474" y="252"/>
                </a:lnTo>
                <a:lnTo>
                  <a:pt x="390" y="2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文本框 8"/>
          <p:cNvSpPr txBox="1"/>
          <p:nvPr/>
        </p:nvSpPr>
        <p:spPr>
          <a:xfrm>
            <a:off x="9332752" y="3379260"/>
            <a:ext cx="2165962" cy="1192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8-14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号字，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1.3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倍字间距。</a:t>
            </a:r>
          </a:p>
        </p:txBody>
      </p:sp>
      <p:sp>
        <p:nvSpPr>
          <p:cNvPr id="78" name="矩形 77"/>
          <p:cNvSpPr/>
          <p:nvPr/>
        </p:nvSpPr>
        <p:spPr>
          <a:xfrm>
            <a:off x="9502663" y="2672736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60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ea typeface="微软雅黑" panose="020B0503020204020204" charset="-122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grpSp>
        <p:nvGrpSpPr>
          <p:cNvPr id="92" name="组 91"/>
          <p:cNvGrpSpPr/>
          <p:nvPr/>
        </p:nvGrpSpPr>
        <p:grpSpPr>
          <a:xfrm>
            <a:off x="10152383" y="1715326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93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7" name="图片 6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3E46E44-A51A-8540-866D-FF7EE6F65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648" y="781643"/>
            <a:ext cx="508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1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04</a:t>
            </a:r>
            <a:r>
              <a:rPr kumimoji="1" lang="zh-CN" altLang="en-US" sz="3600" dirty="0"/>
              <a:t> 资料</a:t>
            </a:r>
            <a:r>
              <a:rPr kumimoji="1" lang="en-US" altLang="zh-CN" sz="3600" dirty="0"/>
              <a:t>——</a:t>
            </a:r>
            <a:r>
              <a:rPr kumimoji="1" lang="zh-CN" altLang="en-US" sz="3600" dirty="0"/>
              <a:t>英语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grpSp>
        <p:nvGrpSpPr>
          <p:cNvPr id="26" name="组 25"/>
          <p:cNvGrpSpPr/>
          <p:nvPr/>
        </p:nvGrpSpPr>
        <p:grpSpPr>
          <a:xfrm>
            <a:off x="9707390" y="-429784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27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" name="Freeform 217"/>
          <p:cNvSpPr>
            <a:spLocks noEditPoints="1"/>
          </p:cNvSpPr>
          <p:nvPr/>
        </p:nvSpPr>
        <p:spPr bwMode="auto">
          <a:xfrm>
            <a:off x="1604635" y="1634422"/>
            <a:ext cx="448331" cy="326059"/>
          </a:xfrm>
          <a:custGeom>
            <a:avLst/>
            <a:gdLst/>
            <a:ahLst/>
            <a:cxnLst>
              <a:cxn ang="0">
                <a:pos x="0" y="32"/>
              </a:cxn>
              <a:cxn ang="0">
                <a:pos x="176" y="176"/>
              </a:cxn>
              <a:cxn ang="0">
                <a:pos x="352" y="32"/>
              </a:cxn>
              <a:cxn ang="0">
                <a:pos x="352" y="0"/>
              </a:cxn>
              <a:cxn ang="0">
                <a:pos x="0" y="0"/>
              </a:cxn>
              <a:cxn ang="0">
                <a:pos x="0" y="32"/>
              </a:cxn>
              <a:cxn ang="0">
                <a:pos x="0" y="228"/>
              </a:cxn>
              <a:cxn ang="0">
                <a:pos x="86" y="132"/>
              </a:cxn>
              <a:cxn ang="0">
                <a:pos x="0" y="54"/>
              </a:cxn>
              <a:cxn ang="0">
                <a:pos x="0" y="228"/>
              </a:cxn>
              <a:cxn ang="0">
                <a:pos x="352" y="230"/>
              </a:cxn>
              <a:cxn ang="0">
                <a:pos x="262" y="132"/>
              </a:cxn>
              <a:cxn ang="0">
                <a:pos x="352" y="56"/>
              </a:cxn>
              <a:cxn ang="0">
                <a:pos x="352" y="230"/>
              </a:cxn>
              <a:cxn ang="0">
                <a:pos x="176" y="204"/>
              </a:cxn>
              <a:cxn ang="0">
                <a:pos x="104" y="144"/>
              </a:cxn>
              <a:cxn ang="0">
                <a:pos x="0" y="256"/>
              </a:cxn>
              <a:cxn ang="0">
                <a:pos x="352" y="256"/>
              </a:cxn>
              <a:cxn ang="0">
                <a:pos x="248" y="144"/>
              </a:cxn>
              <a:cxn ang="0">
                <a:pos x="176" y="204"/>
              </a:cxn>
            </a:cxnLst>
            <a:rect l="0" t="0" r="r" b="b"/>
            <a:pathLst>
              <a:path w="352" h="256">
                <a:moveTo>
                  <a:pt x="0" y="32"/>
                </a:moveTo>
                <a:lnTo>
                  <a:pt x="176" y="176"/>
                </a:lnTo>
                <a:lnTo>
                  <a:pt x="352" y="32"/>
                </a:lnTo>
                <a:lnTo>
                  <a:pt x="352" y="0"/>
                </a:lnTo>
                <a:lnTo>
                  <a:pt x="0" y="0"/>
                </a:lnTo>
                <a:lnTo>
                  <a:pt x="0" y="32"/>
                </a:lnTo>
                <a:close/>
                <a:moveTo>
                  <a:pt x="0" y="228"/>
                </a:moveTo>
                <a:lnTo>
                  <a:pt x="86" y="132"/>
                </a:lnTo>
                <a:lnTo>
                  <a:pt x="0" y="54"/>
                </a:lnTo>
                <a:lnTo>
                  <a:pt x="0" y="228"/>
                </a:lnTo>
                <a:close/>
                <a:moveTo>
                  <a:pt x="352" y="230"/>
                </a:moveTo>
                <a:lnTo>
                  <a:pt x="262" y="132"/>
                </a:lnTo>
                <a:lnTo>
                  <a:pt x="352" y="56"/>
                </a:lnTo>
                <a:lnTo>
                  <a:pt x="352" y="230"/>
                </a:lnTo>
                <a:close/>
                <a:moveTo>
                  <a:pt x="176" y="204"/>
                </a:moveTo>
                <a:lnTo>
                  <a:pt x="104" y="144"/>
                </a:lnTo>
                <a:lnTo>
                  <a:pt x="0" y="256"/>
                </a:lnTo>
                <a:lnTo>
                  <a:pt x="352" y="256"/>
                </a:lnTo>
                <a:lnTo>
                  <a:pt x="248" y="144"/>
                </a:lnTo>
                <a:lnTo>
                  <a:pt x="176" y="2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15730" y="2667644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60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ea typeface="微软雅黑" panose="020B0503020204020204" charset="-122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grpSp>
        <p:nvGrpSpPr>
          <p:cNvPr id="44" name="组 43"/>
          <p:cNvGrpSpPr/>
          <p:nvPr/>
        </p:nvGrpSpPr>
        <p:grpSpPr>
          <a:xfrm>
            <a:off x="4491406" y="1558899"/>
            <a:ext cx="398094" cy="477104"/>
            <a:chOff x="1536700" y="911225"/>
            <a:chExt cx="831850" cy="996950"/>
          </a:xfrm>
          <a:solidFill>
            <a:schemeClr val="bg1"/>
          </a:solidFill>
        </p:grpSpPr>
        <p:sp>
          <p:nvSpPr>
            <p:cNvPr id="45" name="Freeform 47"/>
            <p:cNvSpPr/>
            <p:nvPr/>
          </p:nvSpPr>
          <p:spPr bwMode="auto">
            <a:xfrm>
              <a:off x="1838325" y="1765300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2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6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2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2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6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1838325" y="1857375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0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0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4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0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0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4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7" name="Freeform 49"/>
            <p:cNvSpPr>
              <a:spLocks noEditPoints="1"/>
            </p:cNvSpPr>
            <p:nvPr/>
          </p:nvSpPr>
          <p:spPr bwMode="auto">
            <a:xfrm>
              <a:off x="1714500" y="1143000"/>
              <a:ext cx="476250" cy="581025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42" y="0"/>
                </a:cxn>
                <a:cxn ang="0">
                  <a:pos x="100" y="10"/>
                </a:cxn>
                <a:cxn ang="0">
                  <a:pos x="62" y="28"/>
                </a:cxn>
                <a:cxn ang="0">
                  <a:pos x="32" y="58"/>
                </a:cxn>
                <a:cxn ang="0">
                  <a:pos x="12" y="94"/>
                </a:cxn>
                <a:cxn ang="0">
                  <a:pos x="2" y="136"/>
                </a:cxn>
                <a:cxn ang="0">
                  <a:pos x="2" y="166"/>
                </a:cxn>
                <a:cxn ang="0">
                  <a:pos x="16" y="214"/>
                </a:cxn>
                <a:cxn ang="0">
                  <a:pos x="56" y="266"/>
                </a:cxn>
                <a:cxn ang="0">
                  <a:pos x="72" y="290"/>
                </a:cxn>
                <a:cxn ang="0">
                  <a:pos x="78" y="322"/>
                </a:cxn>
                <a:cxn ang="0">
                  <a:pos x="78" y="340"/>
                </a:cxn>
                <a:cxn ang="0">
                  <a:pos x="96" y="364"/>
                </a:cxn>
                <a:cxn ang="0">
                  <a:pos x="150" y="366"/>
                </a:cxn>
                <a:cxn ang="0">
                  <a:pos x="192" y="366"/>
                </a:cxn>
                <a:cxn ang="0">
                  <a:pos x="214" y="356"/>
                </a:cxn>
                <a:cxn ang="0">
                  <a:pos x="224" y="334"/>
                </a:cxn>
                <a:cxn ang="0">
                  <a:pos x="224" y="304"/>
                </a:cxn>
                <a:cxn ang="0">
                  <a:pos x="236" y="276"/>
                </a:cxn>
                <a:cxn ang="0">
                  <a:pos x="266" y="242"/>
                </a:cxn>
                <a:cxn ang="0">
                  <a:pos x="290" y="198"/>
                </a:cxn>
                <a:cxn ang="0">
                  <a:pos x="300" y="150"/>
                </a:cxn>
                <a:cxn ang="0">
                  <a:pos x="298" y="122"/>
                </a:cxn>
                <a:cxn ang="0">
                  <a:pos x="284" y="82"/>
                </a:cxn>
                <a:cxn ang="0">
                  <a:pos x="260" y="48"/>
                </a:cxn>
                <a:cxn ang="0">
                  <a:pos x="226" y="22"/>
                </a:cxn>
                <a:cxn ang="0">
                  <a:pos x="188" y="6"/>
                </a:cxn>
                <a:cxn ang="0">
                  <a:pos x="158" y="0"/>
                </a:cxn>
                <a:cxn ang="0">
                  <a:pos x="244" y="156"/>
                </a:cxn>
                <a:cxn ang="0">
                  <a:pos x="234" y="146"/>
                </a:cxn>
                <a:cxn ang="0">
                  <a:pos x="232" y="126"/>
                </a:cxn>
                <a:cxn ang="0">
                  <a:pos x="214" y="92"/>
                </a:cxn>
                <a:cxn ang="0">
                  <a:pos x="182" y="72"/>
                </a:cxn>
                <a:cxn ang="0">
                  <a:pos x="160" y="68"/>
                </a:cxn>
                <a:cxn ang="0">
                  <a:pos x="150" y="50"/>
                </a:cxn>
                <a:cxn ang="0">
                  <a:pos x="156" y="38"/>
                </a:cxn>
                <a:cxn ang="0">
                  <a:pos x="170" y="32"/>
                </a:cxn>
                <a:cxn ang="0">
                  <a:pos x="226" y="52"/>
                </a:cxn>
                <a:cxn ang="0">
                  <a:pos x="262" y="98"/>
                </a:cxn>
                <a:cxn ang="0">
                  <a:pos x="270" y="138"/>
                </a:cxn>
                <a:cxn ang="0">
                  <a:pos x="266" y="152"/>
                </a:cxn>
                <a:cxn ang="0">
                  <a:pos x="252" y="158"/>
                </a:cxn>
              </a:cxnLst>
              <a:rect l="0" t="0" r="r" b="b"/>
              <a:pathLst>
                <a:path w="300" h="366">
                  <a:moveTo>
                    <a:pt x="158" y="0"/>
                  </a:moveTo>
                  <a:lnTo>
                    <a:pt x="158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8" y="14"/>
                  </a:lnTo>
                  <a:lnTo>
                    <a:pt x="74" y="22"/>
                  </a:lnTo>
                  <a:lnTo>
                    <a:pt x="62" y="28"/>
                  </a:lnTo>
                  <a:lnTo>
                    <a:pt x="52" y="38"/>
                  </a:lnTo>
                  <a:lnTo>
                    <a:pt x="42" y="48"/>
                  </a:lnTo>
                  <a:lnTo>
                    <a:pt x="32" y="58"/>
                  </a:lnTo>
                  <a:lnTo>
                    <a:pt x="24" y="68"/>
                  </a:lnTo>
                  <a:lnTo>
                    <a:pt x="18" y="82"/>
                  </a:lnTo>
                  <a:lnTo>
                    <a:pt x="12" y="94"/>
                  </a:lnTo>
                  <a:lnTo>
                    <a:pt x="6" y="108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2" y="166"/>
                  </a:lnTo>
                  <a:lnTo>
                    <a:pt x="4" y="182"/>
                  </a:lnTo>
                  <a:lnTo>
                    <a:pt x="10" y="198"/>
                  </a:lnTo>
                  <a:lnTo>
                    <a:pt x="16" y="214"/>
                  </a:lnTo>
                  <a:lnTo>
                    <a:pt x="26" y="228"/>
                  </a:lnTo>
                  <a:lnTo>
                    <a:pt x="34" y="242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66" y="276"/>
                  </a:lnTo>
                  <a:lnTo>
                    <a:pt x="72" y="290"/>
                  </a:lnTo>
                  <a:lnTo>
                    <a:pt x="72" y="290"/>
                  </a:lnTo>
                  <a:lnTo>
                    <a:pt x="76" y="304"/>
                  </a:lnTo>
                  <a:lnTo>
                    <a:pt x="78" y="322"/>
                  </a:lnTo>
                  <a:lnTo>
                    <a:pt x="78" y="334"/>
                  </a:lnTo>
                  <a:lnTo>
                    <a:pt x="78" y="334"/>
                  </a:lnTo>
                  <a:lnTo>
                    <a:pt x="78" y="340"/>
                  </a:lnTo>
                  <a:lnTo>
                    <a:pt x="80" y="346"/>
                  </a:lnTo>
                  <a:lnTo>
                    <a:pt x="86" y="356"/>
                  </a:lnTo>
                  <a:lnTo>
                    <a:pt x="96" y="364"/>
                  </a:lnTo>
                  <a:lnTo>
                    <a:pt x="102" y="366"/>
                  </a:lnTo>
                  <a:lnTo>
                    <a:pt x="110" y="366"/>
                  </a:lnTo>
                  <a:lnTo>
                    <a:pt x="150" y="366"/>
                  </a:lnTo>
                  <a:lnTo>
                    <a:pt x="150" y="366"/>
                  </a:lnTo>
                  <a:lnTo>
                    <a:pt x="192" y="366"/>
                  </a:lnTo>
                  <a:lnTo>
                    <a:pt x="192" y="366"/>
                  </a:lnTo>
                  <a:lnTo>
                    <a:pt x="198" y="366"/>
                  </a:lnTo>
                  <a:lnTo>
                    <a:pt x="204" y="364"/>
                  </a:lnTo>
                  <a:lnTo>
                    <a:pt x="214" y="356"/>
                  </a:lnTo>
                  <a:lnTo>
                    <a:pt x="220" y="346"/>
                  </a:lnTo>
                  <a:lnTo>
                    <a:pt x="222" y="340"/>
                  </a:lnTo>
                  <a:lnTo>
                    <a:pt x="224" y="334"/>
                  </a:lnTo>
                  <a:lnTo>
                    <a:pt x="224" y="322"/>
                  </a:lnTo>
                  <a:lnTo>
                    <a:pt x="224" y="322"/>
                  </a:lnTo>
                  <a:lnTo>
                    <a:pt x="224" y="304"/>
                  </a:lnTo>
                  <a:lnTo>
                    <a:pt x="228" y="290"/>
                  </a:lnTo>
                  <a:lnTo>
                    <a:pt x="228" y="290"/>
                  </a:lnTo>
                  <a:lnTo>
                    <a:pt x="236" y="276"/>
                  </a:lnTo>
                  <a:lnTo>
                    <a:pt x="244" y="266"/>
                  </a:lnTo>
                  <a:lnTo>
                    <a:pt x="244" y="266"/>
                  </a:lnTo>
                  <a:lnTo>
                    <a:pt x="266" y="242"/>
                  </a:lnTo>
                  <a:lnTo>
                    <a:pt x="276" y="228"/>
                  </a:lnTo>
                  <a:lnTo>
                    <a:pt x="284" y="214"/>
                  </a:lnTo>
                  <a:lnTo>
                    <a:pt x="290" y="198"/>
                  </a:lnTo>
                  <a:lnTo>
                    <a:pt x="296" y="182"/>
                  </a:lnTo>
                  <a:lnTo>
                    <a:pt x="298" y="166"/>
                  </a:lnTo>
                  <a:lnTo>
                    <a:pt x="300" y="150"/>
                  </a:lnTo>
                  <a:lnTo>
                    <a:pt x="300" y="150"/>
                  </a:lnTo>
                  <a:lnTo>
                    <a:pt x="300" y="136"/>
                  </a:lnTo>
                  <a:lnTo>
                    <a:pt x="298" y="122"/>
                  </a:lnTo>
                  <a:lnTo>
                    <a:pt x="294" y="108"/>
                  </a:lnTo>
                  <a:lnTo>
                    <a:pt x="290" y="94"/>
                  </a:lnTo>
                  <a:lnTo>
                    <a:pt x="284" y="82"/>
                  </a:lnTo>
                  <a:lnTo>
                    <a:pt x="276" y="70"/>
                  </a:lnTo>
                  <a:lnTo>
                    <a:pt x="268" y="58"/>
                  </a:lnTo>
                  <a:lnTo>
                    <a:pt x="260" y="48"/>
                  </a:lnTo>
                  <a:lnTo>
                    <a:pt x="250" y="38"/>
                  </a:lnTo>
                  <a:lnTo>
                    <a:pt x="238" y="30"/>
                  </a:lnTo>
                  <a:lnTo>
                    <a:pt x="226" y="22"/>
                  </a:lnTo>
                  <a:lnTo>
                    <a:pt x="214" y="14"/>
                  </a:lnTo>
                  <a:lnTo>
                    <a:pt x="202" y="10"/>
                  </a:lnTo>
                  <a:lnTo>
                    <a:pt x="188" y="6"/>
                  </a:lnTo>
                  <a:lnTo>
                    <a:pt x="174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52" y="158"/>
                  </a:moveTo>
                  <a:lnTo>
                    <a:pt x="252" y="158"/>
                  </a:lnTo>
                  <a:lnTo>
                    <a:pt x="244" y="156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34" y="146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2" y="126"/>
                  </a:lnTo>
                  <a:lnTo>
                    <a:pt x="228" y="112"/>
                  </a:lnTo>
                  <a:lnTo>
                    <a:pt x="222" y="102"/>
                  </a:lnTo>
                  <a:lnTo>
                    <a:pt x="214" y="92"/>
                  </a:lnTo>
                  <a:lnTo>
                    <a:pt x="204" y="84"/>
                  </a:lnTo>
                  <a:lnTo>
                    <a:pt x="194" y="76"/>
                  </a:lnTo>
                  <a:lnTo>
                    <a:pt x="182" y="72"/>
                  </a:lnTo>
                  <a:lnTo>
                    <a:pt x="168" y="70"/>
                  </a:lnTo>
                  <a:lnTo>
                    <a:pt x="168" y="70"/>
                  </a:lnTo>
                  <a:lnTo>
                    <a:pt x="160" y="68"/>
                  </a:lnTo>
                  <a:lnTo>
                    <a:pt x="154" y="64"/>
                  </a:lnTo>
                  <a:lnTo>
                    <a:pt x="150" y="58"/>
                  </a:lnTo>
                  <a:lnTo>
                    <a:pt x="150" y="50"/>
                  </a:lnTo>
                  <a:lnTo>
                    <a:pt x="150" y="50"/>
                  </a:lnTo>
                  <a:lnTo>
                    <a:pt x="152" y="42"/>
                  </a:lnTo>
                  <a:lnTo>
                    <a:pt x="156" y="38"/>
                  </a:lnTo>
                  <a:lnTo>
                    <a:pt x="162" y="34"/>
                  </a:lnTo>
                  <a:lnTo>
                    <a:pt x="170" y="32"/>
                  </a:lnTo>
                  <a:lnTo>
                    <a:pt x="170" y="32"/>
                  </a:lnTo>
                  <a:lnTo>
                    <a:pt x="190" y="36"/>
                  </a:lnTo>
                  <a:lnTo>
                    <a:pt x="210" y="42"/>
                  </a:lnTo>
                  <a:lnTo>
                    <a:pt x="226" y="52"/>
                  </a:lnTo>
                  <a:lnTo>
                    <a:pt x="242" y="66"/>
                  </a:lnTo>
                  <a:lnTo>
                    <a:pt x="254" y="80"/>
                  </a:lnTo>
                  <a:lnTo>
                    <a:pt x="262" y="98"/>
                  </a:lnTo>
                  <a:lnTo>
                    <a:pt x="268" y="118"/>
                  </a:lnTo>
                  <a:lnTo>
                    <a:pt x="270" y="138"/>
                  </a:lnTo>
                  <a:lnTo>
                    <a:pt x="270" y="138"/>
                  </a:lnTo>
                  <a:lnTo>
                    <a:pt x="270" y="146"/>
                  </a:lnTo>
                  <a:lnTo>
                    <a:pt x="266" y="152"/>
                  </a:lnTo>
                  <a:lnTo>
                    <a:pt x="266" y="152"/>
                  </a:lnTo>
                  <a:lnTo>
                    <a:pt x="260" y="156"/>
                  </a:lnTo>
                  <a:lnTo>
                    <a:pt x="252" y="158"/>
                  </a:lnTo>
                  <a:lnTo>
                    <a:pt x="252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8" name="Rectangle 50"/>
            <p:cNvSpPr>
              <a:spLocks noChangeArrowheads="1"/>
            </p:cNvSpPr>
            <p:nvPr/>
          </p:nvSpPr>
          <p:spPr bwMode="auto">
            <a:xfrm>
              <a:off x="1838325" y="1609725"/>
              <a:ext cx="234950" cy="1143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9" name="Rectangle 51"/>
            <p:cNvSpPr>
              <a:spLocks noChangeArrowheads="1"/>
            </p:cNvSpPr>
            <p:nvPr/>
          </p:nvSpPr>
          <p:spPr bwMode="auto">
            <a:xfrm>
              <a:off x="1838325" y="1765300"/>
              <a:ext cx="234950" cy="508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1927225" y="911225"/>
              <a:ext cx="53975" cy="180975"/>
            </a:xfrm>
            <a:custGeom>
              <a:avLst/>
              <a:gdLst/>
              <a:ahLst/>
              <a:cxnLst>
                <a:cxn ang="0">
                  <a:pos x="34" y="112"/>
                </a:cxn>
                <a:cxn ang="0">
                  <a:pos x="4" y="114"/>
                </a:cxn>
                <a:cxn ang="0">
                  <a:pos x="0" y="0"/>
                </a:cxn>
                <a:cxn ang="0">
                  <a:pos x="28" y="0"/>
                </a:cxn>
                <a:cxn ang="0">
                  <a:pos x="34" y="112"/>
                </a:cxn>
              </a:cxnLst>
              <a:rect l="0" t="0" r="r" b="b"/>
              <a:pathLst>
                <a:path w="34" h="114">
                  <a:moveTo>
                    <a:pt x="34" y="112"/>
                  </a:moveTo>
                  <a:lnTo>
                    <a:pt x="4" y="11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4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1698625" y="962025"/>
              <a:ext cx="130175" cy="177800"/>
            </a:xfrm>
            <a:custGeom>
              <a:avLst/>
              <a:gdLst/>
              <a:ahLst/>
              <a:cxnLst>
                <a:cxn ang="0">
                  <a:pos x="58" y="112"/>
                </a:cxn>
                <a:cxn ang="0">
                  <a:pos x="0" y="14"/>
                </a:cxn>
                <a:cxn ang="0">
                  <a:pos x="26" y="0"/>
                </a:cxn>
                <a:cxn ang="0">
                  <a:pos x="82" y="98"/>
                </a:cxn>
                <a:cxn ang="0">
                  <a:pos x="58" y="112"/>
                </a:cxn>
              </a:cxnLst>
              <a:rect l="0" t="0" r="r" b="b"/>
              <a:pathLst>
                <a:path w="82" h="112">
                  <a:moveTo>
                    <a:pt x="58" y="112"/>
                  </a:moveTo>
                  <a:lnTo>
                    <a:pt x="0" y="14"/>
                  </a:lnTo>
                  <a:lnTo>
                    <a:pt x="26" y="0"/>
                  </a:lnTo>
                  <a:lnTo>
                    <a:pt x="82" y="98"/>
                  </a:lnTo>
                  <a:lnTo>
                    <a:pt x="58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1536700" y="1123950"/>
              <a:ext cx="180975" cy="1301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14" y="58"/>
                </a:cxn>
                <a:cxn ang="0">
                  <a:pos x="98" y="82"/>
                </a:cxn>
                <a:cxn ang="0">
                  <a:pos x="0" y="26"/>
                </a:cxn>
                <a:cxn ang="0">
                  <a:pos x="14" y="0"/>
                </a:cxn>
              </a:cxnLst>
              <a:rect l="0" t="0" r="r" b="b"/>
              <a:pathLst>
                <a:path w="114" h="82">
                  <a:moveTo>
                    <a:pt x="14" y="0"/>
                  </a:moveTo>
                  <a:lnTo>
                    <a:pt x="114" y="58"/>
                  </a:lnTo>
                  <a:lnTo>
                    <a:pt x="98" y="82"/>
                  </a:lnTo>
                  <a:lnTo>
                    <a:pt x="0" y="2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3" name="Freeform 55"/>
            <p:cNvSpPr/>
            <p:nvPr/>
          </p:nvSpPr>
          <p:spPr bwMode="auto">
            <a:xfrm>
              <a:off x="2190750" y="1123950"/>
              <a:ext cx="177800" cy="130175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58"/>
                </a:cxn>
                <a:cxn ang="0">
                  <a:pos x="14" y="82"/>
                </a:cxn>
                <a:cxn ang="0">
                  <a:pos x="112" y="26"/>
                </a:cxn>
                <a:cxn ang="0">
                  <a:pos x="98" y="0"/>
                </a:cxn>
              </a:cxnLst>
              <a:rect l="0" t="0" r="r" b="b"/>
              <a:pathLst>
                <a:path w="112" h="82">
                  <a:moveTo>
                    <a:pt x="98" y="0"/>
                  </a:moveTo>
                  <a:lnTo>
                    <a:pt x="0" y="58"/>
                  </a:lnTo>
                  <a:lnTo>
                    <a:pt x="14" y="82"/>
                  </a:lnTo>
                  <a:lnTo>
                    <a:pt x="112" y="26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2076450" y="962025"/>
              <a:ext cx="130175" cy="177800"/>
            </a:xfrm>
            <a:custGeom>
              <a:avLst/>
              <a:gdLst/>
              <a:ahLst/>
              <a:cxnLst>
                <a:cxn ang="0">
                  <a:pos x="26" y="112"/>
                </a:cxn>
                <a:cxn ang="0">
                  <a:pos x="0" y="98"/>
                </a:cxn>
                <a:cxn ang="0">
                  <a:pos x="58" y="0"/>
                </a:cxn>
                <a:cxn ang="0">
                  <a:pos x="82" y="14"/>
                </a:cxn>
                <a:cxn ang="0">
                  <a:pos x="26" y="112"/>
                </a:cxn>
              </a:cxnLst>
              <a:rect l="0" t="0" r="r" b="b"/>
              <a:pathLst>
                <a:path w="82" h="112">
                  <a:moveTo>
                    <a:pt x="26" y="112"/>
                  </a:moveTo>
                  <a:lnTo>
                    <a:pt x="0" y="98"/>
                  </a:lnTo>
                  <a:lnTo>
                    <a:pt x="58" y="0"/>
                  </a:lnTo>
                  <a:lnTo>
                    <a:pt x="82" y="14"/>
                  </a:lnTo>
                  <a:lnTo>
                    <a:pt x="26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</p:grpSp>
      <p:sp>
        <p:nvSpPr>
          <p:cNvPr id="83" name="Freeform 119"/>
          <p:cNvSpPr>
            <a:spLocks noEditPoints="1"/>
          </p:cNvSpPr>
          <p:nvPr/>
        </p:nvSpPr>
        <p:spPr bwMode="auto">
          <a:xfrm>
            <a:off x="7312856" y="1616687"/>
            <a:ext cx="440732" cy="440732"/>
          </a:xfrm>
          <a:custGeom>
            <a:avLst/>
            <a:gdLst/>
            <a:ahLst/>
            <a:cxnLst>
              <a:cxn ang="0">
                <a:pos x="182" y="12"/>
              </a:cxn>
              <a:cxn ang="0">
                <a:pos x="76" y="76"/>
              </a:cxn>
              <a:cxn ang="0">
                <a:pos x="10" y="182"/>
              </a:cxn>
              <a:cxn ang="0">
                <a:pos x="0" y="286"/>
              </a:cxn>
              <a:cxn ang="0">
                <a:pos x="44" y="406"/>
              </a:cxn>
              <a:cxn ang="0">
                <a:pos x="136" y="488"/>
              </a:cxn>
              <a:cxn ang="0">
                <a:pos x="260" y="520"/>
              </a:cxn>
              <a:cxn ang="0">
                <a:pos x="360" y="500"/>
              </a:cxn>
              <a:cxn ang="0">
                <a:pos x="460" y="426"/>
              </a:cxn>
              <a:cxn ang="0">
                <a:pos x="514" y="312"/>
              </a:cxn>
              <a:cxn ang="0">
                <a:pos x="514" y="208"/>
              </a:cxn>
              <a:cxn ang="0">
                <a:pos x="460" y="94"/>
              </a:cxn>
              <a:cxn ang="0">
                <a:pos x="360" y="20"/>
              </a:cxn>
              <a:cxn ang="0">
                <a:pos x="260" y="0"/>
              </a:cxn>
              <a:cxn ang="0">
                <a:pos x="172" y="88"/>
              </a:cxn>
              <a:cxn ang="0">
                <a:pos x="118" y="96"/>
              </a:cxn>
              <a:cxn ang="0">
                <a:pos x="194" y="54"/>
              </a:cxn>
              <a:cxn ang="0">
                <a:pos x="148" y="140"/>
              </a:cxn>
              <a:cxn ang="0">
                <a:pos x="42" y="252"/>
              </a:cxn>
              <a:cxn ang="0">
                <a:pos x="58" y="180"/>
              </a:cxn>
              <a:cxn ang="0">
                <a:pos x="100" y="114"/>
              </a:cxn>
              <a:cxn ang="0">
                <a:pos x="132" y="336"/>
              </a:cxn>
              <a:cxn ang="0">
                <a:pos x="100" y="410"/>
              </a:cxn>
              <a:cxn ang="0">
                <a:pos x="58" y="350"/>
              </a:cxn>
              <a:cxn ang="0">
                <a:pos x="42" y="276"/>
              </a:cxn>
              <a:cxn ang="0">
                <a:pos x="156" y="406"/>
              </a:cxn>
              <a:cxn ang="0">
                <a:pos x="192" y="466"/>
              </a:cxn>
              <a:cxn ang="0">
                <a:pos x="118" y="426"/>
              </a:cxn>
              <a:cxn ang="0">
                <a:pos x="220" y="460"/>
              </a:cxn>
              <a:cxn ang="0">
                <a:pos x="210" y="392"/>
              </a:cxn>
              <a:cxn ang="0">
                <a:pos x="248" y="364"/>
              </a:cxn>
              <a:cxn ang="0">
                <a:pos x="162" y="356"/>
              </a:cxn>
              <a:cxn ang="0">
                <a:pos x="248" y="364"/>
              </a:cxn>
              <a:cxn ang="0">
                <a:pos x="156" y="196"/>
              </a:cxn>
              <a:cxn ang="0">
                <a:pos x="208" y="154"/>
              </a:cxn>
              <a:cxn ang="0">
                <a:pos x="212" y="130"/>
              </a:cxn>
              <a:cxn ang="0">
                <a:pos x="206" y="80"/>
              </a:cxn>
              <a:cxn ang="0">
                <a:pos x="248" y="134"/>
              </a:cxn>
              <a:cxn ang="0">
                <a:pos x="358" y="114"/>
              </a:cxn>
              <a:cxn ang="0">
                <a:pos x="320" y="54"/>
              </a:cxn>
              <a:cxn ang="0">
                <a:pos x="396" y="94"/>
              </a:cxn>
              <a:cxn ang="0">
                <a:pos x="294" y="60"/>
              </a:cxn>
              <a:cxn ang="0">
                <a:pos x="334" y="122"/>
              </a:cxn>
              <a:cxn ang="0">
                <a:pos x="268" y="158"/>
              </a:cxn>
              <a:cxn ang="0">
                <a:pos x="352" y="170"/>
              </a:cxn>
              <a:cxn ang="0">
                <a:pos x="268" y="158"/>
              </a:cxn>
              <a:cxn ang="0">
                <a:pos x="360" y="330"/>
              </a:cxn>
              <a:cxn ang="0">
                <a:pos x="290" y="366"/>
              </a:cxn>
              <a:cxn ang="0">
                <a:pos x="268" y="476"/>
              </a:cxn>
              <a:cxn ang="0">
                <a:pos x="336" y="400"/>
              </a:cxn>
              <a:cxn ang="0">
                <a:pos x="296" y="462"/>
              </a:cxn>
              <a:cxn ang="0">
                <a:pos x="328" y="460"/>
              </a:cxn>
              <a:cxn ang="0">
                <a:pos x="380" y="418"/>
              </a:cxn>
              <a:cxn ang="0">
                <a:pos x="342" y="460"/>
              </a:cxn>
              <a:cxn ang="0">
                <a:pos x="394" y="400"/>
              </a:cxn>
              <a:cxn ang="0">
                <a:pos x="388" y="308"/>
              </a:cxn>
              <a:cxn ang="0">
                <a:pos x="468" y="314"/>
              </a:cxn>
              <a:cxn ang="0">
                <a:pos x="428" y="396"/>
              </a:cxn>
              <a:cxn ang="0">
                <a:pos x="388" y="222"/>
              </a:cxn>
              <a:cxn ang="0">
                <a:pos x="394" y="126"/>
              </a:cxn>
              <a:cxn ang="0">
                <a:pos x="448" y="162"/>
              </a:cxn>
              <a:cxn ang="0">
                <a:pos x="474" y="252"/>
              </a:cxn>
            </a:cxnLst>
            <a:rect l="0" t="0" r="r" b="b"/>
            <a:pathLst>
              <a:path w="520" h="520">
                <a:moveTo>
                  <a:pt x="260" y="0"/>
                </a:moveTo>
                <a:lnTo>
                  <a:pt x="260" y="0"/>
                </a:lnTo>
                <a:lnTo>
                  <a:pt x="232" y="2"/>
                </a:lnTo>
                <a:lnTo>
                  <a:pt x="206" y="6"/>
                </a:lnTo>
                <a:lnTo>
                  <a:pt x="182" y="12"/>
                </a:lnTo>
                <a:lnTo>
                  <a:pt x="158" y="20"/>
                </a:lnTo>
                <a:lnTo>
                  <a:pt x="136" y="32"/>
                </a:lnTo>
                <a:lnTo>
                  <a:pt x="114" y="44"/>
                </a:lnTo>
                <a:lnTo>
                  <a:pt x="94" y="60"/>
                </a:lnTo>
                <a:lnTo>
                  <a:pt x="76" y="76"/>
                </a:lnTo>
                <a:lnTo>
                  <a:pt x="58" y="94"/>
                </a:lnTo>
                <a:lnTo>
                  <a:pt x="44" y="114"/>
                </a:lnTo>
                <a:lnTo>
                  <a:pt x="30" y="136"/>
                </a:lnTo>
                <a:lnTo>
                  <a:pt x="20" y="158"/>
                </a:lnTo>
                <a:lnTo>
                  <a:pt x="10" y="182"/>
                </a:lnTo>
                <a:lnTo>
                  <a:pt x="4" y="208"/>
                </a:lnTo>
                <a:lnTo>
                  <a:pt x="0" y="234"/>
                </a:lnTo>
                <a:lnTo>
                  <a:pt x="0" y="260"/>
                </a:lnTo>
                <a:lnTo>
                  <a:pt x="0" y="260"/>
                </a:lnTo>
                <a:lnTo>
                  <a:pt x="0" y="286"/>
                </a:lnTo>
                <a:lnTo>
                  <a:pt x="4" y="312"/>
                </a:lnTo>
                <a:lnTo>
                  <a:pt x="10" y="338"/>
                </a:lnTo>
                <a:lnTo>
                  <a:pt x="20" y="360"/>
                </a:lnTo>
                <a:lnTo>
                  <a:pt x="30" y="384"/>
                </a:lnTo>
                <a:lnTo>
                  <a:pt x="44" y="406"/>
                </a:lnTo>
                <a:lnTo>
                  <a:pt x="58" y="426"/>
                </a:lnTo>
                <a:lnTo>
                  <a:pt x="76" y="444"/>
                </a:lnTo>
                <a:lnTo>
                  <a:pt x="94" y="460"/>
                </a:lnTo>
                <a:lnTo>
                  <a:pt x="114" y="476"/>
                </a:lnTo>
                <a:lnTo>
                  <a:pt x="136" y="488"/>
                </a:lnTo>
                <a:lnTo>
                  <a:pt x="158" y="500"/>
                </a:lnTo>
                <a:lnTo>
                  <a:pt x="182" y="508"/>
                </a:lnTo>
                <a:lnTo>
                  <a:pt x="206" y="514"/>
                </a:lnTo>
                <a:lnTo>
                  <a:pt x="232" y="518"/>
                </a:lnTo>
                <a:lnTo>
                  <a:pt x="260" y="520"/>
                </a:lnTo>
                <a:lnTo>
                  <a:pt x="260" y="520"/>
                </a:lnTo>
                <a:lnTo>
                  <a:pt x="286" y="518"/>
                </a:lnTo>
                <a:lnTo>
                  <a:pt x="312" y="514"/>
                </a:lnTo>
                <a:lnTo>
                  <a:pt x="336" y="508"/>
                </a:lnTo>
                <a:lnTo>
                  <a:pt x="360" y="500"/>
                </a:lnTo>
                <a:lnTo>
                  <a:pt x="384" y="488"/>
                </a:lnTo>
                <a:lnTo>
                  <a:pt x="404" y="476"/>
                </a:lnTo>
                <a:lnTo>
                  <a:pt x="424" y="460"/>
                </a:lnTo>
                <a:lnTo>
                  <a:pt x="444" y="444"/>
                </a:lnTo>
                <a:lnTo>
                  <a:pt x="460" y="426"/>
                </a:lnTo>
                <a:lnTo>
                  <a:pt x="474" y="406"/>
                </a:lnTo>
                <a:lnTo>
                  <a:pt x="488" y="384"/>
                </a:lnTo>
                <a:lnTo>
                  <a:pt x="498" y="360"/>
                </a:lnTo>
                <a:lnTo>
                  <a:pt x="508" y="338"/>
                </a:lnTo>
                <a:lnTo>
                  <a:pt x="514" y="312"/>
                </a:lnTo>
                <a:lnTo>
                  <a:pt x="518" y="286"/>
                </a:lnTo>
                <a:lnTo>
                  <a:pt x="520" y="260"/>
                </a:lnTo>
                <a:lnTo>
                  <a:pt x="520" y="260"/>
                </a:lnTo>
                <a:lnTo>
                  <a:pt x="518" y="234"/>
                </a:lnTo>
                <a:lnTo>
                  <a:pt x="514" y="208"/>
                </a:lnTo>
                <a:lnTo>
                  <a:pt x="508" y="182"/>
                </a:lnTo>
                <a:lnTo>
                  <a:pt x="498" y="158"/>
                </a:lnTo>
                <a:lnTo>
                  <a:pt x="488" y="136"/>
                </a:lnTo>
                <a:lnTo>
                  <a:pt x="474" y="114"/>
                </a:lnTo>
                <a:lnTo>
                  <a:pt x="460" y="94"/>
                </a:lnTo>
                <a:lnTo>
                  <a:pt x="444" y="76"/>
                </a:lnTo>
                <a:lnTo>
                  <a:pt x="424" y="60"/>
                </a:lnTo>
                <a:lnTo>
                  <a:pt x="404" y="44"/>
                </a:lnTo>
                <a:lnTo>
                  <a:pt x="384" y="32"/>
                </a:lnTo>
                <a:lnTo>
                  <a:pt x="360" y="20"/>
                </a:lnTo>
                <a:lnTo>
                  <a:pt x="336" y="12"/>
                </a:lnTo>
                <a:lnTo>
                  <a:pt x="312" y="6"/>
                </a:lnTo>
                <a:lnTo>
                  <a:pt x="286" y="2"/>
                </a:lnTo>
                <a:lnTo>
                  <a:pt x="260" y="0"/>
                </a:lnTo>
                <a:lnTo>
                  <a:pt x="260" y="0"/>
                </a:lnTo>
                <a:close/>
                <a:moveTo>
                  <a:pt x="194" y="54"/>
                </a:moveTo>
                <a:lnTo>
                  <a:pt x="194" y="54"/>
                </a:lnTo>
                <a:lnTo>
                  <a:pt x="186" y="64"/>
                </a:lnTo>
                <a:lnTo>
                  <a:pt x="186" y="64"/>
                </a:lnTo>
                <a:lnTo>
                  <a:pt x="172" y="88"/>
                </a:lnTo>
                <a:lnTo>
                  <a:pt x="158" y="114"/>
                </a:lnTo>
                <a:lnTo>
                  <a:pt x="158" y="114"/>
                </a:lnTo>
                <a:lnTo>
                  <a:pt x="136" y="106"/>
                </a:lnTo>
                <a:lnTo>
                  <a:pt x="118" y="96"/>
                </a:lnTo>
                <a:lnTo>
                  <a:pt x="118" y="96"/>
                </a:lnTo>
                <a:lnTo>
                  <a:pt x="136" y="82"/>
                </a:lnTo>
                <a:lnTo>
                  <a:pt x="154" y="70"/>
                </a:lnTo>
                <a:lnTo>
                  <a:pt x="174" y="62"/>
                </a:lnTo>
                <a:lnTo>
                  <a:pt x="194" y="54"/>
                </a:lnTo>
                <a:lnTo>
                  <a:pt x="194" y="54"/>
                </a:lnTo>
                <a:close/>
                <a:moveTo>
                  <a:pt x="100" y="114"/>
                </a:moveTo>
                <a:lnTo>
                  <a:pt x="100" y="114"/>
                </a:lnTo>
                <a:lnTo>
                  <a:pt x="122" y="128"/>
                </a:lnTo>
                <a:lnTo>
                  <a:pt x="148" y="140"/>
                </a:lnTo>
                <a:lnTo>
                  <a:pt x="148" y="140"/>
                </a:lnTo>
                <a:lnTo>
                  <a:pt x="140" y="164"/>
                </a:lnTo>
                <a:lnTo>
                  <a:pt x="132" y="192"/>
                </a:lnTo>
                <a:lnTo>
                  <a:pt x="128" y="222"/>
                </a:lnTo>
                <a:lnTo>
                  <a:pt x="124" y="252"/>
                </a:lnTo>
                <a:lnTo>
                  <a:pt x="42" y="252"/>
                </a:lnTo>
                <a:lnTo>
                  <a:pt x="42" y="252"/>
                </a:lnTo>
                <a:lnTo>
                  <a:pt x="44" y="234"/>
                </a:lnTo>
                <a:lnTo>
                  <a:pt x="48" y="216"/>
                </a:lnTo>
                <a:lnTo>
                  <a:pt x="52" y="196"/>
                </a:lnTo>
                <a:lnTo>
                  <a:pt x="58" y="180"/>
                </a:lnTo>
                <a:lnTo>
                  <a:pt x="66" y="162"/>
                </a:lnTo>
                <a:lnTo>
                  <a:pt x="76" y="144"/>
                </a:lnTo>
                <a:lnTo>
                  <a:pt x="88" y="130"/>
                </a:lnTo>
                <a:lnTo>
                  <a:pt x="100" y="114"/>
                </a:lnTo>
                <a:lnTo>
                  <a:pt x="100" y="114"/>
                </a:lnTo>
                <a:close/>
                <a:moveTo>
                  <a:pt x="42" y="276"/>
                </a:moveTo>
                <a:lnTo>
                  <a:pt x="124" y="276"/>
                </a:lnTo>
                <a:lnTo>
                  <a:pt x="124" y="276"/>
                </a:lnTo>
                <a:lnTo>
                  <a:pt x="126" y="308"/>
                </a:lnTo>
                <a:lnTo>
                  <a:pt x="132" y="336"/>
                </a:lnTo>
                <a:lnTo>
                  <a:pt x="138" y="362"/>
                </a:lnTo>
                <a:lnTo>
                  <a:pt x="146" y="386"/>
                </a:lnTo>
                <a:lnTo>
                  <a:pt x="146" y="386"/>
                </a:lnTo>
                <a:lnTo>
                  <a:pt x="120" y="398"/>
                </a:lnTo>
                <a:lnTo>
                  <a:pt x="100" y="410"/>
                </a:lnTo>
                <a:lnTo>
                  <a:pt x="100" y="410"/>
                </a:lnTo>
                <a:lnTo>
                  <a:pt x="88" y="396"/>
                </a:lnTo>
                <a:lnTo>
                  <a:pt x="76" y="382"/>
                </a:lnTo>
                <a:lnTo>
                  <a:pt x="66" y="366"/>
                </a:lnTo>
                <a:lnTo>
                  <a:pt x="58" y="350"/>
                </a:lnTo>
                <a:lnTo>
                  <a:pt x="52" y="332"/>
                </a:lnTo>
                <a:lnTo>
                  <a:pt x="48" y="314"/>
                </a:lnTo>
                <a:lnTo>
                  <a:pt x="44" y="296"/>
                </a:lnTo>
                <a:lnTo>
                  <a:pt x="42" y="276"/>
                </a:lnTo>
                <a:lnTo>
                  <a:pt x="42" y="276"/>
                </a:lnTo>
                <a:close/>
                <a:moveTo>
                  <a:pt x="118" y="426"/>
                </a:moveTo>
                <a:lnTo>
                  <a:pt x="118" y="426"/>
                </a:lnTo>
                <a:lnTo>
                  <a:pt x="136" y="416"/>
                </a:lnTo>
                <a:lnTo>
                  <a:pt x="156" y="406"/>
                </a:lnTo>
                <a:lnTo>
                  <a:pt x="156" y="406"/>
                </a:lnTo>
                <a:lnTo>
                  <a:pt x="170" y="436"/>
                </a:lnTo>
                <a:lnTo>
                  <a:pt x="186" y="460"/>
                </a:lnTo>
                <a:lnTo>
                  <a:pt x="186" y="460"/>
                </a:lnTo>
                <a:lnTo>
                  <a:pt x="192" y="466"/>
                </a:lnTo>
                <a:lnTo>
                  <a:pt x="192" y="466"/>
                </a:lnTo>
                <a:lnTo>
                  <a:pt x="172" y="460"/>
                </a:lnTo>
                <a:lnTo>
                  <a:pt x="154" y="450"/>
                </a:lnTo>
                <a:lnTo>
                  <a:pt x="136" y="438"/>
                </a:lnTo>
                <a:lnTo>
                  <a:pt x="118" y="426"/>
                </a:lnTo>
                <a:lnTo>
                  <a:pt x="118" y="426"/>
                </a:lnTo>
                <a:close/>
                <a:moveTo>
                  <a:pt x="248" y="476"/>
                </a:moveTo>
                <a:lnTo>
                  <a:pt x="248" y="476"/>
                </a:lnTo>
                <a:lnTo>
                  <a:pt x="232" y="476"/>
                </a:lnTo>
                <a:lnTo>
                  <a:pt x="232" y="476"/>
                </a:lnTo>
                <a:lnTo>
                  <a:pt x="220" y="460"/>
                </a:lnTo>
                <a:lnTo>
                  <a:pt x="206" y="444"/>
                </a:lnTo>
                <a:lnTo>
                  <a:pt x="192" y="422"/>
                </a:lnTo>
                <a:lnTo>
                  <a:pt x="180" y="398"/>
                </a:lnTo>
                <a:lnTo>
                  <a:pt x="180" y="398"/>
                </a:lnTo>
                <a:lnTo>
                  <a:pt x="210" y="392"/>
                </a:lnTo>
                <a:lnTo>
                  <a:pt x="228" y="388"/>
                </a:lnTo>
                <a:lnTo>
                  <a:pt x="248" y="388"/>
                </a:lnTo>
                <a:lnTo>
                  <a:pt x="248" y="476"/>
                </a:lnTo>
                <a:close/>
                <a:moveTo>
                  <a:pt x="248" y="364"/>
                </a:moveTo>
                <a:lnTo>
                  <a:pt x="248" y="364"/>
                </a:lnTo>
                <a:lnTo>
                  <a:pt x="224" y="364"/>
                </a:lnTo>
                <a:lnTo>
                  <a:pt x="204" y="368"/>
                </a:lnTo>
                <a:lnTo>
                  <a:pt x="170" y="378"/>
                </a:lnTo>
                <a:lnTo>
                  <a:pt x="170" y="378"/>
                </a:lnTo>
                <a:lnTo>
                  <a:pt x="162" y="356"/>
                </a:lnTo>
                <a:lnTo>
                  <a:pt x="156" y="332"/>
                </a:lnTo>
                <a:lnTo>
                  <a:pt x="150" y="306"/>
                </a:lnTo>
                <a:lnTo>
                  <a:pt x="148" y="276"/>
                </a:lnTo>
                <a:lnTo>
                  <a:pt x="248" y="276"/>
                </a:lnTo>
                <a:lnTo>
                  <a:pt x="248" y="364"/>
                </a:lnTo>
                <a:close/>
                <a:moveTo>
                  <a:pt x="248" y="252"/>
                </a:moveTo>
                <a:lnTo>
                  <a:pt x="150" y="252"/>
                </a:lnTo>
                <a:lnTo>
                  <a:pt x="150" y="252"/>
                </a:lnTo>
                <a:lnTo>
                  <a:pt x="152" y="224"/>
                </a:lnTo>
                <a:lnTo>
                  <a:pt x="156" y="196"/>
                </a:lnTo>
                <a:lnTo>
                  <a:pt x="164" y="170"/>
                </a:lnTo>
                <a:lnTo>
                  <a:pt x="172" y="148"/>
                </a:lnTo>
                <a:lnTo>
                  <a:pt x="172" y="148"/>
                </a:lnTo>
                <a:lnTo>
                  <a:pt x="188" y="152"/>
                </a:lnTo>
                <a:lnTo>
                  <a:pt x="208" y="154"/>
                </a:lnTo>
                <a:lnTo>
                  <a:pt x="248" y="158"/>
                </a:lnTo>
                <a:lnTo>
                  <a:pt x="248" y="252"/>
                </a:lnTo>
                <a:close/>
                <a:moveTo>
                  <a:pt x="248" y="134"/>
                </a:moveTo>
                <a:lnTo>
                  <a:pt x="248" y="134"/>
                </a:lnTo>
                <a:lnTo>
                  <a:pt x="212" y="130"/>
                </a:lnTo>
                <a:lnTo>
                  <a:pt x="182" y="122"/>
                </a:lnTo>
                <a:lnTo>
                  <a:pt x="182" y="122"/>
                </a:lnTo>
                <a:lnTo>
                  <a:pt x="194" y="100"/>
                </a:lnTo>
                <a:lnTo>
                  <a:pt x="206" y="80"/>
                </a:lnTo>
                <a:lnTo>
                  <a:pt x="206" y="80"/>
                </a:lnTo>
                <a:lnTo>
                  <a:pt x="220" y="60"/>
                </a:lnTo>
                <a:lnTo>
                  <a:pt x="234" y="46"/>
                </a:lnTo>
                <a:lnTo>
                  <a:pt x="234" y="46"/>
                </a:lnTo>
                <a:lnTo>
                  <a:pt x="248" y="44"/>
                </a:lnTo>
                <a:lnTo>
                  <a:pt x="248" y="134"/>
                </a:lnTo>
                <a:close/>
                <a:moveTo>
                  <a:pt x="396" y="94"/>
                </a:moveTo>
                <a:lnTo>
                  <a:pt x="396" y="94"/>
                </a:lnTo>
                <a:lnTo>
                  <a:pt x="378" y="104"/>
                </a:lnTo>
                <a:lnTo>
                  <a:pt x="358" y="114"/>
                </a:lnTo>
                <a:lnTo>
                  <a:pt x="358" y="114"/>
                </a:lnTo>
                <a:lnTo>
                  <a:pt x="342" y="88"/>
                </a:lnTo>
                <a:lnTo>
                  <a:pt x="328" y="64"/>
                </a:lnTo>
                <a:lnTo>
                  <a:pt x="328" y="64"/>
                </a:lnTo>
                <a:lnTo>
                  <a:pt x="320" y="54"/>
                </a:lnTo>
                <a:lnTo>
                  <a:pt x="320" y="54"/>
                </a:lnTo>
                <a:lnTo>
                  <a:pt x="340" y="60"/>
                </a:lnTo>
                <a:lnTo>
                  <a:pt x="360" y="70"/>
                </a:lnTo>
                <a:lnTo>
                  <a:pt x="378" y="82"/>
                </a:lnTo>
                <a:lnTo>
                  <a:pt x="396" y="94"/>
                </a:lnTo>
                <a:lnTo>
                  <a:pt x="396" y="94"/>
                </a:lnTo>
                <a:close/>
                <a:moveTo>
                  <a:pt x="268" y="44"/>
                </a:moveTo>
                <a:lnTo>
                  <a:pt x="268" y="44"/>
                </a:lnTo>
                <a:lnTo>
                  <a:pt x="282" y="46"/>
                </a:lnTo>
                <a:lnTo>
                  <a:pt x="282" y="46"/>
                </a:lnTo>
                <a:lnTo>
                  <a:pt x="294" y="60"/>
                </a:lnTo>
                <a:lnTo>
                  <a:pt x="308" y="80"/>
                </a:lnTo>
                <a:lnTo>
                  <a:pt x="308" y="80"/>
                </a:lnTo>
                <a:lnTo>
                  <a:pt x="322" y="98"/>
                </a:lnTo>
                <a:lnTo>
                  <a:pt x="334" y="122"/>
                </a:lnTo>
                <a:lnTo>
                  <a:pt x="334" y="122"/>
                </a:lnTo>
                <a:lnTo>
                  <a:pt x="304" y="130"/>
                </a:lnTo>
                <a:lnTo>
                  <a:pt x="268" y="134"/>
                </a:lnTo>
                <a:lnTo>
                  <a:pt x="268" y="44"/>
                </a:lnTo>
                <a:close/>
                <a:moveTo>
                  <a:pt x="268" y="158"/>
                </a:moveTo>
                <a:lnTo>
                  <a:pt x="268" y="158"/>
                </a:lnTo>
                <a:lnTo>
                  <a:pt x="308" y="154"/>
                </a:lnTo>
                <a:lnTo>
                  <a:pt x="326" y="150"/>
                </a:lnTo>
                <a:lnTo>
                  <a:pt x="344" y="146"/>
                </a:lnTo>
                <a:lnTo>
                  <a:pt x="344" y="146"/>
                </a:lnTo>
                <a:lnTo>
                  <a:pt x="352" y="170"/>
                </a:lnTo>
                <a:lnTo>
                  <a:pt x="358" y="196"/>
                </a:lnTo>
                <a:lnTo>
                  <a:pt x="364" y="224"/>
                </a:lnTo>
                <a:lnTo>
                  <a:pt x="366" y="252"/>
                </a:lnTo>
                <a:lnTo>
                  <a:pt x="268" y="252"/>
                </a:lnTo>
                <a:lnTo>
                  <a:pt x="268" y="158"/>
                </a:lnTo>
                <a:close/>
                <a:moveTo>
                  <a:pt x="268" y="276"/>
                </a:moveTo>
                <a:lnTo>
                  <a:pt x="366" y="276"/>
                </a:lnTo>
                <a:lnTo>
                  <a:pt x="366" y="276"/>
                </a:lnTo>
                <a:lnTo>
                  <a:pt x="364" y="304"/>
                </a:lnTo>
                <a:lnTo>
                  <a:pt x="360" y="330"/>
                </a:lnTo>
                <a:lnTo>
                  <a:pt x="354" y="354"/>
                </a:lnTo>
                <a:lnTo>
                  <a:pt x="346" y="378"/>
                </a:lnTo>
                <a:lnTo>
                  <a:pt x="346" y="378"/>
                </a:lnTo>
                <a:lnTo>
                  <a:pt x="310" y="368"/>
                </a:lnTo>
                <a:lnTo>
                  <a:pt x="290" y="366"/>
                </a:lnTo>
                <a:lnTo>
                  <a:pt x="268" y="364"/>
                </a:lnTo>
                <a:lnTo>
                  <a:pt x="268" y="276"/>
                </a:lnTo>
                <a:close/>
                <a:moveTo>
                  <a:pt x="284" y="476"/>
                </a:moveTo>
                <a:lnTo>
                  <a:pt x="284" y="476"/>
                </a:lnTo>
                <a:lnTo>
                  <a:pt x="268" y="476"/>
                </a:lnTo>
                <a:lnTo>
                  <a:pt x="268" y="388"/>
                </a:lnTo>
                <a:lnTo>
                  <a:pt x="268" y="388"/>
                </a:lnTo>
                <a:lnTo>
                  <a:pt x="288" y="390"/>
                </a:lnTo>
                <a:lnTo>
                  <a:pt x="306" y="392"/>
                </a:lnTo>
                <a:lnTo>
                  <a:pt x="336" y="400"/>
                </a:lnTo>
                <a:lnTo>
                  <a:pt x="336" y="400"/>
                </a:lnTo>
                <a:lnTo>
                  <a:pt x="324" y="422"/>
                </a:lnTo>
                <a:lnTo>
                  <a:pt x="308" y="444"/>
                </a:lnTo>
                <a:lnTo>
                  <a:pt x="308" y="444"/>
                </a:lnTo>
                <a:lnTo>
                  <a:pt x="296" y="462"/>
                </a:lnTo>
                <a:lnTo>
                  <a:pt x="284" y="476"/>
                </a:lnTo>
                <a:lnTo>
                  <a:pt x="284" y="476"/>
                </a:lnTo>
                <a:close/>
                <a:moveTo>
                  <a:pt x="322" y="466"/>
                </a:moveTo>
                <a:lnTo>
                  <a:pt x="322" y="466"/>
                </a:lnTo>
                <a:lnTo>
                  <a:pt x="328" y="460"/>
                </a:lnTo>
                <a:lnTo>
                  <a:pt x="328" y="460"/>
                </a:lnTo>
                <a:lnTo>
                  <a:pt x="344" y="436"/>
                </a:lnTo>
                <a:lnTo>
                  <a:pt x="358" y="408"/>
                </a:lnTo>
                <a:lnTo>
                  <a:pt x="358" y="408"/>
                </a:lnTo>
                <a:lnTo>
                  <a:pt x="380" y="418"/>
                </a:lnTo>
                <a:lnTo>
                  <a:pt x="396" y="426"/>
                </a:lnTo>
                <a:lnTo>
                  <a:pt x="396" y="426"/>
                </a:lnTo>
                <a:lnTo>
                  <a:pt x="380" y="440"/>
                </a:lnTo>
                <a:lnTo>
                  <a:pt x="362" y="450"/>
                </a:lnTo>
                <a:lnTo>
                  <a:pt x="342" y="460"/>
                </a:lnTo>
                <a:lnTo>
                  <a:pt x="322" y="466"/>
                </a:lnTo>
                <a:lnTo>
                  <a:pt x="322" y="466"/>
                </a:lnTo>
                <a:close/>
                <a:moveTo>
                  <a:pt x="414" y="410"/>
                </a:moveTo>
                <a:lnTo>
                  <a:pt x="414" y="410"/>
                </a:lnTo>
                <a:lnTo>
                  <a:pt x="394" y="400"/>
                </a:lnTo>
                <a:lnTo>
                  <a:pt x="368" y="388"/>
                </a:lnTo>
                <a:lnTo>
                  <a:pt x="368" y="388"/>
                </a:lnTo>
                <a:lnTo>
                  <a:pt x="376" y="364"/>
                </a:lnTo>
                <a:lnTo>
                  <a:pt x="384" y="338"/>
                </a:lnTo>
                <a:lnTo>
                  <a:pt x="388" y="308"/>
                </a:lnTo>
                <a:lnTo>
                  <a:pt x="390" y="276"/>
                </a:lnTo>
                <a:lnTo>
                  <a:pt x="474" y="276"/>
                </a:lnTo>
                <a:lnTo>
                  <a:pt x="474" y="276"/>
                </a:lnTo>
                <a:lnTo>
                  <a:pt x="472" y="296"/>
                </a:lnTo>
                <a:lnTo>
                  <a:pt x="468" y="314"/>
                </a:lnTo>
                <a:lnTo>
                  <a:pt x="462" y="332"/>
                </a:lnTo>
                <a:lnTo>
                  <a:pt x="456" y="350"/>
                </a:lnTo>
                <a:lnTo>
                  <a:pt x="448" y="366"/>
                </a:lnTo>
                <a:lnTo>
                  <a:pt x="438" y="382"/>
                </a:lnTo>
                <a:lnTo>
                  <a:pt x="428" y="396"/>
                </a:lnTo>
                <a:lnTo>
                  <a:pt x="414" y="410"/>
                </a:lnTo>
                <a:lnTo>
                  <a:pt x="414" y="410"/>
                </a:lnTo>
                <a:close/>
                <a:moveTo>
                  <a:pt x="390" y="252"/>
                </a:moveTo>
                <a:lnTo>
                  <a:pt x="390" y="252"/>
                </a:lnTo>
                <a:lnTo>
                  <a:pt x="388" y="222"/>
                </a:lnTo>
                <a:lnTo>
                  <a:pt x="382" y="192"/>
                </a:lnTo>
                <a:lnTo>
                  <a:pt x="376" y="164"/>
                </a:lnTo>
                <a:lnTo>
                  <a:pt x="366" y="138"/>
                </a:lnTo>
                <a:lnTo>
                  <a:pt x="366" y="138"/>
                </a:lnTo>
                <a:lnTo>
                  <a:pt x="394" y="126"/>
                </a:lnTo>
                <a:lnTo>
                  <a:pt x="414" y="114"/>
                </a:lnTo>
                <a:lnTo>
                  <a:pt x="414" y="114"/>
                </a:lnTo>
                <a:lnTo>
                  <a:pt x="428" y="130"/>
                </a:lnTo>
                <a:lnTo>
                  <a:pt x="438" y="146"/>
                </a:lnTo>
                <a:lnTo>
                  <a:pt x="448" y="162"/>
                </a:lnTo>
                <a:lnTo>
                  <a:pt x="456" y="180"/>
                </a:lnTo>
                <a:lnTo>
                  <a:pt x="462" y="198"/>
                </a:lnTo>
                <a:lnTo>
                  <a:pt x="468" y="216"/>
                </a:lnTo>
                <a:lnTo>
                  <a:pt x="472" y="234"/>
                </a:lnTo>
                <a:lnTo>
                  <a:pt x="474" y="252"/>
                </a:lnTo>
                <a:lnTo>
                  <a:pt x="390" y="2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7" name="文本框 8"/>
          <p:cNvSpPr txBox="1"/>
          <p:nvPr/>
        </p:nvSpPr>
        <p:spPr>
          <a:xfrm>
            <a:off x="9332752" y="3379260"/>
            <a:ext cx="2165962" cy="1192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标题数字等都可以通过点击和重新输入进行更改，顶部“开始”面板中可以对字体、字号、颜色、行距等进行修改。建议正文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8-14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号字，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1.3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倍字间距。</a:t>
            </a:r>
          </a:p>
        </p:txBody>
      </p:sp>
      <p:sp>
        <p:nvSpPr>
          <p:cNvPr id="78" name="矩形 77"/>
          <p:cNvSpPr/>
          <p:nvPr/>
        </p:nvSpPr>
        <p:spPr>
          <a:xfrm>
            <a:off x="9502663" y="2672736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60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ea typeface="微软雅黑" panose="020B0503020204020204" charset="-122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grpSp>
        <p:nvGrpSpPr>
          <p:cNvPr id="92" name="组 91"/>
          <p:cNvGrpSpPr/>
          <p:nvPr/>
        </p:nvGrpSpPr>
        <p:grpSpPr>
          <a:xfrm>
            <a:off x="10152383" y="1715326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93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7" name="图片 6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9121927-C27D-CD4C-BA79-29ECBF6E8D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03" y="1073854"/>
            <a:ext cx="3600000" cy="360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EF81A0E-B6D6-2A48-959C-482281ACB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1568" y="889000"/>
            <a:ext cx="508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477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05</a:t>
            </a:r>
            <a:r>
              <a:rPr kumimoji="1" lang="zh-CN" altLang="en-US" sz="3600" dirty="0"/>
              <a:t> 资料</a:t>
            </a:r>
            <a:r>
              <a:rPr kumimoji="1" lang="en-US" altLang="zh-CN" sz="3600" dirty="0"/>
              <a:t>——</a:t>
            </a:r>
            <a:r>
              <a:rPr kumimoji="1" lang="zh-CN" altLang="en-US" sz="3600" dirty="0"/>
              <a:t>数学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05</a:t>
            </a:r>
            <a:endParaRPr kumimoji="1" lang="zh-CN" altLang="en-US" dirty="0"/>
          </a:p>
        </p:txBody>
      </p:sp>
      <p:grpSp>
        <p:nvGrpSpPr>
          <p:cNvPr id="26" name="组 25"/>
          <p:cNvGrpSpPr/>
          <p:nvPr/>
        </p:nvGrpSpPr>
        <p:grpSpPr>
          <a:xfrm>
            <a:off x="9707390" y="-429784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27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" name="Freeform 217"/>
          <p:cNvSpPr>
            <a:spLocks noEditPoints="1"/>
          </p:cNvSpPr>
          <p:nvPr/>
        </p:nvSpPr>
        <p:spPr bwMode="auto">
          <a:xfrm>
            <a:off x="1604635" y="1634422"/>
            <a:ext cx="448331" cy="326059"/>
          </a:xfrm>
          <a:custGeom>
            <a:avLst/>
            <a:gdLst/>
            <a:ahLst/>
            <a:cxnLst>
              <a:cxn ang="0">
                <a:pos x="0" y="32"/>
              </a:cxn>
              <a:cxn ang="0">
                <a:pos x="176" y="176"/>
              </a:cxn>
              <a:cxn ang="0">
                <a:pos x="352" y="32"/>
              </a:cxn>
              <a:cxn ang="0">
                <a:pos x="352" y="0"/>
              </a:cxn>
              <a:cxn ang="0">
                <a:pos x="0" y="0"/>
              </a:cxn>
              <a:cxn ang="0">
                <a:pos x="0" y="32"/>
              </a:cxn>
              <a:cxn ang="0">
                <a:pos x="0" y="228"/>
              </a:cxn>
              <a:cxn ang="0">
                <a:pos x="86" y="132"/>
              </a:cxn>
              <a:cxn ang="0">
                <a:pos x="0" y="54"/>
              </a:cxn>
              <a:cxn ang="0">
                <a:pos x="0" y="228"/>
              </a:cxn>
              <a:cxn ang="0">
                <a:pos x="352" y="230"/>
              </a:cxn>
              <a:cxn ang="0">
                <a:pos x="262" y="132"/>
              </a:cxn>
              <a:cxn ang="0">
                <a:pos x="352" y="56"/>
              </a:cxn>
              <a:cxn ang="0">
                <a:pos x="352" y="230"/>
              </a:cxn>
              <a:cxn ang="0">
                <a:pos x="176" y="204"/>
              </a:cxn>
              <a:cxn ang="0">
                <a:pos x="104" y="144"/>
              </a:cxn>
              <a:cxn ang="0">
                <a:pos x="0" y="256"/>
              </a:cxn>
              <a:cxn ang="0">
                <a:pos x="352" y="256"/>
              </a:cxn>
              <a:cxn ang="0">
                <a:pos x="248" y="144"/>
              </a:cxn>
              <a:cxn ang="0">
                <a:pos x="176" y="204"/>
              </a:cxn>
            </a:cxnLst>
            <a:rect l="0" t="0" r="r" b="b"/>
            <a:pathLst>
              <a:path w="352" h="256">
                <a:moveTo>
                  <a:pt x="0" y="32"/>
                </a:moveTo>
                <a:lnTo>
                  <a:pt x="176" y="176"/>
                </a:lnTo>
                <a:lnTo>
                  <a:pt x="352" y="32"/>
                </a:lnTo>
                <a:lnTo>
                  <a:pt x="352" y="0"/>
                </a:lnTo>
                <a:lnTo>
                  <a:pt x="0" y="0"/>
                </a:lnTo>
                <a:lnTo>
                  <a:pt x="0" y="32"/>
                </a:lnTo>
                <a:close/>
                <a:moveTo>
                  <a:pt x="0" y="228"/>
                </a:moveTo>
                <a:lnTo>
                  <a:pt x="86" y="132"/>
                </a:lnTo>
                <a:lnTo>
                  <a:pt x="0" y="54"/>
                </a:lnTo>
                <a:lnTo>
                  <a:pt x="0" y="228"/>
                </a:lnTo>
                <a:close/>
                <a:moveTo>
                  <a:pt x="352" y="230"/>
                </a:moveTo>
                <a:lnTo>
                  <a:pt x="262" y="132"/>
                </a:lnTo>
                <a:lnTo>
                  <a:pt x="352" y="56"/>
                </a:lnTo>
                <a:lnTo>
                  <a:pt x="352" y="230"/>
                </a:lnTo>
                <a:close/>
                <a:moveTo>
                  <a:pt x="176" y="204"/>
                </a:moveTo>
                <a:lnTo>
                  <a:pt x="104" y="144"/>
                </a:lnTo>
                <a:lnTo>
                  <a:pt x="0" y="256"/>
                </a:lnTo>
                <a:lnTo>
                  <a:pt x="352" y="256"/>
                </a:lnTo>
                <a:lnTo>
                  <a:pt x="248" y="144"/>
                </a:lnTo>
                <a:lnTo>
                  <a:pt x="176" y="2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915730" y="2667644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60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ea typeface="微软雅黑" panose="020B0503020204020204" charset="-122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grpSp>
        <p:nvGrpSpPr>
          <p:cNvPr id="44" name="组 43"/>
          <p:cNvGrpSpPr/>
          <p:nvPr/>
        </p:nvGrpSpPr>
        <p:grpSpPr>
          <a:xfrm>
            <a:off x="4491406" y="1558899"/>
            <a:ext cx="398094" cy="477104"/>
            <a:chOff x="1536700" y="911225"/>
            <a:chExt cx="831850" cy="996950"/>
          </a:xfrm>
          <a:solidFill>
            <a:schemeClr val="bg1"/>
          </a:solidFill>
        </p:grpSpPr>
        <p:sp>
          <p:nvSpPr>
            <p:cNvPr id="45" name="Freeform 47"/>
            <p:cNvSpPr/>
            <p:nvPr/>
          </p:nvSpPr>
          <p:spPr bwMode="auto">
            <a:xfrm>
              <a:off x="1838325" y="1765300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2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6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2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2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6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1838325" y="1857375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0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0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4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0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0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4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7" name="Freeform 49"/>
            <p:cNvSpPr>
              <a:spLocks noEditPoints="1"/>
            </p:cNvSpPr>
            <p:nvPr/>
          </p:nvSpPr>
          <p:spPr bwMode="auto">
            <a:xfrm>
              <a:off x="1714500" y="1143000"/>
              <a:ext cx="476250" cy="581025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42" y="0"/>
                </a:cxn>
                <a:cxn ang="0">
                  <a:pos x="100" y="10"/>
                </a:cxn>
                <a:cxn ang="0">
                  <a:pos x="62" y="28"/>
                </a:cxn>
                <a:cxn ang="0">
                  <a:pos x="32" y="58"/>
                </a:cxn>
                <a:cxn ang="0">
                  <a:pos x="12" y="94"/>
                </a:cxn>
                <a:cxn ang="0">
                  <a:pos x="2" y="136"/>
                </a:cxn>
                <a:cxn ang="0">
                  <a:pos x="2" y="166"/>
                </a:cxn>
                <a:cxn ang="0">
                  <a:pos x="16" y="214"/>
                </a:cxn>
                <a:cxn ang="0">
                  <a:pos x="56" y="266"/>
                </a:cxn>
                <a:cxn ang="0">
                  <a:pos x="72" y="290"/>
                </a:cxn>
                <a:cxn ang="0">
                  <a:pos x="78" y="322"/>
                </a:cxn>
                <a:cxn ang="0">
                  <a:pos x="78" y="340"/>
                </a:cxn>
                <a:cxn ang="0">
                  <a:pos x="96" y="364"/>
                </a:cxn>
                <a:cxn ang="0">
                  <a:pos x="150" y="366"/>
                </a:cxn>
                <a:cxn ang="0">
                  <a:pos x="192" y="366"/>
                </a:cxn>
                <a:cxn ang="0">
                  <a:pos x="214" y="356"/>
                </a:cxn>
                <a:cxn ang="0">
                  <a:pos x="224" y="334"/>
                </a:cxn>
                <a:cxn ang="0">
                  <a:pos x="224" y="304"/>
                </a:cxn>
                <a:cxn ang="0">
                  <a:pos x="236" y="276"/>
                </a:cxn>
                <a:cxn ang="0">
                  <a:pos x="266" y="242"/>
                </a:cxn>
                <a:cxn ang="0">
                  <a:pos x="290" y="198"/>
                </a:cxn>
                <a:cxn ang="0">
                  <a:pos x="300" y="150"/>
                </a:cxn>
                <a:cxn ang="0">
                  <a:pos x="298" y="122"/>
                </a:cxn>
                <a:cxn ang="0">
                  <a:pos x="284" y="82"/>
                </a:cxn>
                <a:cxn ang="0">
                  <a:pos x="260" y="48"/>
                </a:cxn>
                <a:cxn ang="0">
                  <a:pos x="226" y="22"/>
                </a:cxn>
                <a:cxn ang="0">
                  <a:pos x="188" y="6"/>
                </a:cxn>
                <a:cxn ang="0">
                  <a:pos x="158" y="0"/>
                </a:cxn>
                <a:cxn ang="0">
                  <a:pos x="244" y="156"/>
                </a:cxn>
                <a:cxn ang="0">
                  <a:pos x="234" y="146"/>
                </a:cxn>
                <a:cxn ang="0">
                  <a:pos x="232" y="126"/>
                </a:cxn>
                <a:cxn ang="0">
                  <a:pos x="214" y="92"/>
                </a:cxn>
                <a:cxn ang="0">
                  <a:pos x="182" y="72"/>
                </a:cxn>
                <a:cxn ang="0">
                  <a:pos x="160" y="68"/>
                </a:cxn>
                <a:cxn ang="0">
                  <a:pos x="150" y="50"/>
                </a:cxn>
                <a:cxn ang="0">
                  <a:pos x="156" y="38"/>
                </a:cxn>
                <a:cxn ang="0">
                  <a:pos x="170" y="32"/>
                </a:cxn>
                <a:cxn ang="0">
                  <a:pos x="226" y="52"/>
                </a:cxn>
                <a:cxn ang="0">
                  <a:pos x="262" y="98"/>
                </a:cxn>
                <a:cxn ang="0">
                  <a:pos x="270" y="138"/>
                </a:cxn>
                <a:cxn ang="0">
                  <a:pos x="266" y="152"/>
                </a:cxn>
                <a:cxn ang="0">
                  <a:pos x="252" y="158"/>
                </a:cxn>
              </a:cxnLst>
              <a:rect l="0" t="0" r="r" b="b"/>
              <a:pathLst>
                <a:path w="300" h="366">
                  <a:moveTo>
                    <a:pt x="158" y="0"/>
                  </a:moveTo>
                  <a:lnTo>
                    <a:pt x="158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8" y="14"/>
                  </a:lnTo>
                  <a:lnTo>
                    <a:pt x="74" y="22"/>
                  </a:lnTo>
                  <a:lnTo>
                    <a:pt x="62" y="28"/>
                  </a:lnTo>
                  <a:lnTo>
                    <a:pt x="52" y="38"/>
                  </a:lnTo>
                  <a:lnTo>
                    <a:pt x="42" y="48"/>
                  </a:lnTo>
                  <a:lnTo>
                    <a:pt x="32" y="58"/>
                  </a:lnTo>
                  <a:lnTo>
                    <a:pt x="24" y="68"/>
                  </a:lnTo>
                  <a:lnTo>
                    <a:pt x="18" y="82"/>
                  </a:lnTo>
                  <a:lnTo>
                    <a:pt x="12" y="94"/>
                  </a:lnTo>
                  <a:lnTo>
                    <a:pt x="6" y="108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2" y="166"/>
                  </a:lnTo>
                  <a:lnTo>
                    <a:pt x="4" y="182"/>
                  </a:lnTo>
                  <a:lnTo>
                    <a:pt x="10" y="198"/>
                  </a:lnTo>
                  <a:lnTo>
                    <a:pt x="16" y="214"/>
                  </a:lnTo>
                  <a:lnTo>
                    <a:pt x="26" y="228"/>
                  </a:lnTo>
                  <a:lnTo>
                    <a:pt x="34" y="242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66" y="276"/>
                  </a:lnTo>
                  <a:lnTo>
                    <a:pt x="72" y="290"/>
                  </a:lnTo>
                  <a:lnTo>
                    <a:pt x="72" y="290"/>
                  </a:lnTo>
                  <a:lnTo>
                    <a:pt x="76" y="304"/>
                  </a:lnTo>
                  <a:lnTo>
                    <a:pt x="78" y="322"/>
                  </a:lnTo>
                  <a:lnTo>
                    <a:pt x="78" y="334"/>
                  </a:lnTo>
                  <a:lnTo>
                    <a:pt x="78" y="334"/>
                  </a:lnTo>
                  <a:lnTo>
                    <a:pt x="78" y="340"/>
                  </a:lnTo>
                  <a:lnTo>
                    <a:pt x="80" y="346"/>
                  </a:lnTo>
                  <a:lnTo>
                    <a:pt x="86" y="356"/>
                  </a:lnTo>
                  <a:lnTo>
                    <a:pt x="96" y="364"/>
                  </a:lnTo>
                  <a:lnTo>
                    <a:pt x="102" y="366"/>
                  </a:lnTo>
                  <a:lnTo>
                    <a:pt x="110" y="366"/>
                  </a:lnTo>
                  <a:lnTo>
                    <a:pt x="150" y="366"/>
                  </a:lnTo>
                  <a:lnTo>
                    <a:pt x="150" y="366"/>
                  </a:lnTo>
                  <a:lnTo>
                    <a:pt x="192" y="366"/>
                  </a:lnTo>
                  <a:lnTo>
                    <a:pt x="192" y="366"/>
                  </a:lnTo>
                  <a:lnTo>
                    <a:pt x="198" y="366"/>
                  </a:lnTo>
                  <a:lnTo>
                    <a:pt x="204" y="364"/>
                  </a:lnTo>
                  <a:lnTo>
                    <a:pt x="214" y="356"/>
                  </a:lnTo>
                  <a:lnTo>
                    <a:pt x="220" y="346"/>
                  </a:lnTo>
                  <a:lnTo>
                    <a:pt x="222" y="340"/>
                  </a:lnTo>
                  <a:lnTo>
                    <a:pt x="224" y="334"/>
                  </a:lnTo>
                  <a:lnTo>
                    <a:pt x="224" y="322"/>
                  </a:lnTo>
                  <a:lnTo>
                    <a:pt x="224" y="322"/>
                  </a:lnTo>
                  <a:lnTo>
                    <a:pt x="224" y="304"/>
                  </a:lnTo>
                  <a:lnTo>
                    <a:pt x="228" y="290"/>
                  </a:lnTo>
                  <a:lnTo>
                    <a:pt x="228" y="290"/>
                  </a:lnTo>
                  <a:lnTo>
                    <a:pt x="236" y="276"/>
                  </a:lnTo>
                  <a:lnTo>
                    <a:pt x="244" y="266"/>
                  </a:lnTo>
                  <a:lnTo>
                    <a:pt x="244" y="266"/>
                  </a:lnTo>
                  <a:lnTo>
                    <a:pt x="266" y="242"/>
                  </a:lnTo>
                  <a:lnTo>
                    <a:pt x="276" y="228"/>
                  </a:lnTo>
                  <a:lnTo>
                    <a:pt x="284" y="214"/>
                  </a:lnTo>
                  <a:lnTo>
                    <a:pt x="290" y="198"/>
                  </a:lnTo>
                  <a:lnTo>
                    <a:pt x="296" y="182"/>
                  </a:lnTo>
                  <a:lnTo>
                    <a:pt x="298" y="166"/>
                  </a:lnTo>
                  <a:lnTo>
                    <a:pt x="300" y="150"/>
                  </a:lnTo>
                  <a:lnTo>
                    <a:pt x="300" y="150"/>
                  </a:lnTo>
                  <a:lnTo>
                    <a:pt x="300" y="136"/>
                  </a:lnTo>
                  <a:lnTo>
                    <a:pt x="298" y="122"/>
                  </a:lnTo>
                  <a:lnTo>
                    <a:pt x="294" y="108"/>
                  </a:lnTo>
                  <a:lnTo>
                    <a:pt x="290" y="94"/>
                  </a:lnTo>
                  <a:lnTo>
                    <a:pt x="284" y="82"/>
                  </a:lnTo>
                  <a:lnTo>
                    <a:pt x="276" y="70"/>
                  </a:lnTo>
                  <a:lnTo>
                    <a:pt x="268" y="58"/>
                  </a:lnTo>
                  <a:lnTo>
                    <a:pt x="260" y="48"/>
                  </a:lnTo>
                  <a:lnTo>
                    <a:pt x="250" y="38"/>
                  </a:lnTo>
                  <a:lnTo>
                    <a:pt x="238" y="30"/>
                  </a:lnTo>
                  <a:lnTo>
                    <a:pt x="226" y="22"/>
                  </a:lnTo>
                  <a:lnTo>
                    <a:pt x="214" y="14"/>
                  </a:lnTo>
                  <a:lnTo>
                    <a:pt x="202" y="10"/>
                  </a:lnTo>
                  <a:lnTo>
                    <a:pt x="188" y="6"/>
                  </a:lnTo>
                  <a:lnTo>
                    <a:pt x="174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52" y="158"/>
                  </a:moveTo>
                  <a:lnTo>
                    <a:pt x="252" y="158"/>
                  </a:lnTo>
                  <a:lnTo>
                    <a:pt x="244" y="156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34" y="146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2" y="126"/>
                  </a:lnTo>
                  <a:lnTo>
                    <a:pt x="228" y="112"/>
                  </a:lnTo>
                  <a:lnTo>
                    <a:pt x="222" y="102"/>
                  </a:lnTo>
                  <a:lnTo>
                    <a:pt x="214" y="92"/>
                  </a:lnTo>
                  <a:lnTo>
                    <a:pt x="204" y="84"/>
                  </a:lnTo>
                  <a:lnTo>
                    <a:pt x="194" y="76"/>
                  </a:lnTo>
                  <a:lnTo>
                    <a:pt x="182" y="72"/>
                  </a:lnTo>
                  <a:lnTo>
                    <a:pt x="168" y="70"/>
                  </a:lnTo>
                  <a:lnTo>
                    <a:pt x="168" y="70"/>
                  </a:lnTo>
                  <a:lnTo>
                    <a:pt x="160" y="68"/>
                  </a:lnTo>
                  <a:lnTo>
                    <a:pt x="154" y="64"/>
                  </a:lnTo>
                  <a:lnTo>
                    <a:pt x="150" y="58"/>
                  </a:lnTo>
                  <a:lnTo>
                    <a:pt x="150" y="50"/>
                  </a:lnTo>
                  <a:lnTo>
                    <a:pt x="150" y="50"/>
                  </a:lnTo>
                  <a:lnTo>
                    <a:pt x="152" y="42"/>
                  </a:lnTo>
                  <a:lnTo>
                    <a:pt x="156" y="38"/>
                  </a:lnTo>
                  <a:lnTo>
                    <a:pt x="162" y="34"/>
                  </a:lnTo>
                  <a:lnTo>
                    <a:pt x="170" y="32"/>
                  </a:lnTo>
                  <a:lnTo>
                    <a:pt x="170" y="32"/>
                  </a:lnTo>
                  <a:lnTo>
                    <a:pt x="190" y="36"/>
                  </a:lnTo>
                  <a:lnTo>
                    <a:pt x="210" y="42"/>
                  </a:lnTo>
                  <a:lnTo>
                    <a:pt x="226" y="52"/>
                  </a:lnTo>
                  <a:lnTo>
                    <a:pt x="242" y="66"/>
                  </a:lnTo>
                  <a:lnTo>
                    <a:pt x="254" y="80"/>
                  </a:lnTo>
                  <a:lnTo>
                    <a:pt x="262" y="98"/>
                  </a:lnTo>
                  <a:lnTo>
                    <a:pt x="268" y="118"/>
                  </a:lnTo>
                  <a:lnTo>
                    <a:pt x="270" y="138"/>
                  </a:lnTo>
                  <a:lnTo>
                    <a:pt x="270" y="138"/>
                  </a:lnTo>
                  <a:lnTo>
                    <a:pt x="270" y="146"/>
                  </a:lnTo>
                  <a:lnTo>
                    <a:pt x="266" y="152"/>
                  </a:lnTo>
                  <a:lnTo>
                    <a:pt x="266" y="152"/>
                  </a:lnTo>
                  <a:lnTo>
                    <a:pt x="260" y="156"/>
                  </a:lnTo>
                  <a:lnTo>
                    <a:pt x="252" y="158"/>
                  </a:lnTo>
                  <a:lnTo>
                    <a:pt x="252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8" name="Rectangle 50"/>
            <p:cNvSpPr>
              <a:spLocks noChangeArrowheads="1"/>
            </p:cNvSpPr>
            <p:nvPr/>
          </p:nvSpPr>
          <p:spPr bwMode="auto">
            <a:xfrm>
              <a:off x="1838325" y="1609725"/>
              <a:ext cx="234950" cy="1143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9" name="Rectangle 51"/>
            <p:cNvSpPr>
              <a:spLocks noChangeArrowheads="1"/>
            </p:cNvSpPr>
            <p:nvPr/>
          </p:nvSpPr>
          <p:spPr bwMode="auto">
            <a:xfrm>
              <a:off x="1838325" y="1765300"/>
              <a:ext cx="234950" cy="508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1927225" y="911225"/>
              <a:ext cx="53975" cy="180975"/>
            </a:xfrm>
            <a:custGeom>
              <a:avLst/>
              <a:gdLst/>
              <a:ahLst/>
              <a:cxnLst>
                <a:cxn ang="0">
                  <a:pos x="34" y="112"/>
                </a:cxn>
                <a:cxn ang="0">
                  <a:pos x="4" y="114"/>
                </a:cxn>
                <a:cxn ang="0">
                  <a:pos x="0" y="0"/>
                </a:cxn>
                <a:cxn ang="0">
                  <a:pos x="28" y="0"/>
                </a:cxn>
                <a:cxn ang="0">
                  <a:pos x="34" y="112"/>
                </a:cxn>
              </a:cxnLst>
              <a:rect l="0" t="0" r="r" b="b"/>
              <a:pathLst>
                <a:path w="34" h="114">
                  <a:moveTo>
                    <a:pt x="34" y="112"/>
                  </a:moveTo>
                  <a:lnTo>
                    <a:pt x="4" y="11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4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1698625" y="962025"/>
              <a:ext cx="130175" cy="177800"/>
            </a:xfrm>
            <a:custGeom>
              <a:avLst/>
              <a:gdLst/>
              <a:ahLst/>
              <a:cxnLst>
                <a:cxn ang="0">
                  <a:pos x="58" y="112"/>
                </a:cxn>
                <a:cxn ang="0">
                  <a:pos x="0" y="14"/>
                </a:cxn>
                <a:cxn ang="0">
                  <a:pos x="26" y="0"/>
                </a:cxn>
                <a:cxn ang="0">
                  <a:pos x="82" y="98"/>
                </a:cxn>
                <a:cxn ang="0">
                  <a:pos x="58" y="112"/>
                </a:cxn>
              </a:cxnLst>
              <a:rect l="0" t="0" r="r" b="b"/>
              <a:pathLst>
                <a:path w="82" h="112">
                  <a:moveTo>
                    <a:pt x="58" y="112"/>
                  </a:moveTo>
                  <a:lnTo>
                    <a:pt x="0" y="14"/>
                  </a:lnTo>
                  <a:lnTo>
                    <a:pt x="26" y="0"/>
                  </a:lnTo>
                  <a:lnTo>
                    <a:pt x="82" y="98"/>
                  </a:lnTo>
                  <a:lnTo>
                    <a:pt x="58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1536700" y="1123950"/>
              <a:ext cx="180975" cy="1301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14" y="58"/>
                </a:cxn>
                <a:cxn ang="0">
                  <a:pos x="98" y="82"/>
                </a:cxn>
                <a:cxn ang="0">
                  <a:pos x="0" y="26"/>
                </a:cxn>
                <a:cxn ang="0">
                  <a:pos x="14" y="0"/>
                </a:cxn>
              </a:cxnLst>
              <a:rect l="0" t="0" r="r" b="b"/>
              <a:pathLst>
                <a:path w="114" h="82">
                  <a:moveTo>
                    <a:pt x="14" y="0"/>
                  </a:moveTo>
                  <a:lnTo>
                    <a:pt x="114" y="58"/>
                  </a:lnTo>
                  <a:lnTo>
                    <a:pt x="98" y="82"/>
                  </a:lnTo>
                  <a:lnTo>
                    <a:pt x="0" y="2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3" name="Freeform 55"/>
            <p:cNvSpPr/>
            <p:nvPr/>
          </p:nvSpPr>
          <p:spPr bwMode="auto">
            <a:xfrm>
              <a:off x="2190750" y="1123950"/>
              <a:ext cx="177800" cy="130175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58"/>
                </a:cxn>
                <a:cxn ang="0">
                  <a:pos x="14" y="82"/>
                </a:cxn>
                <a:cxn ang="0">
                  <a:pos x="112" y="26"/>
                </a:cxn>
                <a:cxn ang="0">
                  <a:pos x="98" y="0"/>
                </a:cxn>
              </a:cxnLst>
              <a:rect l="0" t="0" r="r" b="b"/>
              <a:pathLst>
                <a:path w="112" h="82">
                  <a:moveTo>
                    <a:pt x="98" y="0"/>
                  </a:moveTo>
                  <a:lnTo>
                    <a:pt x="0" y="58"/>
                  </a:lnTo>
                  <a:lnTo>
                    <a:pt x="14" y="82"/>
                  </a:lnTo>
                  <a:lnTo>
                    <a:pt x="112" y="26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2076450" y="962025"/>
              <a:ext cx="130175" cy="177800"/>
            </a:xfrm>
            <a:custGeom>
              <a:avLst/>
              <a:gdLst/>
              <a:ahLst/>
              <a:cxnLst>
                <a:cxn ang="0">
                  <a:pos x="26" y="112"/>
                </a:cxn>
                <a:cxn ang="0">
                  <a:pos x="0" y="98"/>
                </a:cxn>
                <a:cxn ang="0">
                  <a:pos x="58" y="0"/>
                </a:cxn>
                <a:cxn ang="0">
                  <a:pos x="82" y="14"/>
                </a:cxn>
                <a:cxn ang="0">
                  <a:pos x="26" y="112"/>
                </a:cxn>
              </a:cxnLst>
              <a:rect l="0" t="0" r="r" b="b"/>
              <a:pathLst>
                <a:path w="82" h="112">
                  <a:moveTo>
                    <a:pt x="26" y="112"/>
                  </a:moveTo>
                  <a:lnTo>
                    <a:pt x="0" y="98"/>
                  </a:lnTo>
                  <a:lnTo>
                    <a:pt x="58" y="0"/>
                  </a:lnTo>
                  <a:lnTo>
                    <a:pt x="82" y="14"/>
                  </a:lnTo>
                  <a:lnTo>
                    <a:pt x="26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</p:grpSp>
      <p:sp>
        <p:nvSpPr>
          <p:cNvPr id="83" name="Freeform 119"/>
          <p:cNvSpPr>
            <a:spLocks noEditPoints="1"/>
          </p:cNvSpPr>
          <p:nvPr/>
        </p:nvSpPr>
        <p:spPr bwMode="auto">
          <a:xfrm>
            <a:off x="7312856" y="1616687"/>
            <a:ext cx="440732" cy="440732"/>
          </a:xfrm>
          <a:custGeom>
            <a:avLst/>
            <a:gdLst/>
            <a:ahLst/>
            <a:cxnLst>
              <a:cxn ang="0">
                <a:pos x="182" y="12"/>
              </a:cxn>
              <a:cxn ang="0">
                <a:pos x="76" y="76"/>
              </a:cxn>
              <a:cxn ang="0">
                <a:pos x="10" y="182"/>
              </a:cxn>
              <a:cxn ang="0">
                <a:pos x="0" y="286"/>
              </a:cxn>
              <a:cxn ang="0">
                <a:pos x="44" y="406"/>
              </a:cxn>
              <a:cxn ang="0">
                <a:pos x="136" y="488"/>
              </a:cxn>
              <a:cxn ang="0">
                <a:pos x="260" y="520"/>
              </a:cxn>
              <a:cxn ang="0">
                <a:pos x="360" y="500"/>
              </a:cxn>
              <a:cxn ang="0">
                <a:pos x="460" y="426"/>
              </a:cxn>
              <a:cxn ang="0">
                <a:pos x="514" y="312"/>
              </a:cxn>
              <a:cxn ang="0">
                <a:pos x="514" y="208"/>
              </a:cxn>
              <a:cxn ang="0">
                <a:pos x="460" y="94"/>
              </a:cxn>
              <a:cxn ang="0">
                <a:pos x="360" y="20"/>
              </a:cxn>
              <a:cxn ang="0">
                <a:pos x="260" y="0"/>
              </a:cxn>
              <a:cxn ang="0">
                <a:pos x="172" y="88"/>
              </a:cxn>
              <a:cxn ang="0">
                <a:pos x="118" y="96"/>
              </a:cxn>
              <a:cxn ang="0">
                <a:pos x="194" y="54"/>
              </a:cxn>
              <a:cxn ang="0">
                <a:pos x="148" y="140"/>
              </a:cxn>
              <a:cxn ang="0">
                <a:pos x="42" y="252"/>
              </a:cxn>
              <a:cxn ang="0">
                <a:pos x="58" y="180"/>
              </a:cxn>
              <a:cxn ang="0">
                <a:pos x="100" y="114"/>
              </a:cxn>
              <a:cxn ang="0">
                <a:pos x="132" y="336"/>
              </a:cxn>
              <a:cxn ang="0">
                <a:pos x="100" y="410"/>
              </a:cxn>
              <a:cxn ang="0">
                <a:pos x="58" y="350"/>
              </a:cxn>
              <a:cxn ang="0">
                <a:pos x="42" y="276"/>
              </a:cxn>
              <a:cxn ang="0">
                <a:pos x="156" y="406"/>
              </a:cxn>
              <a:cxn ang="0">
                <a:pos x="192" y="466"/>
              </a:cxn>
              <a:cxn ang="0">
                <a:pos x="118" y="426"/>
              </a:cxn>
              <a:cxn ang="0">
                <a:pos x="220" y="460"/>
              </a:cxn>
              <a:cxn ang="0">
                <a:pos x="210" y="392"/>
              </a:cxn>
              <a:cxn ang="0">
                <a:pos x="248" y="364"/>
              </a:cxn>
              <a:cxn ang="0">
                <a:pos x="162" y="356"/>
              </a:cxn>
              <a:cxn ang="0">
                <a:pos x="248" y="364"/>
              </a:cxn>
              <a:cxn ang="0">
                <a:pos x="156" y="196"/>
              </a:cxn>
              <a:cxn ang="0">
                <a:pos x="208" y="154"/>
              </a:cxn>
              <a:cxn ang="0">
                <a:pos x="212" y="130"/>
              </a:cxn>
              <a:cxn ang="0">
                <a:pos x="206" y="80"/>
              </a:cxn>
              <a:cxn ang="0">
                <a:pos x="248" y="134"/>
              </a:cxn>
              <a:cxn ang="0">
                <a:pos x="358" y="114"/>
              </a:cxn>
              <a:cxn ang="0">
                <a:pos x="320" y="54"/>
              </a:cxn>
              <a:cxn ang="0">
                <a:pos x="396" y="94"/>
              </a:cxn>
              <a:cxn ang="0">
                <a:pos x="294" y="60"/>
              </a:cxn>
              <a:cxn ang="0">
                <a:pos x="334" y="122"/>
              </a:cxn>
              <a:cxn ang="0">
                <a:pos x="268" y="158"/>
              </a:cxn>
              <a:cxn ang="0">
                <a:pos x="352" y="170"/>
              </a:cxn>
              <a:cxn ang="0">
                <a:pos x="268" y="158"/>
              </a:cxn>
              <a:cxn ang="0">
                <a:pos x="360" y="330"/>
              </a:cxn>
              <a:cxn ang="0">
                <a:pos x="290" y="366"/>
              </a:cxn>
              <a:cxn ang="0">
                <a:pos x="268" y="476"/>
              </a:cxn>
              <a:cxn ang="0">
                <a:pos x="336" y="400"/>
              </a:cxn>
              <a:cxn ang="0">
                <a:pos x="296" y="462"/>
              </a:cxn>
              <a:cxn ang="0">
                <a:pos x="328" y="460"/>
              </a:cxn>
              <a:cxn ang="0">
                <a:pos x="380" y="418"/>
              </a:cxn>
              <a:cxn ang="0">
                <a:pos x="342" y="460"/>
              </a:cxn>
              <a:cxn ang="0">
                <a:pos x="394" y="400"/>
              </a:cxn>
              <a:cxn ang="0">
                <a:pos x="388" y="308"/>
              </a:cxn>
              <a:cxn ang="0">
                <a:pos x="468" y="314"/>
              </a:cxn>
              <a:cxn ang="0">
                <a:pos x="428" y="396"/>
              </a:cxn>
              <a:cxn ang="0">
                <a:pos x="388" y="222"/>
              </a:cxn>
              <a:cxn ang="0">
                <a:pos x="394" y="126"/>
              </a:cxn>
              <a:cxn ang="0">
                <a:pos x="448" y="162"/>
              </a:cxn>
              <a:cxn ang="0">
                <a:pos x="474" y="252"/>
              </a:cxn>
            </a:cxnLst>
            <a:rect l="0" t="0" r="r" b="b"/>
            <a:pathLst>
              <a:path w="520" h="520">
                <a:moveTo>
                  <a:pt x="260" y="0"/>
                </a:moveTo>
                <a:lnTo>
                  <a:pt x="260" y="0"/>
                </a:lnTo>
                <a:lnTo>
                  <a:pt x="232" y="2"/>
                </a:lnTo>
                <a:lnTo>
                  <a:pt x="206" y="6"/>
                </a:lnTo>
                <a:lnTo>
                  <a:pt x="182" y="12"/>
                </a:lnTo>
                <a:lnTo>
                  <a:pt x="158" y="20"/>
                </a:lnTo>
                <a:lnTo>
                  <a:pt x="136" y="32"/>
                </a:lnTo>
                <a:lnTo>
                  <a:pt x="114" y="44"/>
                </a:lnTo>
                <a:lnTo>
                  <a:pt x="94" y="60"/>
                </a:lnTo>
                <a:lnTo>
                  <a:pt x="76" y="76"/>
                </a:lnTo>
                <a:lnTo>
                  <a:pt x="58" y="94"/>
                </a:lnTo>
                <a:lnTo>
                  <a:pt x="44" y="114"/>
                </a:lnTo>
                <a:lnTo>
                  <a:pt x="30" y="136"/>
                </a:lnTo>
                <a:lnTo>
                  <a:pt x="20" y="158"/>
                </a:lnTo>
                <a:lnTo>
                  <a:pt x="10" y="182"/>
                </a:lnTo>
                <a:lnTo>
                  <a:pt x="4" y="208"/>
                </a:lnTo>
                <a:lnTo>
                  <a:pt x="0" y="234"/>
                </a:lnTo>
                <a:lnTo>
                  <a:pt x="0" y="260"/>
                </a:lnTo>
                <a:lnTo>
                  <a:pt x="0" y="260"/>
                </a:lnTo>
                <a:lnTo>
                  <a:pt x="0" y="286"/>
                </a:lnTo>
                <a:lnTo>
                  <a:pt x="4" y="312"/>
                </a:lnTo>
                <a:lnTo>
                  <a:pt x="10" y="338"/>
                </a:lnTo>
                <a:lnTo>
                  <a:pt x="20" y="360"/>
                </a:lnTo>
                <a:lnTo>
                  <a:pt x="30" y="384"/>
                </a:lnTo>
                <a:lnTo>
                  <a:pt x="44" y="406"/>
                </a:lnTo>
                <a:lnTo>
                  <a:pt x="58" y="426"/>
                </a:lnTo>
                <a:lnTo>
                  <a:pt x="76" y="444"/>
                </a:lnTo>
                <a:lnTo>
                  <a:pt x="94" y="460"/>
                </a:lnTo>
                <a:lnTo>
                  <a:pt x="114" y="476"/>
                </a:lnTo>
                <a:lnTo>
                  <a:pt x="136" y="488"/>
                </a:lnTo>
                <a:lnTo>
                  <a:pt x="158" y="500"/>
                </a:lnTo>
                <a:lnTo>
                  <a:pt x="182" y="508"/>
                </a:lnTo>
                <a:lnTo>
                  <a:pt x="206" y="514"/>
                </a:lnTo>
                <a:lnTo>
                  <a:pt x="232" y="518"/>
                </a:lnTo>
                <a:lnTo>
                  <a:pt x="260" y="520"/>
                </a:lnTo>
                <a:lnTo>
                  <a:pt x="260" y="520"/>
                </a:lnTo>
                <a:lnTo>
                  <a:pt x="286" y="518"/>
                </a:lnTo>
                <a:lnTo>
                  <a:pt x="312" y="514"/>
                </a:lnTo>
                <a:lnTo>
                  <a:pt x="336" y="508"/>
                </a:lnTo>
                <a:lnTo>
                  <a:pt x="360" y="500"/>
                </a:lnTo>
                <a:lnTo>
                  <a:pt x="384" y="488"/>
                </a:lnTo>
                <a:lnTo>
                  <a:pt x="404" y="476"/>
                </a:lnTo>
                <a:lnTo>
                  <a:pt x="424" y="460"/>
                </a:lnTo>
                <a:lnTo>
                  <a:pt x="444" y="444"/>
                </a:lnTo>
                <a:lnTo>
                  <a:pt x="460" y="426"/>
                </a:lnTo>
                <a:lnTo>
                  <a:pt x="474" y="406"/>
                </a:lnTo>
                <a:lnTo>
                  <a:pt x="488" y="384"/>
                </a:lnTo>
                <a:lnTo>
                  <a:pt x="498" y="360"/>
                </a:lnTo>
                <a:lnTo>
                  <a:pt x="508" y="338"/>
                </a:lnTo>
                <a:lnTo>
                  <a:pt x="514" y="312"/>
                </a:lnTo>
                <a:lnTo>
                  <a:pt x="518" y="286"/>
                </a:lnTo>
                <a:lnTo>
                  <a:pt x="520" y="260"/>
                </a:lnTo>
                <a:lnTo>
                  <a:pt x="520" y="260"/>
                </a:lnTo>
                <a:lnTo>
                  <a:pt x="518" y="234"/>
                </a:lnTo>
                <a:lnTo>
                  <a:pt x="514" y="208"/>
                </a:lnTo>
                <a:lnTo>
                  <a:pt x="508" y="182"/>
                </a:lnTo>
                <a:lnTo>
                  <a:pt x="498" y="158"/>
                </a:lnTo>
                <a:lnTo>
                  <a:pt x="488" y="136"/>
                </a:lnTo>
                <a:lnTo>
                  <a:pt x="474" y="114"/>
                </a:lnTo>
                <a:lnTo>
                  <a:pt x="460" y="94"/>
                </a:lnTo>
                <a:lnTo>
                  <a:pt x="444" y="76"/>
                </a:lnTo>
                <a:lnTo>
                  <a:pt x="424" y="60"/>
                </a:lnTo>
                <a:lnTo>
                  <a:pt x="404" y="44"/>
                </a:lnTo>
                <a:lnTo>
                  <a:pt x="384" y="32"/>
                </a:lnTo>
                <a:lnTo>
                  <a:pt x="360" y="20"/>
                </a:lnTo>
                <a:lnTo>
                  <a:pt x="336" y="12"/>
                </a:lnTo>
                <a:lnTo>
                  <a:pt x="312" y="6"/>
                </a:lnTo>
                <a:lnTo>
                  <a:pt x="286" y="2"/>
                </a:lnTo>
                <a:lnTo>
                  <a:pt x="260" y="0"/>
                </a:lnTo>
                <a:lnTo>
                  <a:pt x="260" y="0"/>
                </a:lnTo>
                <a:close/>
                <a:moveTo>
                  <a:pt x="194" y="54"/>
                </a:moveTo>
                <a:lnTo>
                  <a:pt x="194" y="54"/>
                </a:lnTo>
                <a:lnTo>
                  <a:pt x="186" y="64"/>
                </a:lnTo>
                <a:lnTo>
                  <a:pt x="186" y="64"/>
                </a:lnTo>
                <a:lnTo>
                  <a:pt x="172" y="88"/>
                </a:lnTo>
                <a:lnTo>
                  <a:pt x="158" y="114"/>
                </a:lnTo>
                <a:lnTo>
                  <a:pt x="158" y="114"/>
                </a:lnTo>
                <a:lnTo>
                  <a:pt x="136" y="106"/>
                </a:lnTo>
                <a:lnTo>
                  <a:pt x="118" y="96"/>
                </a:lnTo>
                <a:lnTo>
                  <a:pt x="118" y="96"/>
                </a:lnTo>
                <a:lnTo>
                  <a:pt x="136" y="82"/>
                </a:lnTo>
                <a:lnTo>
                  <a:pt x="154" y="70"/>
                </a:lnTo>
                <a:lnTo>
                  <a:pt x="174" y="62"/>
                </a:lnTo>
                <a:lnTo>
                  <a:pt x="194" y="54"/>
                </a:lnTo>
                <a:lnTo>
                  <a:pt x="194" y="54"/>
                </a:lnTo>
                <a:close/>
                <a:moveTo>
                  <a:pt x="100" y="114"/>
                </a:moveTo>
                <a:lnTo>
                  <a:pt x="100" y="114"/>
                </a:lnTo>
                <a:lnTo>
                  <a:pt x="122" y="128"/>
                </a:lnTo>
                <a:lnTo>
                  <a:pt x="148" y="140"/>
                </a:lnTo>
                <a:lnTo>
                  <a:pt x="148" y="140"/>
                </a:lnTo>
                <a:lnTo>
                  <a:pt x="140" y="164"/>
                </a:lnTo>
                <a:lnTo>
                  <a:pt x="132" y="192"/>
                </a:lnTo>
                <a:lnTo>
                  <a:pt x="128" y="222"/>
                </a:lnTo>
                <a:lnTo>
                  <a:pt x="124" y="252"/>
                </a:lnTo>
                <a:lnTo>
                  <a:pt x="42" y="252"/>
                </a:lnTo>
                <a:lnTo>
                  <a:pt x="42" y="252"/>
                </a:lnTo>
                <a:lnTo>
                  <a:pt x="44" y="234"/>
                </a:lnTo>
                <a:lnTo>
                  <a:pt x="48" y="216"/>
                </a:lnTo>
                <a:lnTo>
                  <a:pt x="52" y="196"/>
                </a:lnTo>
                <a:lnTo>
                  <a:pt x="58" y="180"/>
                </a:lnTo>
                <a:lnTo>
                  <a:pt x="66" y="162"/>
                </a:lnTo>
                <a:lnTo>
                  <a:pt x="76" y="144"/>
                </a:lnTo>
                <a:lnTo>
                  <a:pt x="88" y="130"/>
                </a:lnTo>
                <a:lnTo>
                  <a:pt x="100" y="114"/>
                </a:lnTo>
                <a:lnTo>
                  <a:pt x="100" y="114"/>
                </a:lnTo>
                <a:close/>
                <a:moveTo>
                  <a:pt x="42" y="276"/>
                </a:moveTo>
                <a:lnTo>
                  <a:pt x="124" y="276"/>
                </a:lnTo>
                <a:lnTo>
                  <a:pt x="124" y="276"/>
                </a:lnTo>
                <a:lnTo>
                  <a:pt x="126" y="308"/>
                </a:lnTo>
                <a:lnTo>
                  <a:pt x="132" y="336"/>
                </a:lnTo>
                <a:lnTo>
                  <a:pt x="138" y="362"/>
                </a:lnTo>
                <a:lnTo>
                  <a:pt x="146" y="386"/>
                </a:lnTo>
                <a:lnTo>
                  <a:pt x="146" y="386"/>
                </a:lnTo>
                <a:lnTo>
                  <a:pt x="120" y="398"/>
                </a:lnTo>
                <a:lnTo>
                  <a:pt x="100" y="410"/>
                </a:lnTo>
                <a:lnTo>
                  <a:pt x="100" y="410"/>
                </a:lnTo>
                <a:lnTo>
                  <a:pt x="88" y="396"/>
                </a:lnTo>
                <a:lnTo>
                  <a:pt x="76" y="382"/>
                </a:lnTo>
                <a:lnTo>
                  <a:pt x="66" y="366"/>
                </a:lnTo>
                <a:lnTo>
                  <a:pt x="58" y="350"/>
                </a:lnTo>
                <a:lnTo>
                  <a:pt x="52" y="332"/>
                </a:lnTo>
                <a:lnTo>
                  <a:pt x="48" y="314"/>
                </a:lnTo>
                <a:lnTo>
                  <a:pt x="44" y="296"/>
                </a:lnTo>
                <a:lnTo>
                  <a:pt x="42" y="276"/>
                </a:lnTo>
                <a:lnTo>
                  <a:pt x="42" y="276"/>
                </a:lnTo>
                <a:close/>
                <a:moveTo>
                  <a:pt x="118" y="426"/>
                </a:moveTo>
                <a:lnTo>
                  <a:pt x="118" y="426"/>
                </a:lnTo>
                <a:lnTo>
                  <a:pt x="136" y="416"/>
                </a:lnTo>
                <a:lnTo>
                  <a:pt x="156" y="406"/>
                </a:lnTo>
                <a:lnTo>
                  <a:pt x="156" y="406"/>
                </a:lnTo>
                <a:lnTo>
                  <a:pt x="170" y="436"/>
                </a:lnTo>
                <a:lnTo>
                  <a:pt x="186" y="460"/>
                </a:lnTo>
                <a:lnTo>
                  <a:pt x="186" y="460"/>
                </a:lnTo>
                <a:lnTo>
                  <a:pt x="192" y="466"/>
                </a:lnTo>
                <a:lnTo>
                  <a:pt x="192" y="466"/>
                </a:lnTo>
                <a:lnTo>
                  <a:pt x="172" y="460"/>
                </a:lnTo>
                <a:lnTo>
                  <a:pt x="154" y="450"/>
                </a:lnTo>
                <a:lnTo>
                  <a:pt x="136" y="438"/>
                </a:lnTo>
                <a:lnTo>
                  <a:pt x="118" y="426"/>
                </a:lnTo>
                <a:lnTo>
                  <a:pt x="118" y="426"/>
                </a:lnTo>
                <a:close/>
                <a:moveTo>
                  <a:pt x="248" y="476"/>
                </a:moveTo>
                <a:lnTo>
                  <a:pt x="248" y="476"/>
                </a:lnTo>
                <a:lnTo>
                  <a:pt x="232" y="476"/>
                </a:lnTo>
                <a:lnTo>
                  <a:pt x="232" y="476"/>
                </a:lnTo>
                <a:lnTo>
                  <a:pt x="220" y="460"/>
                </a:lnTo>
                <a:lnTo>
                  <a:pt x="206" y="444"/>
                </a:lnTo>
                <a:lnTo>
                  <a:pt x="192" y="422"/>
                </a:lnTo>
                <a:lnTo>
                  <a:pt x="180" y="398"/>
                </a:lnTo>
                <a:lnTo>
                  <a:pt x="180" y="398"/>
                </a:lnTo>
                <a:lnTo>
                  <a:pt x="210" y="392"/>
                </a:lnTo>
                <a:lnTo>
                  <a:pt x="228" y="388"/>
                </a:lnTo>
                <a:lnTo>
                  <a:pt x="248" y="388"/>
                </a:lnTo>
                <a:lnTo>
                  <a:pt x="248" y="476"/>
                </a:lnTo>
                <a:close/>
                <a:moveTo>
                  <a:pt x="248" y="364"/>
                </a:moveTo>
                <a:lnTo>
                  <a:pt x="248" y="364"/>
                </a:lnTo>
                <a:lnTo>
                  <a:pt x="224" y="364"/>
                </a:lnTo>
                <a:lnTo>
                  <a:pt x="204" y="368"/>
                </a:lnTo>
                <a:lnTo>
                  <a:pt x="170" y="378"/>
                </a:lnTo>
                <a:lnTo>
                  <a:pt x="170" y="378"/>
                </a:lnTo>
                <a:lnTo>
                  <a:pt x="162" y="356"/>
                </a:lnTo>
                <a:lnTo>
                  <a:pt x="156" y="332"/>
                </a:lnTo>
                <a:lnTo>
                  <a:pt x="150" y="306"/>
                </a:lnTo>
                <a:lnTo>
                  <a:pt x="148" y="276"/>
                </a:lnTo>
                <a:lnTo>
                  <a:pt x="248" y="276"/>
                </a:lnTo>
                <a:lnTo>
                  <a:pt x="248" y="364"/>
                </a:lnTo>
                <a:close/>
                <a:moveTo>
                  <a:pt x="248" y="252"/>
                </a:moveTo>
                <a:lnTo>
                  <a:pt x="150" y="252"/>
                </a:lnTo>
                <a:lnTo>
                  <a:pt x="150" y="252"/>
                </a:lnTo>
                <a:lnTo>
                  <a:pt x="152" y="224"/>
                </a:lnTo>
                <a:lnTo>
                  <a:pt x="156" y="196"/>
                </a:lnTo>
                <a:lnTo>
                  <a:pt x="164" y="170"/>
                </a:lnTo>
                <a:lnTo>
                  <a:pt x="172" y="148"/>
                </a:lnTo>
                <a:lnTo>
                  <a:pt x="172" y="148"/>
                </a:lnTo>
                <a:lnTo>
                  <a:pt x="188" y="152"/>
                </a:lnTo>
                <a:lnTo>
                  <a:pt x="208" y="154"/>
                </a:lnTo>
                <a:lnTo>
                  <a:pt x="248" y="158"/>
                </a:lnTo>
                <a:lnTo>
                  <a:pt x="248" y="252"/>
                </a:lnTo>
                <a:close/>
                <a:moveTo>
                  <a:pt x="248" y="134"/>
                </a:moveTo>
                <a:lnTo>
                  <a:pt x="248" y="134"/>
                </a:lnTo>
                <a:lnTo>
                  <a:pt x="212" y="130"/>
                </a:lnTo>
                <a:lnTo>
                  <a:pt x="182" y="122"/>
                </a:lnTo>
                <a:lnTo>
                  <a:pt x="182" y="122"/>
                </a:lnTo>
                <a:lnTo>
                  <a:pt x="194" y="100"/>
                </a:lnTo>
                <a:lnTo>
                  <a:pt x="206" y="80"/>
                </a:lnTo>
                <a:lnTo>
                  <a:pt x="206" y="80"/>
                </a:lnTo>
                <a:lnTo>
                  <a:pt x="220" y="60"/>
                </a:lnTo>
                <a:lnTo>
                  <a:pt x="234" y="46"/>
                </a:lnTo>
                <a:lnTo>
                  <a:pt x="234" y="46"/>
                </a:lnTo>
                <a:lnTo>
                  <a:pt x="248" y="44"/>
                </a:lnTo>
                <a:lnTo>
                  <a:pt x="248" y="134"/>
                </a:lnTo>
                <a:close/>
                <a:moveTo>
                  <a:pt x="396" y="94"/>
                </a:moveTo>
                <a:lnTo>
                  <a:pt x="396" y="94"/>
                </a:lnTo>
                <a:lnTo>
                  <a:pt x="378" y="104"/>
                </a:lnTo>
                <a:lnTo>
                  <a:pt x="358" y="114"/>
                </a:lnTo>
                <a:lnTo>
                  <a:pt x="358" y="114"/>
                </a:lnTo>
                <a:lnTo>
                  <a:pt x="342" y="88"/>
                </a:lnTo>
                <a:lnTo>
                  <a:pt x="328" y="64"/>
                </a:lnTo>
                <a:lnTo>
                  <a:pt x="328" y="64"/>
                </a:lnTo>
                <a:lnTo>
                  <a:pt x="320" y="54"/>
                </a:lnTo>
                <a:lnTo>
                  <a:pt x="320" y="54"/>
                </a:lnTo>
                <a:lnTo>
                  <a:pt x="340" y="60"/>
                </a:lnTo>
                <a:lnTo>
                  <a:pt x="360" y="70"/>
                </a:lnTo>
                <a:lnTo>
                  <a:pt x="378" y="82"/>
                </a:lnTo>
                <a:lnTo>
                  <a:pt x="396" y="94"/>
                </a:lnTo>
                <a:lnTo>
                  <a:pt x="396" y="94"/>
                </a:lnTo>
                <a:close/>
                <a:moveTo>
                  <a:pt x="268" y="44"/>
                </a:moveTo>
                <a:lnTo>
                  <a:pt x="268" y="44"/>
                </a:lnTo>
                <a:lnTo>
                  <a:pt x="282" y="46"/>
                </a:lnTo>
                <a:lnTo>
                  <a:pt x="282" y="46"/>
                </a:lnTo>
                <a:lnTo>
                  <a:pt x="294" y="60"/>
                </a:lnTo>
                <a:lnTo>
                  <a:pt x="308" y="80"/>
                </a:lnTo>
                <a:lnTo>
                  <a:pt x="308" y="80"/>
                </a:lnTo>
                <a:lnTo>
                  <a:pt x="322" y="98"/>
                </a:lnTo>
                <a:lnTo>
                  <a:pt x="334" y="122"/>
                </a:lnTo>
                <a:lnTo>
                  <a:pt x="334" y="122"/>
                </a:lnTo>
                <a:lnTo>
                  <a:pt x="304" y="130"/>
                </a:lnTo>
                <a:lnTo>
                  <a:pt x="268" y="134"/>
                </a:lnTo>
                <a:lnTo>
                  <a:pt x="268" y="44"/>
                </a:lnTo>
                <a:close/>
                <a:moveTo>
                  <a:pt x="268" y="158"/>
                </a:moveTo>
                <a:lnTo>
                  <a:pt x="268" y="158"/>
                </a:lnTo>
                <a:lnTo>
                  <a:pt x="308" y="154"/>
                </a:lnTo>
                <a:lnTo>
                  <a:pt x="326" y="150"/>
                </a:lnTo>
                <a:lnTo>
                  <a:pt x="344" y="146"/>
                </a:lnTo>
                <a:lnTo>
                  <a:pt x="344" y="146"/>
                </a:lnTo>
                <a:lnTo>
                  <a:pt x="352" y="170"/>
                </a:lnTo>
                <a:lnTo>
                  <a:pt x="358" y="196"/>
                </a:lnTo>
                <a:lnTo>
                  <a:pt x="364" y="224"/>
                </a:lnTo>
                <a:lnTo>
                  <a:pt x="366" y="252"/>
                </a:lnTo>
                <a:lnTo>
                  <a:pt x="268" y="252"/>
                </a:lnTo>
                <a:lnTo>
                  <a:pt x="268" y="158"/>
                </a:lnTo>
                <a:close/>
                <a:moveTo>
                  <a:pt x="268" y="276"/>
                </a:moveTo>
                <a:lnTo>
                  <a:pt x="366" y="276"/>
                </a:lnTo>
                <a:lnTo>
                  <a:pt x="366" y="276"/>
                </a:lnTo>
                <a:lnTo>
                  <a:pt x="364" y="304"/>
                </a:lnTo>
                <a:lnTo>
                  <a:pt x="360" y="330"/>
                </a:lnTo>
                <a:lnTo>
                  <a:pt x="354" y="354"/>
                </a:lnTo>
                <a:lnTo>
                  <a:pt x="346" y="378"/>
                </a:lnTo>
                <a:lnTo>
                  <a:pt x="346" y="378"/>
                </a:lnTo>
                <a:lnTo>
                  <a:pt x="310" y="368"/>
                </a:lnTo>
                <a:lnTo>
                  <a:pt x="290" y="366"/>
                </a:lnTo>
                <a:lnTo>
                  <a:pt x="268" y="364"/>
                </a:lnTo>
                <a:lnTo>
                  <a:pt x="268" y="276"/>
                </a:lnTo>
                <a:close/>
                <a:moveTo>
                  <a:pt x="284" y="476"/>
                </a:moveTo>
                <a:lnTo>
                  <a:pt x="284" y="476"/>
                </a:lnTo>
                <a:lnTo>
                  <a:pt x="268" y="476"/>
                </a:lnTo>
                <a:lnTo>
                  <a:pt x="268" y="388"/>
                </a:lnTo>
                <a:lnTo>
                  <a:pt x="268" y="388"/>
                </a:lnTo>
                <a:lnTo>
                  <a:pt x="288" y="390"/>
                </a:lnTo>
                <a:lnTo>
                  <a:pt x="306" y="392"/>
                </a:lnTo>
                <a:lnTo>
                  <a:pt x="336" y="400"/>
                </a:lnTo>
                <a:lnTo>
                  <a:pt x="336" y="400"/>
                </a:lnTo>
                <a:lnTo>
                  <a:pt x="324" y="422"/>
                </a:lnTo>
                <a:lnTo>
                  <a:pt x="308" y="444"/>
                </a:lnTo>
                <a:lnTo>
                  <a:pt x="308" y="444"/>
                </a:lnTo>
                <a:lnTo>
                  <a:pt x="296" y="462"/>
                </a:lnTo>
                <a:lnTo>
                  <a:pt x="284" y="476"/>
                </a:lnTo>
                <a:lnTo>
                  <a:pt x="284" y="476"/>
                </a:lnTo>
                <a:close/>
                <a:moveTo>
                  <a:pt x="322" y="466"/>
                </a:moveTo>
                <a:lnTo>
                  <a:pt x="322" y="466"/>
                </a:lnTo>
                <a:lnTo>
                  <a:pt x="328" y="460"/>
                </a:lnTo>
                <a:lnTo>
                  <a:pt x="328" y="460"/>
                </a:lnTo>
                <a:lnTo>
                  <a:pt x="344" y="436"/>
                </a:lnTo>
                <a:lnTo>
                  <a:pt x="358" y="408"/>
                </a:lnTo>
                <a:lnTo>
                  <a:pt x="358" y="408"/>
                </a:lnTo>
                <a:lnTo>
                  <a:pt x="380" y="418"/>
                </a:lnTo>
                <a:lnTo>
                  <a:pt x="396" y="426"/>
                </a:lnTo>
                <a:lnTo>
                  <a:pt x="396" y="426"/>
                </a:lnTo>
                <a:lnTo>
                  <a:pt x="380" y="440"/>
                </a:lnTo>
                <a:lnTo>
                  <a:pt x="362" y="450"/>
                </a:lnTo>
                <a:lnTo>
                  <a:pt x="342" y="460"/>
                </a:lnTo>
                <a:lnTo>
                  <a:pt x="322" y="466"/>
                </a:lnTo>
                <a:lnTo>
                  <a:pt x="322" y="466"/>
                </a:lnTo>
                <a:close/>
                <a:moveTo>
                  <a:pt x="414" y="410"/>
                </a:moveTo>
                <a:lnTo>
                  <a:pt x="414" y="410"/>
                </a:lnTo>
                <a:lnTo>
                  <a:pt x="394" y="400"/>
                </a:lnTo>
                <a:lnTo>
                  <a:pt x="368" y="388"/>
                </a:lnTo>
                <a:lnTo>
                  <a:pt x="368" y="388"/>
                </a:lnTo>
                <a:lnTo>
                  <a:pt x="376" y="364"/>
                </a:lnTo>
                <a:lnTo>
                  <a:pt x="384" y="338"/>
                </a:lnTo>
                <a:lnTo>
                  <a:pt x="388" y="308"/>
                </a:lnTo>
                <a:lnTo>
                  <a:pt x="390" y="276"/>
                </a:lnTo>
                <a:lnTo>
                  <a:pt x="474" y="276"/>
                </a:lnTo>
                <a:lnTo>
                  <a:pt x="474" y="276"/>
                </a:lnTo>
                <a:lnTo>
                  <a:pt x="472" y="296"/>
                </a:lnTo>
                <a:lnTo>
                  <a:pt x="468" y="314"/>
                </a:lnTo>
                <a:lnTo>
                  <a:pt x="462" y="332"/>
                </a:lnTo>
                <a:lnTo>
                  <a:pt x="456" y="350"/>
                </a:lnTo>
                <a:lnTo>
                  <a:pt x="448" y="366"/>
                </a:lnTo>
                <a:lnTo>
                  <a:pt x="438" y="382"/>
                </a:lnTo>
                <a:lnTo>
                  <a:pt x="428" y="396"/>
                </a:lnTo>
                <a:lnTo>
                  <a:pt x="414" y="410"/>
                </a:lnTo>
                <a:lnTo>
                  <a:pt x="414" y="410"/>
                </a:lnTo>
                <a:close/>
                <a:moveTo>
                  <a:pt x="390" y="252"/>
                </a:moveTo>
                <a:lnTo>
                  <a:pt x="390" y="252"/>
                </a:lnTo>
                <a:lnTo>
                  <a:pt x="388" y="222"/>
                </a:lnTo>
                <a:lnTo>
                  <a:pt x="382" y="192"/>
                </a:lnTo>
                <a:lnTo>
                  <a:pt x="376" y="164"/>
                </a:lnTo>
                <a:lnTo>
                  <a:pt x="366" y="138"/>
                </a:lnTo>
                <a:lnTo>
                  <a:pt x="366" y="138"/>
                </a:lnTo>
                <a:lnTo>
                  <a:pt x="394" y="126"/>
                </a:lnTo>
                <a:lnTo>
                  <a:pt x="414" y="114"/>
                </a:lnTo>
                <a:lnTo>
                  <a:pt x="414" y="114"/>
                </a:lnTo>
                <a:lnTo>
                  <a:pt x="428" y="130"/>
                </a:lnTo>
                <a:lnTo>
                  <a:pt x="438" y="146"/>
                </a:lnTo>
                <a:lnTo>
                  <a:pt x="448" y="162"/>
                </a:lnTo>
                <a:lnTo>
                  <a:pt x="456" y="180"/>
                </a:lnTo>
                <a:lnTo>
                  <a:pt x="462" y="198"/>
                </a:lnTo>
                <a:lnTo>
                  <a:pt x="468" y="216"/>
                </a:lnTo>
                <a:lnTo>
                  <a:pt x="472" y="234"/>
                </a:lnTo>
                <a:lnTo>
                  <a:pt x="474" y="252"/>
                </a:lnTo>
                <a:lnTo>
                  <a:pt x="390" y="2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2" name="组 91"/>
          <p:cNvGrpSpPr/>
          <p:nvPr/>
        </p:nvGrpSpPr>
        <p:grpSpPr>
          <a:xfrm>
            <a:off x="10152383" y="1715326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93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7" name="图片 6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D97384A-5B39-1A4B-8EB3-AAC6E1534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865" y="843521"/>
            <a:ext cx="2520000" cy="252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B0B9F37-4630-4643-9B21-78B3A209EB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5206" y="926399"/>
            <a:ext cx="2520000" cy="2520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69A78E4-B833-7840-AF88-129954CDC3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5517" y="943870"/>
            <a:ext cx="2520000" cy="2520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5504BA9-3B43-0349-9B46-8E236675B6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7612" y="3199820"/>
            <a:ext cx="2880000" cy="2880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12850D0-025C-154A-A7BC-8304D8D1B1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99151" y="3644663"/>
            <a:ext cx="3354437" cy="25200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C22A032A-9B61-8540-90D0-8828DE32AC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99687" y="3866921"/>
            <a:ext cx="3940789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161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06</a:t>
            </a:r>
            <a:r>
              <a:rPr kumimoji="1" lang="zh-CN" altLang="en-US" sz="3600" dirty="0"/>
              <a:t> 资料</a:t>
            </a:r>
            <a:r>
              <a:rPr kumimoji="1" lang="en-US" altLang="zh-CN" sz="3600" dirty="0"/>
              <a:t>——</a:t>
            </a:r>
            <a:r>
              <a:rPr kumimoji="1" lang="zh-CN" altLang="en-US" sz="3600" dirty="0"/>
              <a:t>专业课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06</a:t>
            </a:r>
            <a:endParaRPr kumimoji="1" lang="zh-CN" altLang="en-US" dirty="0"/>
          </a:p>
        </p:txBody>
      </p:sp>
      <p:grpSp>
        <p:nvGrpSpPr>
          <p:cNvPr id="26" name="组 25"/>
          <p:cNvGrpSpPr/>
          <p:nvPr/>
        </p:nvGrpSpPr>
        <p:grpSpPr>
          <a:xfrm>
            <a:off x="9707390" y="-429784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27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" name="Freeform 217"/>
          <p:cNvSpPr>
            <a:spLocks noEditPoints="1"/>
          </p:cNvSpPr>
          <p:nvPr/>
        </p:nvSpPr>
        <p:spPr bwMode="auto">
          <a:xfrm>
            <a:off x="1604635" y="1634422"/>
            <a:ext cx="448331" cy="326059"/>
          </a:xfrm>
          <a:custGeom>
            <a:avLst/>
            <a:gdLst/>
            <a:ahLst/>
            <a:cxnLst>
              <a:cxn ang="0">
                <a:pos x="0" y="32"/>
              </a:cxn>
              <a:cxn ang="0">
                <a:pos x="176" y="176"/>
              </a:cxn>
              <a:cxn ang="0">
                <a:pos x="352" y="32"/>
              </a:cxn>
              <a:cxn ang="0">
                <a:pos x="352" y="0"/>
              </a:cxn>
              <a:cxn ang="0">
                <a:pos x="0" y="0"/>
              </a:cxn>
              <a:cxn ang="0">
                <a:pos x="0" y="32"/>
              </a:cxn>
              <a:cxn ang="0">
                <a:pos x="0" y="228"/>
              </a:cxn>
              <a:cxn ang="0">
                <a:pos x="86" y="132"/>
              </a:cxn>
              <a:cxn ang="0">
                <a:pos x="0" y="54"/>
              </a:cxn>
              <a:cxn ang="0">
                <a:pos x="0" y="228"/>
              </a:cxn>
              <a:cxn ang="0">
                <a:pos x="352" y="230"/>
              </a:cxn>
              <a:cxn ang="0">
                <a:pos x="262" y="132"/>
              </a:cxn>
              <a:cxn ang="0">
                <a:pos x="352" y="56"/>
              </a:cxn>
              <a:cxn ang="0">
                <a:pos x="352" y="230"/>
              </a:cxn>
              <a:cxn ang="0">
                <a:pos x="176" y="204"/>
              </a:cxn>
              <a:cxn ang="0">
                <a:pos x="104" y="144"/>
              </a:cxn>
              <a:cxn ang="0">
                <a:pos x="0" y="256"/>
              </a:cxn>
              <a:cxn ang="0">
                <a:pos x="352" y="256"/>
              </a:cxn>
              <a:cxn ang="0">
                <a:pos x="248" y="144"/>
              </a:cxn>
              <a:cxn ang="0">
                <a:pos x="176" y="204"/>
              </a:cxn>
            </a:cxnLst>
            <a:rect l="0" t="0" r="r" b="b"/>
            <a:pathLst>
              <a:path w="352" h="256">
                <a:moveTo>
                  <a:pt x="0" y="32"/>
                </a:moveTo>
                <a:lnTo>
                  <a:pt x="176" y="176"/>
                </a:lnTo>
                <a:lnTo>
                  <a:pt x="352" y="32"/>
                </a:lnTo>
                <a:lnTo>
                  <a:pt x="352" y="0"/>
                </a:lnTo>
                <a:lnTo>
                  <a:pt x="0" y="0"/>
                </a:lnTo>
                <a:lnTo>
                  <a:pt x="0" y="32"/>
                </a:lnTo>
                <a:close/>
                <a:moveTo>
                  <a:pt x="0" y="228"/>
                </a:moveTo>
                <a:lnTo>
                  <a:pt x="86" y="132"/>
                </a:lnTo>
                <a:lnTo>
                  <a:pt x="0" y="54"/>
                </a:lnTo>
                <a:lnTo>
                  <a:pt x="0" y="228"/>
                </a:lnTo>
                <a:close/>
                <a:moveTo>
                  <a:pt x="352" y="230"/>
                </a:moveTo>
                <a:lnTo>
                  <a:pt x="262" y="132"/>
                </a:lnTo>
                <a:lnTo>
                  <a:pt x="352" y="56"/>
                </a:lnTo>
                <a:lnTo>
                  <a:pt x="352" y="230"/>
                </a:lnTo>
                <a:close/>
                <a:moveTo>
                  <a:pt x="176" y="204"/>
                </a:moveTo>
                <a:lnTo>
                  <a:pt x="104" y="144"/>
                </a:lnTo>
                <a:lnTo>
                  <a:pt x="0" y="256"/>
                </a:lnTo>
                <a:lnTo>
                  <a:pt x="352" y="256"/>
                </a:lnTo>
                <a:lnTo>
                  <a:pt x="248" y="144"/>
                </a:lnTo>
                <a:lnTo>
                  <a:pt x="176" y="204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44" name="组 43"/>
          <p:cNvGrpSpPr/>
          <p:nvPr/>
        </p:nvGrpSpPr>
        <p:grpSpPr>
          <a:xfrm>
            <a:off x="4491406" y="1558899"/>
            <a:ext cx="398094" cy="477104"/>
            <a:chOff x="1536700" y="911225"/>
            <a:chExt cx="831850" cy="996950"/>
          </a:xfrm>
          <a:solidFill>
            <a:schemeClr val="bg1"/>
          </a:solidFill>
        </p:grpSpPr>
        <p:sp>
          <p:nvSpPr>
            <p:cNvPr id="45" name="Freeform 47"/>
            <p:cNvSpPr/>
            <p:nvPr/>
          </p:nvSpPr>
          <p:spPr bwMode="auto">
            <a:xfrm>
              <a:off x="1838325" y="1765300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2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2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6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2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2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6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1838325" y="1857375"/>
              <a:ext cx="234950" cy="50800"/>
            </a:xfrm>
            <a:custGeom>
              <a:avLst/>
              <a:gdLst/>
              <a:ahLst/>
              <a:cxnLst>
                <a:cxn ang="0">
                  <a:pos x="132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8" y="2"/>
                </a:cxn>
                <a:cxn ang="0">
                  <a:pos x="4" y="4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8" y="30"/>
                </a:cxn>
                <a:cxn ang="0">
                  <a:pos x="16" y="32"/>
                </a:cxn>
                <a:cxn ang="0">
                  <a:pos x="132" y="32"/>
                </a:cxn>
                <a:cxn ang="0">
                  <a:pos x="132" y="32"/>
                </a:cxn>
                <a:cxn ang="0">
                  <a:pos x="138" y="30"/>
                </a:cxn>
                <a:cxn ang="0">
                  <a:pos x="142" y="28"/>
                </a:cxn>
                <a:cxn ang="0">
                  <a:pos x="146" y="22"/>
                </a:cxn>
                <a:cxn ang="0">
                  <a:pos x="148" y="16"/>
                </a:cxn>
                <a:cxn ang="0">
                  <a:pos x="148" y="16"/>
                </a:cxn>
                <a:cxn ang="0">
                  <a:pos x="146" y="10"/>
                </a:cxn>
                <a:cxn ang="0">
                  <a:pos x="142" y="4"/>
                </a:cxn>
                <a:cxn ang="0">
                  <a:pos x="138" y="2"/>
                </a:cxn>
                <a:cxn ang="0">
                  <a:pos x="132" y="0"/>
                </a:cxn>
                <a:cxn ang="0">
                  <a:pos x="132" y="0"/>
                </a:cxn>
              </a:cxnLst>
              <a:rect l="0" t="0" r="r" b="b"/>
              <a:pathLst>
                <a:path w="148" h="32">
                  <a:moveTo>
                    <a:pt x="132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8" y="2"/>
                  </a:lnTo>
                  <a:lnTo>
                    <a:pt x="4" y="4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22"/>
                  </a:lnTo>
                  <a:lnTo>
                    <a:pt x="4" y="28"/>
                  </a:lnTo>
                  <a:lnTo>
                    <a:pt x="8" y="30"/>
                  </a:lnTo>
                  <a:lnTo>
                    <a:pt x="16" y="32"/>
                  </a:lnTo>
                  <a:lnTo>
                    <a:pt x="132" y="32"/>
                  </a:lnTo>
                  <a:lnTo>
                    <a:pt x="132" y="32"/>
                  </a:lnTo>
                  <a:lnTo>
                    <a:pt x="138" y="30"/>
                  </a:lnTo>
                  <a:lnTo>
                    <a:pt x="142" y="28"/>
                  </a:lnTo>
                  <a:lnTo>
                    <a:pt x="146" y="22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6" y="10"/>
                  </a:lnTo>
                  <a:lnTo>
                    <a:pt x="142" y="4"/>
                  </a:lnTo>
                  <a:lnTo>
                    <a:pt x="138" y="2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7" name="Freeform 49"/>
            <p:cNvSpPr>
              <a:spLocks noEditPoints="1"/>
            </p:cNvSpPr>
            <p:nvPr/>
          </p:nvSpPr>
          <p:spPr bwMode="auto">
            <a:xfrm>
              <a:off x="1714500" y="1143000"/>
              <a:ext cx="476250" cy="581025"/>
            </a:xfrm>
            <a:custGeom>
              <a:avLst/>
              <a:gdLst/>
              <a:ahLst/>
              <a:cxnLst>
                <a:cxn ang="0">
                  <a:pos x="150" y="0"/>
                </a:cxn>
                <a:cxn ang="0">
                  <a:pos x="142" y="0"/>
                </a:cxn>
                <a:cxn ang="0">
                  <a:pos x="100" y="10"/>
                </a:cxn>
                <a:cxn ang="0">
                  <a:pos x="62" y="28"/>
                </a:cxn>
                <a:cxn ang="0">
                  <a:pos x="32" y="58"/>
                </a:cxn>
                <a:cxn ang="0">
                  <a:pos x="12" y="94"/>
                </a:cxn>
                <a:cxn ang="0">
                  <a:pos x="2" y="136"/>
                </a:cxn>
                <a:cxn ang="0">
                  <a:pos x="2" y="166"/>
                </a:cxn>
                <a:cxn ang="0">
                  <a:pos x="16" y="214"/>
                </a:cxn>
                <a:cxn ang="0">
                  <a:pos x="56" y="266"/>
                </a:cxn>
                <a:cxn ang="0">
                  <a:pos x="72" y="290"/>
                </a:cxn>
                <a:cxn ang="0">
                  <a:pos x="78" y="322"/>
                </a:cxn>
                <a:cxn ang="0">
                  <a:pos x="78" y="340"/>
                </a:cxn>
                <a:cxn ang="0">
                  <a:pos x="96" y="364"/>
                </a:cxn>
                <a:cxn ang="0">
                  <a:pos x="150" y="366"/>
                </a:cxn>
                <a:cxn ang="0">
                  <a:pos x="192" y="366"/>
                </a:cxn>
                <a:cxn ang="0">
                  <a:pos x="214" y="356"/>
                </a:cxn>
                <a:cxn ang="0">
                  <a:pos x="224" y="334"/>
                </a:cxn>
                <a:cxn ang="0">
                  <a:pos x="224" y="304"/>
                </a:cxn>
                <a:cxn ang="0">
                  <a:pos x="236" y="276"/>
                </a:cxn>
                <a:cxn ang="0">
                  <a:pos x="266" y="242"/>
                </a:cxn>
                <a:cxn ang="0">
                  <a:pos x="290" y="198"/>
                </a:cxn>
                <a:cxn ang="0">
                  <a:pos x="300" y="150"/>
                </a:cxn>
                <a:cxn ang="0">
                  <a:pos x="298" y="122"/>
                </a:cxn>
                <a:cxn ang="0">
                  <a:pos x="284" y="82"/>
                </a:cxn>
                <a:cxn ang="0">
                  <a:pos x="260" y="48"/>
                </a:cxn>
                <a:cxn ang="0">
                  <a:pos x="226" y="22"/>
                </a:cxn>
                <a:cxn ang="0">
                  <a:pos x="188" y="6"/>
                </a:cxn>
                <a:cxn ang="0">
                  <a:pos x="158" y="0"/>
                </a:cxn>
                <a:cxn ang="0">
                  <a:pos x="244" y="156"/>
                </a:cxn>
                <a:cxn ang="0">
                  <a:pos x="234" y="146"/>
                </a:cxn>
                <a:cxn ang="0">
                  <a:pos x="232" y="126"/>
                </a:cxn>
                <a:cxn ang="0">
                  <a:pos x="214" y="92"/>
                </a:cxn>
                <a:cxn ang="0">
                  <a:pos x="182" y="72"/>
                </a:cxn>
                <a:cxn ang="0">
                  <a:pos x="160" y="68"/>
                </a:cxn>
                <a:cxn ang="0">
                  <a:pos x="150" y="50"/>
                </a:cxn>
                <a:cxn ang="0">
                  <a:pos x="156" y="38"/>
                </a:cxn>
                <a:cxn ang="0">
                  <a:pos x="170" y="32"/>
                </a:cxn>
                <a:cxn ang="0">
                  <a:pos x="226" y="52"/>
                </a:cxn>
                <a:cxn ang="0">
                  <a:pos x="262" y="98"/>
                </a:cxn>
                <a:cxn ang="0">
                  <a:pos x="270" y="138"/>
                </a:cxn>
                <a:cxn ang="0">
                  <a:pos x="266" y="152"/>
                </a:cxn>
                <a:cxn ang="0">
                  <a:pos x="252" y="158"/>
                </a:cxn>
              </a:cxnLst>
              <a:rect l="0" t="0" r="r" b="b"/>
              <a:pathLst>
                <a:path w="300" h="366">
                  <a:moveTo>
                    <a:pt x="158" y="0"/>
                  </a:moveTo>
                  <a:lnTo>
                    <a:pt x="158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28" y="2"/>
                  </a:lnTo>
                  <a:lnTo>
                    <a:pt x="114" y="6"/>
                  </a:lnTo>
                  <a:lnTo>
                    <a:pt x="100" y="10"/>
                  </a:lnTo>
                  <a:lnTo>
                    <a:pt x="88" y="14"/>
                  </a:lnTo>
                  <a:lnTo>
                    <a:pt x="74" y="22"/>
                  </a:lnTo>
                  <a:lnTo>
                    <a:pt x="62" y="28"/>
                  </a:lnTo>
                  <a:lnTo>
                    <a:pt x="52" y="38"/>
                  </a:lnTo>
                  <a:lnTo>
                    <a:pt x="42" y="48"/>
                  </a:lnTo>
                  <a:lnTo>
                    <a:pt x="32" y="58"/>
                  </a:lnTo>
                  <a:lnTo>
                    <a:pt x="24" y="68"/>
                  </a:lnTo>
                  <a:lnTo>
                    <a:pt x="18" y="82"/>
                  </a:lnTo>
                  <a:lnTo>
                    <a:pt x="12" y="94"/>
                  </a:lnTo>
                  <a:lnTo>
                    <a:pt x="6" y="108"/>
                  </a:lnTo>
                  <a:lnTo>
                    <a:pt x="4" y="122"/>
                  </a:lnTo>
                  <a:lnTo>
                    <a:pt x="2" y="136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2" y="166"/>
                  </a:lnTo>
                  <a:lnTo>
                    <a:pt x="4" y="182"/>
                  </a:lnTo>
                  <a:lnTo>
                    <a:pt x="10" y="198"/>
                  </a:lnTo>
                  <a:lnTo>
                    <a:pt x="16" y="214"/>
                  </a:lnTo>
                  <a:lnTo>
                    <a:pt x="26" y="228"/>
                  </a:lnTo>
                  <a:lnTo>
                    <a:pt x="34" y="242"/>
                  </a:lnTo>
                  <a:lnTo>
                    <a:pt x="56" y="266"/>
                  </a:lnTo>
                  <a:lnTo>
                    <a:pt x="56" y="266"/>
                  </a:lnTo>
                  <a:lnTo>
                    <a:pt x="66" y="276"/>
                  </a:lnTo>
                  <a:lnTo>
                    <a:pt x="72" y="290"/>
                  </a:lnTo>
                  <a:lnTo>
                    <a:pt x="72" y="290"/>
                  </a:lnTo>
                  <a:lnTo>
                    <a:pt x="76" y="304"/>
                  </a:lnTo>
                  <a:lnTo>
                    <a:pt x="78" y="322"/>
                  </a:lnTo>
                  <a:lnTo>
                    <a:pt x="78" y="334"/>
                  </a:lnTo>
                  <a:lnTo>
                    <a:pt x="78" y="334"/>
                  </a:lnTo>
                  <a:lnTo>
                    <a:pt x="78" y="340"/>
                  </a:lnTo>
                  <a:lnTo>
                    <a:pt x="80" y="346"/>
                  </a:lnTo>
                  <a:lnTo>
                    <a:pt x="86" y="356"/>
                  </a:lnTo>
                  <a:lnTo>
                    <a:pt x="96" y="364"/>
                  </a:lnTo>
                  <a:lnTo>
                    <a:pt x="102" y="366"/>
                  </a:lnTo>
                  <a:lnTo>
                    <a:pt x="110" y="366"/>
                  </a:lnTo>
                  <a:lnTo>
                    <a:pt x="150" y="366"/>
                  </a:lnTo>
                  <a:lnTo>
                    <a:pt x="150" y="366"/>
                  </a:lnTo>
                  <a:lnTo>
                    <a:pt x="192" y="366"/>
                  </a:lnTo>
                  <a:lnTo>
                    <a:pt x="192" y="366"/>
                  </a:lnTo>
                  <a:lnTo>
                    <a:pt x="198" y="366"/>
                  </a:lnTo>
                  <a:lnTo>
                    <a:pt x="204" y="364"/>
                  </a:lnTo>
                  <a:lnTo>
                    <a:pt x="214" y="356"/>
                  </a:lnTo>
                  <a:lnTo>
                    <a:pt x="220" y="346"/>
                  </a:lnTo>
                  <a:lnTo>
                    <a:pt x="222" y="340"/>
                  </a:lnTo>
                  <a:lnTo>
                    <a:pt x="224" y="334"/>
                  </a:lnTo>
                  <a:lnTo>
                    <a:pt x="224" y="322"/>
                  </a:lnTo>
                  <a:lnTo>
                    <a:pt x="224" y="322"/>
                  </a:lnTo>
                  <a:lnTo>
                    <a:pt x="224" y="304"/>
                  </a:lnTo>
                  <a:lnTo>
                    <a:pt x="228" y="290"/>
                  </a:lnTo>
                  <a:lnTo>
                    <a:pt x="228" y="290"/>
                  </a:lnTo>
                  <a:lnTo>
                    <a:pt x="236" y="276"/>
                  </a:lnTo>
                  <a:lnTo>
                    <a:pt x="244" y="266"/>
                  </a:lnTo>
                  <a:lnTo>
                    <a:pt x="244" y="266"/>
                  </a:lnTo>
                  <a:lnTo>
                    <a:pt x="266" y="242"/>
                  </a:lnTo>
                  <a:lnTo>
                    <a:pt x="276" y="228"/>
                  </a:lnTo>
                  <a:lnTo>
                    <a:pt x="284" y="214"/>
                  </a:lnTo>
                  <a:lnTo>
                    <a:pt x="290" y="198"/>
                  </a:lnTo>
                  <a:lnTo>
                    <a:pt x="296" y="182"/>
                  </a:lnTo>
                  <a:lnTo>
                    <a:pt x="298" y="166"/>
                  </a:lnTo>
                  <a:lnTo>
                    <a:pt x="300" y="150"/>
                  </a:lnTo>
                  <a:lnTo>
                    <a:pt x="300" y="150"/>
                  </a:lnTo>
                  <a:lnTo>
                    <a:pt x="300" y="136"/>
                  </a:lnTo>
                  <a:lnTo>
                    <a:pt x="298" y="122"/>
                  </a:lnTo>
                  <a:lnTo>
                    <a:pt x="294" y="108"/>
                  </a:lnTo>
                  <a:lnTo>
                    <a:pt x="290" y="94"/>
                  </a:lnTo>
                  <a:lnTo>
                    <a:pt x="284" y="82"/>
                  </a:lnTo>
                  <a:lnTo>
                    <a:pt x="276" y="70"/>
                  </a:lnTo>
                  <a:lnTo>
                    <a:pt x="268" y="58"/>
                  </a:lnTo>
                  <a:lnTo>
                    <a:pt x="260" y="48"/>
                  </a:lnTo>
                  <a:lnTo>
                    <a:pt x="250" y="38"/>
                  </a:lnTo>
                  <a:lnTo>
                    <a:pt x="238" y="30"/>
                  </a:lnTo>
                  <a:lnTo>
                    <a:pt x="226" y="22"/>
                  </a:lnTo>
                  <a:lnTo>
                    <a:pt x="214" y="14"/>
                  </a:lnTo>
                  <a:lnTo>
                    <a:pt x="202" y="10"/>
                  </a:lnTo>
                  <a:lnTo>
                    <a:pt x="188" y="6"/>
                  </a:lnTo>
                  <a:lnTo>
                    <a:pt x="174" y="2"/>
                  </a:lnTo>
                  <a:lnTo>
                    <a:pt x="158" y="0"/>
                  </a:lnTo>
                  <a:lnTo>
                    <a:pt x="158" y="0"/>
                  </a:lnTo>
                  <a:close/>
                  <a:moveTo>
                    <a:pt x="252" y="158"/>
                  </a:moveTo>
                  <a:lnTo>
                    <a:pt x="252" y="158"/>
                  </a:lnTo>
                  <a:lnTo>
                    <a:pt x="244" y="156"/>
                  </a:lnTo>
                  <a:lnTo>
                    <a:pt x="238" y="152"/>
                  </a:lnTo>
                  <a:lnTo>
                    <a:pt x="238" y="152"/>
                  </a:lnTo>
                  <a:lnTo>
                    <a:pt x="234" y="146"/>
                  </a:lnTo>
                  <a:lnTo>
                    <a:pt x="232" y="138"/>
                  </a:lnTo>
                  <a:lnTo>
                    <a:pt x="232" y="138"/>
                  </a:lnTo>
                  <a:lnTo>
                    <a:pt x="232" y="126"/>
                  </a:lnTo>
                  <a:lnTo>
                    <a:pt x="228" y="112"/>
                  </a:lnTo>
                  <a:lnTo>
                    <a:pt x="222" y="102"/>
                  </a:lnTo>
                  <a:lnTo>
                    <a:pt x="214" y="92"/>
                  </a:lnTo>
                  <a:lnTo>
                    <a:pt x="204" y="84"/>
                  </a:lnTo>
                  <a:lnTo>
                    <a:pt x="194" y="76"/>
                  </a:lnTo>
                  <a:lnTo>
                    <a:pt x="182" y="72"/>
                  </a:lnTo>
                  <a:lnTo>
                    <a:pt x="168" y="70"/>
                  </a:lnTo>
                  <a:lnTo>
                    <a:pt x="168" y="70"/>
                  </a:lnTo>
                  <a:lnTo>
                    <a:pt x="160" y="68"/>
                  </a:lnTo>
                  <a:lnTo>
                    <a:pt x="154" y="64"/>
                  </a:lnTo>
                  <a:lnTo>
                    <a:pt x="150" y="58"/>
                  </a:lnTo>
                  <a:lnTo>
                    <a:pt x="150" y="50"/>
                  </a:lnTo>
                  <a:lnTo>
                    <a:pt x="150" y="50"/>
                  </a:lnTo>
                  <a:lnTo>
                    <a:pt x="152" y="42"/>
                  </a:lnTo>
                  <a:lnTo>
                    <a:pt x="156" y="38"/>
                  </a:lnTo>
                  <a:lnTo>
                    <a:pt x="162" y="34"/>
                  </a:lnTo>
                  <a:lnTo>
                    <a:pt x="170" y="32"/>
                  </a:lnTo>
                  <a:lnTo>
                    <a:pt x="170" y="32"/>
                  </a:lnTo>
                  <a:lnTo>
                    <a:pt x="190" y="36"/>
                  </a:lnTo>
                  <a:lnTo>
                    <a:pt x="210" y="42"/>
                  </a:lnTo>
                  <a:lnTo>
                    <a:pt x="226" y="52"/>
                  </a:lnTo>
                  <a:lnTo>
                    <a:pt x="242" y="66"/>
                  </a:lnTo>
                  <a:lnTo>
                    <a:pt x="254" y="80"/>
                  </a:lnTo>
                  <a:lnTo>
                    <a:pt x="262" y="98"/>
                  </a:lnTo>
                  <a:lnTo>
                    <a:pt x="268" y="118"/>
                  </a:lnTo>
                  <a:lnTo>
                    <a:pt x="270" y="138"/>
                  </a:lnTo>
                  <a:lnTo>
                    <a:pt x="270" y="138"/>
                  </a:lnTo>
                  <a:lnTo>
                    <a:pt x="270" y="146"/>
                  </a:lnTo>
                  <a:lnTo>
                    <a:pt x="266" y="152"/>
                  </a:lnTo>
                  <a:lnTo>
                    <a:pt x="266" y="152"/>
                  </a:lnTo>
                  <a:lnTo>
                    <a:pt x="260" y="156"/>
                  </a:lnTo>
                  <a:lnTo>
                    <a:pt x="252" y="158"/>
                  </a:lnTo>
                  <a:lnTo>
                    <a:pt x="252" y="15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8" name="Rectangle 50"/>
            <p:cNvSpPr>
              <a:spLocks noChangeArrowheads="1"/>
            </p:cNvSpPr>
            <p:nvPr/>
          </p:nvSpPr>
          <p:spPr bwMode="auto">
            <a:xfrm>
              <a:off x="1838325" y="1609725"/>
              <a:ext cx="234950" cy="1143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49" name="Rectangle 51"/>
            <p:cNvSpPr>
              <a:spLocks noChangeArrowheads="1"/>
            </p:cNvSpPr>
            <p:nvPr/>
          </p:nvSpPr>
          <p:spPr bwMode="auto">
            <a:xfrm>
              <a:off x="1838325" y="1765300"/>
              <a:ext cx="234950" cy="50800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1927225" y="911225"/>
              <a:ext cx="53975" cy="180975"/>
            </a:xfrm>
            <a:custGeom>
              <a:avLst/>
              <a:gdLst/>
              <a:ahLst/>
              <a:cxnLst>
                <a:cxn ang="0">
                  <a:pos x="34" y="112"/>
                </a:cxn>
                <a:cxn ang="0">
                  <a:pos x="4" y="114"/>
                </a:cxn>
                <a:cxn ang="0">
                  <a:pos x="0" y="0"/>
                </a:cxn>
                <a:cxn ang="0">
                  <a:pos x="28" y="0"/>
                </a:cxn>
                <a:cxn ang="0">
                  <a:pos x="34" y="112"/>
                </a:cxn>
              </a:cxnLst>
              <a:rect l="0" t="0" r="r" b="b"/>
              <a:pathLst>
                <a:path w="34" h="114">
                  <a:moveTo>
                    <a:pt x="34" y="112"/>
                  </a:moveTo>
                  <a:lnTo>
                    <a:pt x="4" y="114"/>
                  </a:lnTo>
                  <a:lnTo>
                    <a:pt x="0" y="0"/>
                  </a:lnTo>
                  <a:lnTo>
                    <a:pt x="28" y="0"/>
                  </a:lnTo>
                  <a:lnTo>
                    <a:pt x="34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1698625" y="962025"/>
              <a:ext cx="130175" cy="177800"/>
            </a:xfrm>
            <a:custGeom>
              <a:avLst/>
              <a:gdLst/>
              <a:ahLst/>
              <a:cxnLst>
                <a:cxn ang="0">
                  <a:pos x="58" y="112"/>
                </a:cxn>
                <a:cxn ang="0">
                  <a:pos x="0" y="14"/>
                </a:cxn>
                <a:cxn ang="0">
                  <a:pos x="26" y="0"/>
                </a:cxn>
                <a:cxn ang="0">
                  <a:pos x="82" y="98"/>
                </a:cxn>
                <a:cxn ang="0">
                  <a:pos x="58" y="112"/>
                </a:cxn>
              </a:cxnLst>
              <a:rect l="0" t="0" r="r" b="b"/>
              <a:pathLst>
                <a:path w="82" h="112">
                  <a:moveTo>
                    <a:pt x="58" y="112"/>
                  </a:moveTo>
                  <a:lnTo>
                    <a:pt x="0" y="14"/>
                  </a:lnTo>
                  <a:lnTo>
                    <a:pt x="26" y="0"/>
                  </a:lnTo>
                  <a:lnTo>
                    <a:pt x="82" y="98"/>
                  </a:lnTo>
                  <a:lnTo>
                    <a:pt x="58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1536700" y="1123950"/>
              <a:ext cx="180975" cy="1301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14" y="58"/>
                </a:cxn>
                <a:cxn ang="0">
                  <a:pos x="98" y="82"/>
                </a:cxn>
                <a:cxn ang="0">
                  <a:pos x="0" y="26"/>
                </a:cxn>
                <a:cxn ang="0">
                  <a:pos x="14" y="0"/>
                </a:cxn>
              </a:cxnLst>
              <a:rect l="0" t="0" r="r" b="b"/>
              <a:pathLst>
                <a:path w="114" h="82">
                  <a:moveTo>
                    <a:pt x="14" y="0"/>
                  </a:moveTo>
                  <a:lnTo>
                    <a:pt x="114" y="58"/>
                  </a:lnTo>
                  <a:lnTo>
                    <a:pt x="98" y="82"/>
                  </a:lnTo>
                  <a:lnTo>
                    <a:pt x="0" y="26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3" name="Freeform 55"/>
            <p:cNvSpPr/>
            <p:nvPr/>
          </p:nvSpPr>
          <p:spPr bwMode="auto">
            <a:xfrm>
              <a:off x="2190750" y="1123950"/>
              <a:ext cx="177800" cy="130175"/>
            </a:xfrm>
            <a:custGeom>
              <a:avLst/>
              <a:gdLst/>
              <a:ahLst/>
              <a:cxnLst>
                <a:cxn ang="0">
                  <a:pos x="98" y="0"/>
                </a:cxn>
                <a:cxn ang="0">
                  <a:pos x="0" y="58"/>
                </a:cxn>
                <a:cxn ang="0">
                  <a:pos x="14" y="82"/>
                </a:cxn>
                <a:cxn ang="0">
                  <a:pos x="112" y="26"/>
                </a:cxn>
                <a:cxn ang="0">
                  <a:pos x="98" y="0"/>
                </a:cxn>
              </a:cxnLst>
              <a:rect l="0" t="0" r="r" b="b"/>
              <a:pathLst>
                <a:path w="112" h="82">
                  <a:moveTo>
                    <a:pt x="98" y="0"/>
                  </a:moveTo>
                  <a:lnTo>
                    <a:pt x="0" y="58"/>
                  </a:lnTo>
                  <a:lnTo>
                    <a:pt x="14" y="82"/>
                  </a:lnTo>
                  <a:lnTo>
                    <a:pt x="112" y="26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2076450" y="962025"/>
              <a:ext cx="130175" cy="177800"/>
            </a:xfrm>
            <a:custGeom>
              <a:avLst/>
              <a:gdLst/>
              <a:ahLst/>
              <a:cxnLst>
                <a:cxn ang="0">
                  <a:pos x="26" y="112"/>
                </a:cxn>
                <a:cxn ang="0">
                  <a:pos x="0" y="98"/>
                </a:cxn>
                <a:cxn ang="0">
                  <a:pos x="58" y="0"/>
                </a:cxn>
                <a:cxn ang="0">
                  <a:pos x="82" y="14"/>
                </a:cxn>
                <a:cxn ang="0">
                  <a:pos x="26" y="112"/>
                </a:cxn>
              </a:cxnLst>
              <a:rect l="0" t="0" r="r" b="b"/>
              <a:pathLst>
                <a:path w="82" h="112">
                  <a:moveTo>
                    <a:pt x="26" y="112"/>
                  </a:moveTo>
                  <a:lnTo>
                    <a:pt x="0" y="98"/>
                  </a:lnTo>
                  <a:lnTo>
                    <a:pt x="58" y="0"/>
                  </a:lnTo>
                  <a:lnTo>
                    <a:pt x="82" y="14"/>
                  </a:lnTo>
                  <a:lnTo>
                    <a:pt x="26" y="1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u="sng"/>
            </a:p>
          </p:txBody>
        </p:sp>
      </p:grpSp>
      <p:sp>
        <p:nvSpPr>
          <p:cNvPr id="83" name="Freeform 119"/>
          <p:cNvSpPr>
            <a:spLocks noEditPoints="1"/>
          </p:cNvSpPr>
          <p:nvPr/>
        </p:nvSpPr>
        <p:spPr bwMode="auto">
          <a:xfrm>
            <a:off x="7312856" y="1616687"/>
            <a:ext cx="440732" cy="440732"/>
          </a:xfrm>
          <a:custGeom>
            <a:avLst/>
            <a:gdLst/>
            <a:ahLst/>
            <a:cxnLst>
              <a:cxn ang="0">
                <a:pos x="182" y="12"/>
              </a:cxn>
              <a:cxn ang="0">
                <a:pos x="76" y="76"/>
              </a:cxn>
              <a:cxn ang="0">
                <a:pos x="10" y="182"/>
              </a:cxn>
              <a:cxn ang="0">
                <a:pos x="0" y="286"/>
              </a:cxn>
              <a:cxn ang="0">
                <a:pos x="44" y="406"/>
              </a:cxn>
              <a:cxn ang="0">
                <a:pos x="136" y="488"/>
              </a:cxn>
              <a:cxn ang="0">
                <a:pos x="260" y="520"/>
              </a:cxn>
              <a:cxn ang="0">
                <a:pos x="360" y="500"/>
              </a:cxn>
              <a:cxn ang="0">
                <a:pos x="460" y="426"/>
              </a:cxn>
              <a:cxn ang="0">
                <a:pos x="514" y="312"/>
              </a:cxn>
              <a:cxn ang="0">
                <a:pos x="514" y="208"/>
              </a:cxn>
              <a:cxn ang="0">
                <a:pos x="460" y="94"/>
              </a:cxn>
              <a:cxn ang="0">
                <a:pos x="360" y="20"/>
              </a:cxn>
              <a:cxn ang="0">
                <a:pos x="260" y="0"/>
              </a:cxn>
              <a:cxn ang="0">
                <a:pos x="172" y="88"/>
              </a:cxn>
              <a:cxn ang="0">
                <a:pos x="118" y="96"/>
              </a:cxn>
              <a:cxn ang="0">
                <a:pos x="194" y="54"/>
              </a:cxn>
              <a:cxn ang="0">
                <a:pos x="148" y="140"/>
              </a:cxn>
              <a:cxn ang="0">
                <a:pos x="42" y="252"/>
              </a:cxn>
              <a:cxn ang="0">
                <a:pos x="58" y="180"/>
              </a:cxn>
              <a:cxn ang="0">
                <a:pos x="100" y="114"/>
              </a:cxn>
              <a:cxn ang="0">
                <a:pos x="132" y="336"/>
              </a:cxn>
              <a:cxn ang="0">
                <a:pos x="100" y="410"/>
              </a:cxn>
              <a:cxn ang="0">
                <a:pos x="58" y="350"/>
              </a:cxn>
              <a:cxn ang="0">
                <a:pos x="42" y="276"/>
              </a:cxn>
              <a:cxn ang="0">
                <a:pos x="156" y="406"/>
              </a:cxn>
              <a:cxn ang="0">
                <a:pos x="192" y="466"/>
              </a:cxn>
              <a:cxn ang="0">
                <a:pos x="118" y="426"/>
              </a:cxn>
              <a:cxn ang="0">
                <a:pos x="220" y="460"/>
              </a:cxn>
              <a:cxn ang="0">
                <a:pos x="210" y="392"/>
              </a:cxn>
              <a:cxn ang="0">
                <a:pos x="248" y="364"/>
              </a:cxn>
              <a:cxn ang="0">
                <a:pos x="162" y="356"/>
              </a:cxn>
              <a:cxn ang="0">
                <a:pos x="248" y="364"/>
              </a:cxn>
              <a:cxn ang="0">
                <a:pos x="156" y="196"/>
              </a:cxn>
              <a:cxn ang="0">
                <a:pos x="208" y="154"/>
              </a:cxn>
              <a:cxn ang="0">
                <a:pos x="212" y="130"/>
              </a:cxn>
              <a:cxn ang="0">
                <a:pos x="206" y="80"/>
              </a:cxn>
              <a:cxn ang="0">
                <a:pos x="248" y="134"/>
              </a:cxn>
              <a:cxn ang="0">
                <a:pos x="358" y="114"/>
              </a:cxn>
              <a:cxn ang="0">
                <a:pos x="320" y="54"/>
              </a:cxn>
              <a:cxn ang="0">
                <a:pos x="396" y="94"/>
              </a:cxn>
              <a:cxn ang="0">
                <a:pos x="294" y="60"/>
              </a:cxn>
              <a:cxn ang="0">
                <a:pos x="334" y="122"/>
              </a:cxn>
              <a:cxn ang="0">
                <a:pos x="268" y="158"/>
              </a:cxn>
              <a:cxn ang="0">
                <a:pos x="352" y="170"/>
              </a:cxn>
              <a:cxn ang="0">
                <a:pos x="268" y="158"/>
              </a:cxn>
              <a:cxn ang="0">
                <a:pos x="360" y="330"/>
              </a:cxn>
              <a:cxn ang="0">
                <a:pos x="290" y="366"/>
              </a:cxn>
              <a:cxn ang="0">
                <a:pos x="268" y="476"/>
              </a:cxn>
              <a:cxn ang="0">
                <a:pos x="336" y="400"/>
              </a:cxn>
              <a:cxn ang="0">
                <a:pos x="296" y="462"/>
              </a:cxn>
              <a:cxn ang="0">
                <a:pos x="328" y="460"/>
              </a:cxn>
              <a:cxn ang="0">
                <a:pos x="380" y="418"/>
              </a:cxn>
              <a:cxn ang="0">
                <a:pos x="342" y="460"/>
              </a:cxn>
              <a:cxn ang="0">
                <a:pos x="394" y="400"/>
              </a:cxn>
              <a:cxn ang="0">
                <a:pos x="388" y="308"/>
              </a:cxn>
              <a:cxn ang="0">
                <a:pos x="468" y="314"/>
              </a:cxn>
              <a:cxn ang="0">
                <a:pos x="428" y="396"/>
              </a:cxn>
              <a:cxn ang="0">
                <a:pos x="388" y="222"/>
              </a:cxn>
              <a:cxn ang="0">
                <a:pos x="394" y="126"/>
              </a:cxn>
              <a:cxn ang="0">
                <a:pos x="448" y="162"/>
              </a:cxn>
              <a:cxn ang="0">
                <a:pos x="474" y="252"/>
              </a:cxn>
            </a:cxnLst>
            <a:rect l="0" t="0" r="r" b="b"/>
            <a:pathLst>
              <a:path w="520" h="520">
                <a:moveTo>
                  <a:pt x="260" y="0"/>
                </a:moveTo>
                <a:lnTo>
                  <a:pt x="260" y="0"/>
                </a:lnTo>
                <a:lnTo>
                  <a:pt x="232" y="2"/>
                </a:lnTo>
                <a:lnTo>
                  <a:pt x="206" y="6"/>
                </a:lnTo>
                <a:lnTo>
                  <a:pt x="182" y="12"/>
                </a:lnTo>
                <a:lnTo>
                  <a:pt x="158" y="20"/>
                </a:lnTo>
                <a:lnTo>
                  <a:pt x="136" y="32"/>
                </a:lnTo>
                <a:lnTo>
                  <a:pt x="114" y="44"/>
                </a:lnTo>
                <a:lnTo>
                  <a:pt x="94" y="60"/>
                </a:lnTo>
                <a:lnTo>
                  <a:pt x="76" y="76"/>
                </a:lnTo>
                <a:lnTo>
                  <a:pt x="58" y="94"/>
                </a:lnTo>
                <a:lnTo>
                  <a:pt x="44" y="114"/>
                </a:lnTo>
                <a:lnTo>
                  <a:pt x="30" y="136"/>
                </a:lnTo>
                <a:lnTo>
                  <a:pt x="20" y="158"/>
                </a:lnTo>
                <a:lnTo>
                  <a:pt x="10" y="182"/>
                </a:lnTo>
                <a:lnTo>
                  <a:pt x="4" y="208"/>
                </a:lnTo>
                <a:lnTo>
                  <a:pt x="0" y="234"/>
                </a:lnTo>
                <a:lnTo>
                  <a:pt x="0" y="260"/>
                </a:lnTo>
                <a:lnTo>
                  <a:pt x="0" y="260"/>
                </a:lnTo>
                <a:lnTo>
                  <a:pt x="0" y="286"/>
                </a:lnTo>
                <a:lnTo>
                  <a:pt x="4" y="312"/>
                </a:lnTo>
                <a:lnTo>
                  <a:pt x="10" y="338"/>
                </a:lnTo>
                <a:lnTo>
                  <a:pt x="20" y="360"/>
                </a:lnTo>
                <a:lnTo>
                  <a:pt x="30" y="384"/>
                </a:lnTo>
                <a:lnTo>
                  <a:pt x="44" y="406"/>
                </a:lnTo>
                <a:lnTo>
                  <a:pt x="58" y="426"/>
                </a:lnTo>
                <a:lnTo>
                  <a:pt x="76" y="444"/>
                </a:lnTo>
                <a:lnTo>
                  <a:pt x="94" y="460"/>
                </a:lnTo>
                <a:lnTo>
                  <a:pt x="114" y="476"/>
                </a:lnTo>
                <a:lnTo>
                  <a:pt x="136" y="488"/>
                </a:lnTo>
                <a:lnTo>
                  <a:pt x="158" y="500"/>
                </a:lnTo>
                <a:lnTo>
                  <a:pt x="182" y="508"/>
                </a:lnTo>
                <a:lnTo>
                  <a:pt x="206" y="514"/>
                </a:lnTo>
                <a:lnTo>
                  <a:pt x="232" y="518"/>
                </a:lnTo>
                <a:lnTo>
                  <a:pt x="260" y="520"/>
                </a:lnTo>
                <a:lnTo>
                  <a:pt x="260" y="520"/>
                </a:lnTo>
                <a:lnTo>
                  <a:pt x="286" y="518"/>
                </a:lnTo>
                <a:lnTo>
                  <a:pt x="312" y="514"/>
                </a:lnTo>
                <a:lnTo>
                  <a:pt x="336" y="508"/>
                </a:lnTo>
                <a:lnTo>
                  <a:pt x="360" y="500"/>
                </a:lnTo>
                <a:lnTo>
                  <a:pt x="384" y="488"/>
                </a:lnTo>
                <a:lnTo>
                  <a:pt x="404" y="476"/>
                </a:lnTo>
                <a:lnTo>
                  <a:pt x="424" y="460"/>
                </a:lnTo>
                <a:lnTo>
                  <a:pt x="444" y="444"/>
                </a:lnTo>
                <a:lnTo>
                  <a:pt x="460" y="426"/>
                </a:lnTo>
                <a:lnTo>
                  <a:pt x="474" y="406"/>
                </a:lnTo>
                <a:lnTo>
                  <a:pt x="488" y="384"/>
                </a:lnTo>
                <a:lnTo>
                  <a:pt x="498" y="360"/>
                </a:lnTo>
                <a:lnTo>
                  <a:pt x="508" y="338"/>
                </a:lnTo>
                <a:lnTo>
                  <a:pt x="514" y="312"/>
                </a:lnTo>
                <a:lnTo>
                  <a:pt x="518" y="286"/>
                </a:lnTo>
                <a:lnTo>
                  <a:pt x="520" y="260"/>
                </a:lnTo>
                <a:lnTo>
                  <a:pt x="520" y="260"/>
                </a:lnTo>
                <a:lnTo>
                  <a:pt x="518" y="234"/>
                </a:lnTo>
                <a:lnTo>
                  <a:pt x="514" y="208"/>
                </a:lnTo>
                <a:lnTo>
                  <a:pt x="508" y="182"/>
                </a:lnTo>
                <a:lnTo>
                  <a:pt x="498" y="158"/>
                </a:lnTo>
                <a:lnTo>
                  <a:pt x="488" y="136"/>
                </a:lnTo>
                <a:lnTo>
                  <a:pt x="474" y="114"/>
                </a:lnTo>
                <a:lnTo>
                  <a:pt x="460" y="94"/>
                </a:lnTo>
                <a:lnTo>
                  <a:pt x="444" y="76"/>
                </a:lnTo>
                <a:lnTo>
                  <a:pt x="424" y="60"/>
                </a:lnTo>
                <a:lnTo>
                  <a:pt x="404" y="44"/>
                </a:lnTo>
                <a:lnTo>
                  <a:pt x="384" y="32"/>
                </a:lnTo>
                <a:lnTo>
                  <a:pt x="360" y="20"/>
                </a:lnTo>
                <a:lnTo>
                  <a:pt x="336" y="12"/>
                </a:lnTo>
                <a:lnTo>
                  <a:pt x="312" y="6"/>
                </a:lnTo>
                <a:lnTo>
                  <a:pt x="286" y="2"/>
                </a:lnTo>
                <a:lnTo>
                  <a:pt x="260" y="0"/>
                </a:lnTo>
                <a:lnTo>
                  <a:pt x="260" y="0"/>
                </a:lnTo>
                <a:close/>
                <a:moveTo>
                  <a:pt x="194" y="54"/>
                </a:moveTo>
                <a:lnTo>
                  <a:pt x="194" y="54"/>
                </a:lnTo>
                <a:lnTo>
                  <a:pt x="186" y="64"/>
                </a:lnTo>
                <a:lnTo>
                  <a:pt x="186" y="64"/>
                </a:lnTo>
                <a:lnTo>
                  <a:pt x="172" y="88"/>
                </a:lnTo>
                <a:lnTo>
                  <a:pt x="158" y="114"/>
                </a:lnTo>
                <a:lnTo>
                  <a:pt x="158" y="114"/>
                </a:lnTo>
                <a:lnTo>
                  <a:pt x="136" y="106"/>
                </a:lnTo>
                <a:lnTo>
                  <a:pt x="118" y="96"/>
                </a:lnTo>
                <a:lnTo>
                  <a:pt x="118" y="96"/>
                </a:lnTo>
                <a:lnTo>
                  <a:pt x="136" y="82"/>
                </a:lnTo>
                <a:lnTo>
                  <a:pt x="154" y="70"/>
                </a:lnTo>
                <a:lnTo>
                  <a:pt x="174" y="62"/>
                </a:lnTo>
                <a:lnTo>
                  <a:pt x="194" y="54"/>
                </a:lnTo>
                <a:lnTo>
                  <a:pt x="194" y="54"/>
                </a:lnTo>
                <a:close/>
                <a:moveTo>
                  <a:pt x="100" y="114"/>
                </a:moveTo>
                <a:lnTo>
                  <a:pt x="100" y="114"/>
                </a:lnTo>
                <a:lnTo>
                  <a:pt x="122" y="128"/>
                </a:lnTo>
                <a:lnTo>
                  <a:pt x="148" y="140"/>
                </a:lnTo>
                <a:lnTo>
                  <a:pt x="148" y="140"/>
                </a:lnTo>
                <a:lnTo>
                  <a:pt x="140" y="164"/>
                </a:lnTo>
                <a:lnTo>
                  <a:pt x="132" y="192"/>
                </a:lnTo>
                <a:lnTo>
                  <a:pt x="128" y="222"/>
                </a:lnTo>
                <a:lnTo>
                  <a:pt x="124" y="252"/>
                </a:lnTo>
                <a:lnTo>
                  <a:pt x="42" y="252"/>
                </a:lnTo>
                <a:lnTo>
                  <a:pt x="42" y="252"/>
                </a:lnTo>
                <a:lnTo>
                  <a:pt x="44" y="234"/>
                </a:lnTo>
                <a:lnTo>
                  <a:pt x="48" y="216"/>
                </a:lnTo>
                <a:lnTo>
                  <a:pt x="52" y="196"/>
                </a:lnTo>
                <a:lnTo>
                  <a:pt x="58" y="180"/>
                </a:lnTo>
                <a:lnTo>
                  <a:pt x="66" y="162"/>
                </a:lnTo>
                <a:lnTo>
                  <a:pt x="76" y="144"/>
                </a:lnTo>
                <a:lnTo>
                  <a:pt x="88" y="130"/>
                </a:lnTo>
                <a:lnTo>
                  <a:pt x="100" y="114"/>
                </a:lnTo>
                <a:lnTo>
                  <a:pt x="100" y="114"/>
                </a:lnTo>
                <a:close/>
                <a:moveTo>
                  <a:pt x="42" y="276"/>
                </a:moveTo>
                <a:lnTo>
                  <a:pt x="124" y="276"/>
                </a:lnTo>
                <a:lnTo>
                  <a:pt x="124" y="276"/>
                </a:lnTo>
                <a:lnTo>
                  <a:pt x="126" y="308"/>
                </a:lnTo>
                <a:lnTo>
                  <a:pt x="132" y="336"/>
                </a:lnTo>
                <a:lnTo>
                  <a:pt x="138" y="362"/>
                </a:lnTo>
                <a:lnTo>
                  <a:pt x="146" y="386"/>
                </a:lnTo>
                <a:lnTo>
                  <a:pt x="146" y="386"/>
                </a:lnTo>
                <a:lnTo>
                  <a:pt x="120" y="398"/>
                </a:lnTo>
                <a:lnTo>
                  <a:pt x="100" y="410"/>
                </a:lnTo>
                <a:lnTo>
                  <a:pt x="100" y="410"/>
                </a:lnTo>
                <a:lnTo>
                  <a:pt x="88" y="396"/>
                </a:lnTo>
                <a:lnTo>
                  <a:pt x="76" y="382"/>
                </a:lnTo>
                <a:lnTo>
                  <a:pt x="66" y="366"/>
                </a:lnTo>
                <a:lnTo>
                  <a:pt x="58" y="350"/>
                </a:lnTo>
                <a:lnTo>
                  <a:pt x="52" y="332"/>
                </a:lnTo>
                <a:lnTo>
                  <a:pt x="48" y="314"/>
                </a:lnTo>
                <a:lnTo>
                  <a:pt x="44" y="296"/>
                </a:lnTo>
                <a:lnTo>
                  <a:pt x="42" y="276"/>
                </a:lnTo>
                <a:lnTo>
                  <a:pt x="42" y="276"/>
                </a:lnTo>
                <a:close/>
                <a:moveTo>
                  <a:pt x="118" y="426"/>
                </a:moveTo>
                <a:lnTo>
                  <a:pt x="118" y="426"/>
                </a:lnTo>
                <a:lnTo>
                  <a:pt x="136" y="416"/>
                </a:lnTo>
                <a:lnTo>
                  <a:pt x="156" y="406"/>
                </a:lnTo>
                <a:lnTo>
                  <a:pt x="156" y="406"/>
                </a:lnTo>
                <a:lnTo>
                  <a:pt x="170" y="436"/>
                </a:lnTo>
                <a:lnTo>
                  <a:pt x="186" y="460"/>
                </a:lnTo>
                <a:lnTo>
                  <a:pt x="186" y="460"/>
                </a:lnTo>
                <a:lnTo>
                  <a:pt x="192" y="466"/>
                </a:lnTo>
                <a:lnTo>
                  <a:pt x="192" y="466"/>
                </a:lnTo>
                <a:lnTo>
                  <a:pt x="172" y="460"/>
                </a:lnTo>
                <a:lnTo>
                  <a:pt x="154" y="450"/>
                </a:lnTo>
                <a:lnTo>
                  <a:pt x="136" y="438"/>
                </a:lnTo>
                <a:lnTo>
                  <a:pt x="118" y="426"/>
                </a:lnTo>
                <a:lnTo>
                  <a:pt x="118" y="426"/>
                </a:lnTo>
                <a:close/>
                <a:moveTo>
                  <a:pt x="248" y="476"/>
                </a:moveTo>
                <a:lnTo>
                  <a:pt x="248" y="476"/>
                </a:lnTo>
                <a:lnTo>
                  <a:pt x="232" y="476"/>
                </a:lnTo>
                <a:lnTo>
                  <a:pt x="232" y="476"/>
                </a:lnTo>
                <a:lnTo>
                  <a:pt x="220" y="460"/>
                </a:lnTo>
                <a:lnTo>
                  <a:pt x="206" y="444"/>
                </a:lnTo>
                <a:lnTo>
                  <a:pt x="192" y="422"/>
                </a:lnTo>
                <a:lnTo>
                  <a:pt x="180" y="398"/>
                </a:lnTo>
                <a:lnTo>
                  <a:pt x="180" y="398"/>
                </a:lnTo>
                <a:lnTo>
                  <a:pt x="210" y="392"/>
                </a:lnTo>
                <a:lnTo>
                  <a:pt x="228" y="388"/>
                </a:lnTo>
                <a:lnTo>
                  <a:pt x="248" y="388"/>
                </a:lnTo>
                <a:lnTo>
                  <a:pt x="248" y="476"/>
                </a:lnTo>
                <a:close/>
                <a:moveTo>
                  <a:pt x="248" y="364"/>
                </a:moveTo>
                <a:lnTo>
                  <a:pt x="248" y="364"/>
                </a:lnTo>
                <a:lnTo>
                  <a:pt x="224" y="364"/>
                </a:lnTo>
                <a:lnTo>
                  <a:pt x="204" y="368"/>
                </a:lnTo>
                <a:lnTo>
                  <a:pt x="170" y="378"/>
                </a:lnTo>
                <a:lnTo>
                  <a:pt x="170" y="378"/>
                </a:lnTo>
                <a:lnTo>
                  <a:pt x="162" y="356"/>
                </a:lnTo>
                <a:lnTo>
                  <a:pt x="156" y="332"/>
                </a:lnTo>
                <a:lnTo>
                  <a:pt x="150" y="306"/>
                </a:lnTo>
                <a:lnTo>
                  <a:pt x="148" y="276"/>
                </a:lnTo>
                <a:lnTo>
                  <a:pt x="248" y="276"/>
                </a:lnTo>
                <a:lnTo>
                  <a:pt x="248" y="364"/>
                </a:lnTo>
                <a:close/>
                <a:moveTo>
                  <a:pt x="248" y="252"/>
                </a:moveTo>
                <a:lnTo>
                  <a:pt x="150" y="252"/>
                </a:lnTo>
                <a:lnTo>
                  <a:pt x="150" y="252"/>
                </a:lnTo>
                <a:lnTo>
                  <a:pt x="152" y="224"/>
                </a:lnTo>
                <a:lnTo>
                  <a:pt x="156" y="196"/>
                </a:lnTo>
                <a:lnTo>
                  <a:pt x="164" y="170"/>
                </a:lnTo>
                <a:lnTo>
                  <a:pt x="172" y="148"/>
                </a:lnTo>
                <a:lnTo>
                  <a:pt x="172" y="148"/>
                </a:lnTo>
                <a:lnTo>
                  <a:pt x="188" y="152"/>
                </a:lnTo>
                <a:lnTo>
                  <a:pt x="208" y="154"/>
                </a:lnTo>
                <a:lnTo>
                  <a:pt x="248" y="158"/>
                </a:lnTo>
                <a:lnTo>
                  <a:pt x="248" y="252"/>
                </a:lnTo>
                <a:close/>
                <a:moveTo>
                  <a:pt x="248" y="134"/>
                </a:moveTo>
                <a:lnTo>
                  <a:pt x="248" y="134"/>
                </a:lnTo>
                <a:lnTo>
                  <a:pt x="212" y="130"/>
                </a:lnTo>
                <a:lnTo>
                  <a:pt x="182" y="122"/>
                </a:lnTo>
                <a:lnTo>
                  <a:pt x="182" y="122"/>
                </a:lnTo>
                <a:lnTo>
                  <a:pt x="194" y="100"/>
                </a:lnTo>
                <a:lnTo>
                  <a:pt x="206" y="80"/>
                </a:lnTo>
                <a:lnTo>
                  <a:pt x="206" y="80"/>
                </a:lnTo>
                <a:lnTo>
                  <a:pt x="220" y="60"/>
                </a:lnTo>
                <a:lnTo>
                  <a:pt x="234" y="46"/>
                </a:lnTo>
                <a:lnTo>
                  <a:pt x="234" y="46"/>
                </a:lnTo>
                <a:lnTo>
                  <a:pt x="248" y="44"/>
                </a:lnTo>
                <a:lnTo>
                  <a:pt x="248" y="134"/>
                </a:lnTo>
                <a:close/>
                <a:moveTo>
                  <a:pt x="396" y="94"/>
                </a:moveTo>
                <a:lnTo>
                  <a:pt x="396" y="94"/>
                </a:lnTo>
                <a:lnTo>
                  <a:pt x="378" y="104"/>
                </a:lnTo>
                <a:lnTo>
                  <a:pt x="358" y="114"/>
                </a:lnTo>
                <a:lnTo>
                  <a:pt x="358" y="114"/>
                </a:lnTo>
                <a:lnTo>
                  <a:pt x="342" y="88"/>
                </a:lnTo>
                <a:lnTo>
                  <a:pt x="328" y="64"/>
                </a:lnTo>
                <a:lnTo>
                  <a:pt x="328" y="64"/>
                </a:lnTo>
                <a:lnTo>
                  <a:pt x="320" y="54"/>
                </a:lnTo>
                <a:lnTo>
                  <a:pt x="320" y="54"/>
                </a:lnTo>
                <a:lnTo>
                  <a:pt x="340" y="60"/>
                </a:lnTo>
                <a:lnTo>
                  <a:pt x="360" y="70"/>
                </a:lnTo>
                <a:lnTo>
                  <a:pt x="378" y="82"/>
                </a:lnTo>
                <a:lnTo>
                  <a:pt x="396" y="94"/>
                </a:lnTo>
                <a:lnTo>
                  <a:pt x="396" y="94"/>
                </a:lnTo>
                <a:close/>
                <a:moveTo>
                  <a:pt x="268" y="44"/>
                </a:moveTo>
                <a:lnTo>
                  <a:pt x="268" y="44"/>
                </a:lnTo>
                <a:lnTo>
                  <a:pt x="282" y="46"/>
                </a:lnTo>
                <a:lnTo>
                  <a:pt x="282" y="46"/>
                </a:lnTo>
                <a:lnTo>
                  <a:pt x="294" y="60"/>
                </a:lnTo>
                <a:lnTo>
                  <a:pt x="308" y="80"/>
                </a:lnTo>
                <a:lnTo>
                  <a:pt x="308" y="80"/>
                </a:lnTo>
                <a:lnTo>
                  <a:pt x="322" y="98"/>
                </a:lnTo>
                <a:lnTo>
                  <a:pt x="334" y="122"/>
                </a:lnTo>
                <a:lnTo>
                  <a:pt x="334" y="122"/>
                </a:lnTo>
                <a:lnTo>
                  <a:pt x="304" y="130"/>
                </a:lnTo>
                <a:lnTo>
                  <a:pt x="268" y="134"/>
                </a:lnTo>
                <a:lnTo>
                  <a:pt x="268" y="44"/>
                </a:lnTo>
                <a:close/>
                <a:moveTo>
                  <a:pt x="268" y="158"/>
                </a:moveTo>
                <a:lnTo>
                  <a:pt x="268" y="158"/>
                </a:lnTo>
                <a:lnTo>
                  <a:pt x="308" y="154"/>
                </a:lnTo>
                <a:lnTo>
                  <a:pt x="326" y="150"/>
                </a:lnTo>
                <a:lnTo>
                  <a:pt x="344" y="146"/>
                </a:lnTo>
                <a:lnTo>
                  <a:pt x="344" y="146"/>
                </a:lnTo>
                <a:lnTo>
                  <a:pt x="352" y="170"/>
                </a:lnTo>
                <a:lnTo>
                  <a:pt x="358" y="196"/>
                </a:lnTo>
                <a:lnTo>
                  <a:pt x="364" y="224"/>
                </a:lnTo>
                <a:lnTo>
                  <a:pt x="366" y="252"/>
                </a:lnTo>
                <a:lnTo>
                  <a:pt x="268" y="252"/>
                </a:lnTo>
                <a:lnTo>
                  <a:pt x="268" y="158"/>
                </a:lnTo>
                <a:close/>
                <a:moveTo>
                  <a:pt x="268" y="276"/>
                </a:moveTo>
                <a:lnTo>
                  <a:pt x="366" y="276"/>
                </a:lnTo>
                <a:lnTo>
                  <a:pt x="366" y="276"/>
                </a:lnTo>
                <a:lnTo>
                  <a:pt x="364" y="304"/>
                </a:lnTo>
                <a:lnTo>
                  <a:pt x="360" y="330"/>
                </a:lnTo>
                <a:lnTo>
                  <a:pt x="354" y="354"/>
                </a:lnTo>
                <a:lnTo>
                  <a:pt x="346" y="378"/>
                </a:lnTo>
                <a:lnTo>
                  <a:pt x="346" y="378"/>
                </a:lnTo>
                <a:lnTo>
                  <a:pt x="310" y="368"/>
                </a:lnTo>
                <a:lnTo>
                  <a:pt x="290" y="366"/>
                </a:lnTo>
                <a:lnTo>
                  <a:pt x="268" y="364"/>
                </a:lnTo>
                <a:lnTo>
                  <a:pt x="268" y="276"/>
                </a:lnTo>
                <a:close/>
                <a:moveTo>
                  <a:pt x="284" y="476"/>
                </a:moveTo>
                <a:lnTo>
                  <a:pt x="284" y="476"/>
                </a:lnTo>
                <a:lnTo>
                  <a:pt x="268" y="476"/>
                </a:lnTo>
                <a:lnTo>
                  <a:pt x="268" y="388"/>
                </a:lnTo>
                <a:lnTo>
                  <a:pt x="268" y="388"/>
                </a:lnTo>
                <a:lnTo>
                  <a:pt x="288" y="390"/>
                </a:lnTo>
                <a:lnTo>
                  <a:pt x="306" y="392"/>
                </a:lnTo>
                <a:lnTo>
                  <a:pt x="336" y="400"/>
                </a:lnTo>
                <a:lnTo>
                  <a:pt x="336" y="400"/>
                </a:lnTo>
                <a:lnTo>
                  <a:pt x="324" y="422"/>
                </a:lnTo>
                <a:lnTo>
                  <a:pt x="308" y="444"/>
                </a:lnTo>
                <a:lnTo>
                  <a:pt x="308" y="444"/>
                </a:lnTo>
                <a:lnTo>
                  <a:pt x="296" y="462"/>
                </a:lnTo>
                <a:lnTo>
                  <a:pt x="284" y="476"/>
                </a:lnTo>
                <a:lnTo>
                  <a:pt x="284" y="476"/>
                </a:lnTo>
                <a:close/>
                <a:moveTo>
                  <a:pt x="322" y="466"/>
                </a:moveTo>
                <a:lnTo>
                  <a:pt x="322" y="466"/>
                </a:lnTo>
                <a:lnTo>
                  <a:pt x="328" y="460"/>
                </a:lnTo>
                <a:lnTo>
                  <a:pt x="328" y="460"/>
                </a:lnTo>
                <a:lnTo>
                  <a:pt x="344" y="436"/>
                </a:lnTo>
                <a:lnTo>
                  <a:pt x="358" y="408"/>
                </a:lnTo>
                <a:lnTo>
                  <a:pt x="358" y="408"/>
                </a:lnTo>
                <a:lnTo>
                  <a:pt x="380" y="418"/>
                </a:lnTo>
                <a:lnTo>
                  <a:pt x="396" y="426"/>
                </a:lnTo>
                <a:lnTo>
                  <a:pt x="396" y="426"/>
                </a:lnTo>
                <a:lnTo>
                  <a:pt x="380" y="440"/>
                </a:lnTo>
                <a:lnTo>
                  <a:pt x="362" y="450"/>
                </a:lnTo>
                <a:lnTo>
                  <a:pt x="342" y="460"/>
                </a:lnTo>
                <a:lnTo>
                  <a:pt x="322" y="466"/>
                </a:lnTo>
                <a:lnTo>
                  <a:pt x="322" y="466"/>
                </a:lnTo>
                <a:close/>
                <a:moveTo>
                  <a:pt x="414" y="410"/>
                </a:moveTo>
                <a:lnTo>
                  <a:pt x="414" y="410"/>
                </a:lnTo>
                <a:lnTo>
                  <a:pt x="394" y="400"/>
                </a:lnTo>
                <a:lnTo>
                  <a:pt x="368" y="388"/>
                </a:lnTo>
                <a:lnTo>
                  <a:pt x="368" y="388"/>
                </a:lnTo>
                <a:lnTo>
                  <a:pt x="376" y="364"/>
                </a:lnTo>
                <a:lnTo>
                  <a:pt x="384" y="338"/>
                </a:lnTo>
                <a:lnTo>
                  <a:pt x="388" y="308"/>
                </a:lnTo>
                <a:lnTo>
                  <a:pt x="390" y="276"/>
                </a:lnTo>
                <a:lnTo>
                  <a:pt x="474" y="276"/>
                </a:lnTo>
                <a:lnTo>
                  <a:pt x="474" y="276"/>
                </a:lnTo>
                <a:lnTo>
                  <a:pt x="472" y="296"/>
                </a:lnTo>
                <a:lnTo>
                  <a:pt x="468" y="314"/>
                </a:lnTo>
                <a:lnTo>
                  <a:pt x="462" y="332"/>
                </a:lnTo>
                <a:lnTo>
                  <a:pt x="456" y="350"/>
                </a:lnTo>
                <a:lnTo>
                  <a:pt x="448" y="366"/>
                </a:lnTo>
                <a:lnTo>
                  <a:pt x="438" y="382"/>
                </a:lnTo>
                <a:lnTo>
                  <a:pt x="428" y="396"/>
                </a:lnTo>
                <a:lnTo>
                  <a:pt x="414" y="410"/>
                </a:lnTo>
                <a:lnTo>
                  <a:pt x="414" y="410"/>
                </a:lnTo>
                <a:close/>
                <a:moveTo>
                  <a:pt x="390" y="252"/>
                </a:moveTo>
                <a:lnTo>
                  <a:pt x="390" y="252"/>
                </a:lnTo>
                <a:lnTo>
                  <a:pt x="388" y="222"/>
                </a:lnTo>
                <a:lnTo>
                  <a:pt x="382" y="192"/>
                </a:lnTo>
                <a:lnTo>
                  <a:pt x="376" y="164"/>
                </a:lnTo>
                <a:lnTo>
                  <a:pt x="366" y="138"/>
                </a:lnTo>
                <a:lnTo>
                  <a:pt x="366" y="138"/>
                </a:lnTo>
                <a:lnTo>
                  <a:pt x="394" y="126"/>
                </a:lnTo>
                <a:lnTo>
                  <a:pt x="414" y="114"/>
                </a:lnTo>
                <a:lnTo>
                  <a:pt x="414" y="114"/>
                </a:lnTo>
                <a:lnTo>
                  <a:pt x="428" y="130"/>
                </a:lnTo>
                <a:lnTo>
                  <a:pt x="438" y="146"/>
                </a:lnTo>
                <a:lnTo>
                  <a:pt x="448" y="162"/>
                </a:lnTo>
                <a:lnTo>
                  <a:pt x="456" y="180"/>
                </a:lnTo>
                <a:lnTo>
                  <a:pt x="462" y="198"/>
                </a:lnTo>
                <a:lnTo>
                  <a:pt x="468" y="216"/>
                </a:lnTo>
                <a:lnTo>
                  <a:pt x="472" y="234"/>
                </a:lnTo>
                <a:lnTo>
                  <a:pt x="474" y="252"/>
                </a:lnTo>
                <a:lnTo>
                  <a:pt x="390" y="2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8" name="矩形 77"/>
          <p:cNvSpPr/>
          <p:nvPr/>
        </p:nvSpPr>
        <p:spPr>
          <a:xfrm>
            <a:off x="9502663" y="2672736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609600"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ea typeface="微软雅黑" panose="020B0503020204020204" charset="-122"/>
              </a:rPr>
              <a:t>点击此处添加标题</a:t>
            </a:r>
            <a:endParaRPr lang="en-US" altLang="zh-CN" sz="1600" b="1" dirty="0">
              <a:solidFill>
                <a:schemeClr val="bg1"/>
              </a:solidFill>
              <a:ea typeface="微软雅黑" panose="020B0503020204020204" charset="-122"/>
            </a:endParaRPr>
          </a:p>
        </p:txBody>
      </p:sp>
      <p:grpSp>
        <p:nvGrpSpPr>
          <p:cNvPr id="92" name="组 91"/>
          <p:cNvGrpSpPr/>
          <p:nvPr/>
        </p:nvGrpSpPr>
        <p:grpSpPr>
          <a:xfrm>
            <a:off x="10152383" y="1715326"/>
            <a:ext cx="525383" cy="308813"/>
            <a:chOff x="3902075" y="4498975"/>
            <a:chExt cx="831850" cy="488950"/>
          </a:xfrm>
          <a:solidFill>
            <a:schemeClr val="bg1"/>
          </a:solidFill>
        </p:grpSpPr>
        <p:sp>
          <p:nvSpPr>
            <p:cNvPr id="93" name="Freeform 230"/>
            <p:cNvSpPr>
              <a:spLocks noEditPoints="1"/>
            </p:cNvSpPr>
            <p:nvPr/>
          </p:nvSpPr>
          <p:spPr bwMode="auto">
            <a:xfrm>
              <a:off x="4092575" y="4498975"/>
              <a:ext cx="450850" cy="488950"/>
            </a:xfrm>
            <a:custGeom>
              <a:avLst/>
              <a:gdLst/>
              <a:ahLst/>
              <a:cxnLst>
                <a:cxn ang="0">
                  <a:pos x="70" y="72"/>
                </a:cxn>
                <a:cxn ang="0">
                  <a:pos x="76" y="44"/>
                </a:cxn>
                <a:cxn ang="0">
                  <a:pos x="90" y="20"/>
                </a:cxn>
                <a:cxn ang="0">
                  <a:pos x="114" y="6"/>
                </a:cxn>
                <a:cxn ang="0">
                  <a:pos x="142" y="0"/>
                </a:cxn>
                <a:cxn ang="0">
                  <a:pos x="156" y="2"/>
                </a:cxn>
                <a:cxn ang="0">
                  <a:pos x="182" y="12"/>
                </a:cxn>
                <a:cxn ang="0">
                  <a:pos x="202" y="30"/>
                </a:cxn>
                <a:cxn ang="0">
                  <a:pos x="212" y="56"/>
                </a:cxn>
                <a:cxn ang="0">
                  <a:pos x="212" y="72"/>
                </a:cxn>
                <a:cxn ang="0">
                  <a:pos x="208" y="100"/>
                </a:cxn>
                <a:cxn ang="0">
                  <a:pos x="192" y="122"/>
                </a:cxn>
                <a:cxn ang="0">
                  <a:pos x="170" y="138"/>
                </a:cxn>
                <a:cxn ang="0">
                  <a:pos x="142" y="142"/>
                </a:cxn>
                <a:cxn ang="0">
                  <a:pos x="128" y="142"/>
                </a:cxn>
                <a:cxn ang="0">
                  <a:pos x="102" y="130"/>
                </a:cxn>
                <a:cxn ang="0">
                  <a:pos x="82" y="112"/>
                </a:cxn>
                <a:cxn ang="0">
                  <a:pos x="72" y="86"/>
                </a:cxn>
                <a:cxn ang="0">
                  <a:pos x="70" y="72"/>
                </a:cxn>
                <a:cxn ang="0">
                  <a:pos x="142" y="190"/>
                </a:cxn>
                <a:cxn ang="0">
                  <a:pos x="104" y="194"/>
                </a:cxn>
                <a:cxn ang="0">
                  <a:pos x="74" y="202"/>
                </a:cxn>
                <a:cxn ang="0">
                  <a:pos x="48" y="214"/>
                </a:cxn>
                <a:cxn ang="0">
                  <a:pos x="16" y="244"/>
                </a:cxn>
                <a:cxn ang="0">
                  <a:pos x="0" y="268"/>
                </a:cxn>
                <a:cxn ang="0">
                  <a:pos x="284" y="308"/>
                </a:cxn>
                <a:cxn ang="0">
                  <a:pos x="284" y="268"/>
                </a:cxn>
                <a:cxn ang="0">
                  <a:pos x="268" y="244"/>
                </a:cxn>
                <a:cxn ang="0">
                  <a:pos x="234" y="214"/>
                </a:cxn>
                <a:cxn ang="0">
                  <a:pos x="210" y="202"/>
                </a:cxn>
                <a:cxn ang="0">
                  <a:pos x="180" y="194"/>
                </a:cxn>
                <a:cxn ang="0">
                  <a:pos x="142" y="190"/>
                </a:cxn>
              </a:cxnLst>
              <a:rect l="0" t="0" r="r" b="b"/>
              <a:pathLst>
                <a:path w="284" h="308">
                  <a:moveTo>
                    <a:pt x="70" y="72"/>
                  </a:moveTo>
                  <a:lnTo>
                    <a:pt x="70" y="72"/>
                  </a:lnTo>
                  <a:lnTo>
                    <a:pt x="72" y="56"/>
                  </a:lnTo>
                  <a:lnTo>
                    <a:pt x="76" y="44"/>
                  </a:lnTo>
                  <a:lnTo>
                    <a:pt x="82" y="30"/>
                  </a:lnTo>
                  <a:lnTo>
                    <a:pt x="90" y="20"/>
                  </a:lnTo>
                  <a:lnTo>
                    <a:pt x="102" y="12"/>
                  </a:lnTo>
                  <a:lnTo>
                    <a:pt x="114" y="6"/>
                  </a:lnTo>
                  <a:lnTo>
                    <a:pt x="128" y="2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6" y="2"/>
                  </a:lnTo>
                  <a:lnTo>
                    <a:pt x="170" y="6"/>
                  </a:lnTo>
                  <a:lnTo>
                    <a:pt x="182" y="12"/>
                  </a:lnTo>
                  <a:lnTo>
                    <a:pt x="192" y="20"/>
                  </a:lnTo>
                  <a:lnTo>
                    <a:pt x="202" y="30"/>
                  </a:lnTo>
                  <a:lnTo>
                    <a:pt x="208" y="44"/>
                  </a:lnTo>
                  <a:lnTo>
                    <a:pt x="212" y="56"/>
                  </a:lnTo>
                  <a:lnTo>
                    <a:pt x="212" y="72"/>
                  </a:lnTo>
                  <a:lnTo>
                    <a:pt x="212" y="72"/>
                  </a:lnTo>
                  <a:lnTo>
                    <a:pt x="212" y="86"/>
                  </a:lnTo>
                  <a:lnTo>
                    <a:pt x="208" y="100"/>
                  </a:lnTo>
                  <a:lnTo>
                    <a:pt x="202" y="112"/>
                  </a:lnTo>
                  <a:lnTo>
                    <a:pt x="192" y="122"/>
                  </a:lnTo>
                  <a:lnTo>
                    <a:pt x="182" y="130"/>
                  </a:lnTo>
                  <a:lnTo>
                    <a:pt x="170" y="138"/>
                  </a:lnTo>
                  <a:lnTo>
                    <a:pt x="156" y="142"/>
                  </a:lnTo>
                  <a:lnTo>
                    <a:pt x="142" y="142"/>
                  </a:lnTo>
                  <a:lnTo>
                    <a:pt x="142" y="142"/>
                  </a:lnTo>
                  <a:lnTo>
                    <a:pt x="128" y="142"/>
                  </a:lnTo>
                  <a:lnTo>
                    <a:pt x="114" y="138"/>
                  </a:lnTo>
                  <a:lnTo>
                    <a:pt x="102" y="130"/>
                  </a:lnTo>
                  <a:lnTo>
                    <a:pt x="90" y="122"/>
                  </a:lnTo>
                  <a:lnTo>
                    <a:pt x="82" y="112"/>
                  </a:lnTo>
                  <a:lnTo>
                    <a:pt x="76" y="100"/>
                  </a:lnTo>
                  <a:lnTo>
                    <a:pt x="72" y="86"/>
                  </a:lnTo>
                  <a:lnTo>
                    <a:pt x="70" y="72"/>
                  </a:lnTo>
                  <a:lnTo>
                    <a:pt x="70" y="72"/>
                  </a:lnTo>
                  <a:close/>
                  <a:moveTo>
                    <a:pt x="142" y="190"/>
                  </a:moveTo>
                  <a:lnTo>
                    <a:pt x="142" y="190"/>
                  </a:lnTo>
                  <a:lnTo>
                    <a:pt x="122" y="190"/>
                  </a:lnTo>
                  <a:lnTo>
                    <a:pt x="104" y="194"/>
                  </a:lnTo>
                  <a:lnTo>
                    <a:pt x="88" y="198"/>
                  </a:lnTo>
                  <a:lnTo>
                    <a:pt x="74" y="202"/>
                  </a:lnTo>
                  <a:lnTo>
                    <a:pt x="60" y="208"/>
                  </a:lnTo>
                  <a:lnTo>
                    <a:pt x="48" y="214"/>
                  </a:lnTo>
                  <a:lnTo>
                    <a:pt x="30" y="230"/>
                  </a:lnTo>
                  <a:lnTo>
                    <a:pt x="16" y="244"/>
                  </a:lnTo>
                  <a:lnTo>
                    <a:pt x="6" y="256"/>
                  </a:lnTo>
                  <a:lnTo>
                    <a:pt x="0" y="268"/>
                  </a:lnTo>
                  <a:lnTo>
                    <a:pt x="0" y="308"/>
                  </a:lnTo>
                  <a:lnTo>
                    <a:pt x="284" y="308"/>
                  </a:lnTo>
                  <a:lnTo>
                    <a:pt x="284" y="268"/>
                  </a:lnTo>
                  <a:lnTo>
                    <a:pt x="284" y="268"/>
                  </a:lnTo>
                  <a:lnTo>
                    <a:pt x="278" y="256"/>
                  </a:lnTo>
                  <a:lnTo>
                    <a:pt x="268" y="244"/>
                  </a:lnTo>
                  <a:lnTo>
                    <a:pt x="254" y="230"/>
                  </a:lnTo>
                  <a:lnTo>
                    <a:pt x="234" y="214"/>
                  </a:lnTo>
                  <a:lnTo>
                    <a:pt x="224" y="208"/>
                  </a:lnTo>
                  <a:lnTo>
                    <a:pt x="210" y="202"/>
                  </a:lnTo>
                  <a:lnTo>
                    <a:pt x="196" y="198"/>
                  </a:lnTo>
                  <a:lnTo>
                    <a:pt x="180" y="194"/>
                  </a:lnTo>
                  <a:lnTo>
                    <a:pt x="162" y="190"/>
                  </a:lnTo>
                  <a:lnTo>
                    <a:pt x="142" y="190"/>
                  </a:lnTo>
                  <a:lnTo>
                    <a:pt x="142" y="19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231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232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233"/>
            <p:cNvSpPr/>
            <p:nvPr/>
          </p:nvSpPr>
          <p:spPr bwMode="auto">
            <a:xfrm>
              <a:off x="4467225" y="4498975"/>
              <a:ext cx="190500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4" y="4"/>
                </a:cxn>
                <a:cxn ang="0">
                  <a:pos x="94" y="10"/>
                </a:cxn>
                <a:cxn ang="0">
                  <a:pos x="102" y="18"/>
                </a:cxn>
                <a:cxn ang="0">
                  <a:pos x="110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20" y="60"/>
                </a:cxn>
                <a:cxn ang="0">
                  <a:pos x="120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10" y="92"/>
                </a:cxn>
                <a:cxn ang="0">
                  <a:pos x="102" y="102"/>
                </a:cxn>
                <a:cxn ang="0">
                  <a:pos x="94" y="108"/>
                </a:cxn>
                <a:cxn ang="0">
                  <a:pos x="84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8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6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6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8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20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4" y="4"/>
                  </a:lnTo>
                  <a:lnTo>
                    <a:pt x="94" y="10"/>
                  </a:lnTo>
                  <a:lnTo>
                    <a:pt x="102" y="18"/>
                  </a:lnTo>
                  <a:lnTo>
                    <a:pt x="110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20" y="60"/>
                  </a:lnTo>
                  <a:lnTo>
                    <a:pt x="120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10" y="92"/>
                  </a:lnTo>
                  <a:lnTo>
                    <a:pt x="102" y="102"/>
                  </a:lnTo>
                  <a:lnTo>
                    <a:pt x="94" y="108"/>
                  </a:lnTo>
                  <a:lnTo>
                    <a:pt x="84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8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6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6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8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234"/>
            <p:cNvSpPr/>
            <p:nvPr/>
          </p:nvSpPr>
          <p:spPr bwMode="auto">
            <a:xfrm>
              <a:off x="4457700" y="4762500"/>
              <a:ext cx="276225" cy="155575"/>
            </a:xfrm>
            <a:custGeom>
              <a:avLst/>
              <a:gdLst/>
              <a:ahLst/>
              <a:cxnLst>
                <a:cxn ang="0">
                  <a:pos x="66" y="0"/>
                </a:cxn>
                <a:cxn ang="0">
                  <a:pos x="66" y="0"/>
                </a:cxn>
                <a:cxn ang="0">
                  <a:pos x="46" y="2"/>
                </a:cxn>
                <a:cxn ang="0">
                  <a:pos x="28" y="6"/>
                </a:cxn>
                <a:cxn ang="0">
                  <a:pos x="14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8" y="30"/>
                </a:cxn>
                <a:cxn ang="0">
                  <a:pos x="34" y="42"/>
                </a:cxn>
                <a:cxn ang="0">
                  <a:pos x="48" y="54"/>
                </a:cxn>
                <a:cxn ang="0">
                  <a:pos x="58" y="66"/>
                </a:cxn>
                <a:cxn ang="0">
                  <a:pos x="66" y="76"/>
                </a:cxn>
                <a:cxn ang="0">
                  <a:pos x="72" y="86"/>
                </a:cxn>
                <a:cxn ang="0">
                  <a:pos x="76" y="96"/>
                </a:cxn>
                <a:cxn ang="0">
                  <a:pos x="76" y="98"/>
                </a:cxn>
                <a:cxn ang="0">
                  <a:pos x="174" y="98"/>
                </a:cxn>
                <a:cxn ang="0">
                  <a:pos x="174" y="66"/>
                </a:cxn>
                <a:cxn ang="0">
                  <a:pos x="174" y="66"/>
                </a:cxn>
                <a:cxn ang="0">
                  <a:pos x="168" y="56"/>
                </a:cxn>
                <a:cxn ang="0">
                  <a:pos x="160" y="44"/>
                </a:cxn>
                <a:cxn ang="0">
                  <a:pos x="150" y="32"/>
                </a:cxn>
                <a:cxn ang="0">
                  <a:pos x="136" y="20"/>
                </a:cxn>
                <a:cxn ang="0">
                  <a:pos x="116" y="10"/>
                </a:cxn>
                <a:cxn ang="0">
                  <a:pos x="106" y="6"/>
                </a:cxn>
                <a:cxn ang="0">
                  <a:pos x="94" y="4"/>
                </a:cxn>
                <a:cxn ang="0">
                  <a:pos x="80" y="0"/>
                </a:cxn>
                <a:cxn ang="0">
                  <a:pos x="66" y="0"/>
                </a:cxn>
                <a:cxn ang="0">
                  <a:pos x="66" y="0"/>
                </a:cxn>
              </a:cxnLst>
              <a:rect l="0" t="0" r="r" b="b"/>
              <a:pathLst>
                <a:path w="174" h="98">
                  <a:moveTo>
                    <a:pt x="66" y="0"/>
                  </a:moveTo>
                  <a:lnTo>
                    <a:pt x="66" y="0"/>
                  </a:lnTo>
                  <a:lnTo>
                    <a:pt x="46" y="2"/>
                  </a:lnTo>
                  <a:lnTo>
                    <a:pt x="28" y="6"/>
                  </a:lnTo>
                  <a:lnTo>
                    <a:pt x="14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8" y="30"/>
                  </a:lnTo>
                  <a:lnTo>
                    <a:pt x="34" y="42"/>
                  </a:lnTo>
                  <a:lnTo>
                    <a:pt x="48" y="54"/>
                  </a:lnTo>
                  <a:lnTo>
                    <a:pt x="58" y="66"/>
                  </a:lnTo>
                  <a:lnTo>
                    <a:pt x="66" y="76"/>
                  </a:lnTo>
                  <a:lnTo>
                    <a:pt x="72" y="86"/>
                  </a:lnTo>
                  <a:lnTo>
                    <a:pt x="76" y="96"/>
                  </a:lnTo>
                  <a:lnTo>
                    <a:pt x="76" y="98"/>
                  </a:lnTo>
                  <a:lnTo>
                    <a:pt x="174" y="98"/>
                  </a:lnTo>
                  <a:lnTo>
                    <a:pt x="174" y="66"/>
                  </a:lnTo>
                  <a:lnTo>
                    <a:pt x="174" y="66"/>
                  </a:lnTo>
                  <a:lnTo>
                    <a:pt x="168" y="56"/>
                  </a:lnTo>
                  <a:lnTo>
                    <a:pt x="160" y="44"/>
                  </a:lnTo>
                  <a:lnTo>
                    <a:pt x="150" y="32"/>
                  </a:lnTo>
                  <a:lnTo>
                    <a:pt x="136" y="20"/>
                  </a:lnTo>
                  <a:lnTo>
                    <a:pt x="116" y="10"/>
                  </a:lnTo>
                  <a:lnTo>
                    <a:pt x="106" y="6"/>
                  </a:lnTo>
                  <a:lnTo>
                    <a:pt x="94" y="4"/>
                  </a:lnTo>
                  <a:lnTo>
                    <a:pt x="80" y="0"/>
                  </a:lnTo>
                  <a:lnTo>
                    <a:pt x="66" y="0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235"/>
            <p:cNvSpPr/>
            <p:nvPr/>
          </p:nvSpPr>
          <p:spPr bwMode="auto">
            <a:xfrm>
              <a:off x="3978275" y="4498975"/>
              <a:ext cx="187325" cy="187325"/>
            </a:xfrm>
            <a:custGeom>
              <a:avLst/>
              <a:gdLst/>
              <a:ahLst/>
              <a:cxnLst>
                <a:cxn ang="0">
                  <a:pos x="60" y="0"/>
                </a:cxn>
                <a:cxn ang="0">
                  <a:pos x="60" y="0"/>
                </a:cxn>
                <a:cxn ang="0">
                  <a:pos x="72" y="2"/>
                </a:cxn>
                <a:cxn ang="0">
                  <a:pos x="82" y="4"/>
                </a:cxn>
                <a:cxn ang="0">
                  <a:pos x="92" y="10"/>
                </a:cxn>
                <a:cxn ang="0">
                  <a:pos x="102" y="18"/>
                </a:cxn>
                <a:cxn ang="0">
                  <a:pos x="108" y="26"/>
                </a:cxn>
                <a:cxn ang="0">
                  <a:pos x="114" y="36"/>
                </a:cxn>
                <a:cxn ang="0">
                  <a:pos x="118" y="48"/>
                </a:cxn>
                <a:cxn ang="0">
                  <a:pos x="118" y="60"/>
                </a:cxn>
                <a:cxn ang="0">
                  <a:pos x="118" y="60"/>
                </a:cxn>
                <a:cxn ang="0">
                  <a:pos x="118" y="72"/>
                </a:cxn>
                <a:cxn ang="0">
                  <a:pos x="114" y="82"/>
                </a:cxn>
                <a:cxn ang="0">
                  <a:pos x="108" y="92"/>
                </a:cxn>
                <a:cxn ang="0">
                  <a:pos x="102" y="102"/>
                </a:cxn>
                <a:cxn ang="0">
                  <a:pos x="92" y="108"/>
                </a:cxn>
                <a:cxn ang="0">
                  <a:pos x="82" y="114"/>
                </a:cxn>
                <a:cxn ang="0">
                  <a:pos x="72" y="118"/>
                </a:cxn>
                <a:cxn ang="0">
                  <a:pos x="60" y="118"/>
                </a:cxn>
                <a:cxn ang="0">
                  <a:pos x="60" y="118"/>
                </a:cxn>
                <a:cxn ang="0">
                  <a:pos x="48" y="118"/>
                </a:cxn>
                <a:cxn ang="0">
                  <a:pos x="36" y="114"/>
                </a:cxn>
                <a:cxn ang="0">
                  <a:pos x="26" y="108"/>
                </a:cxn>
                <a:cxn ang="0">
                  <a:pos x="18" y="102"/>
                </a:cxn>
                <a:cxn ang="0">
                  <a:pos x="10" y="92"/>
                </a:cxn>
                <a:cxn ang="0">
                  <a:pos x="4" y="82"/>
                </a:cxn>
                <a:cxn ang="0">
                  <a:pos x="2" y="72"/>
                </a:cxn>
                <a:cxn ang="0">
                  <a:pos x="0" y="60"/>
                </a:cxn>
                <a:cxn ang="0">
                  <a:pos x="0" y="60"/>
                </a:cxn>
                <a:cxn ang="0">
                  <a:pos x="2" y="48"/>
                </a:cxn>
                <a:cxn ang="0">
                  <a:pos x="4" y="36"/>
                </a:cxn>
                <a:cxn ang="0">
                  <a:pos x="10" y="26"/>
                </a:cxn>
                <a:cxn ang="0">
                  <a:pos x="18" y="18"/>
                </a:cxn>
                <a:cxn ang="0">
                  <a:pos x="26" y="10"/>
                </a:cxn>
                <a:cxn ang="0">
                  <a:pos x="36" y="4"/>
                </a:cxn>
                <a:cxn ang="0">
                  <a:pos x="48" y="2"/>
                </a:cxn>
                <a:cxn ang="0">
                  <a:pos x="60" y="0"/>
                </a:cxn>
                <a:cxn ang="0">
                  <a:pos x="60" y="0"/>
                </a:cxn>
              </a:cxnLst>
              <a:rect l="0" t="0" r="r" b="b"/>
              <a:pathLst>
                <a:path w="118" h="118">
                  <a:moveTo>
                    <a:pt x="60" y="0"/>
                  </a:moveTo>
                  <a:lnTo>
                    <a:pt x="60" y="0"/>
                  </a:lnTo>
                  <a:lnTo>
                    <a:pt x="72" y="2"/>
                  </a:lnTo>
                  <a:lnTo>
                    <a:pt x="82" y="4"/>
                  </a:lnTo>
                  <a:lnTo>
                    <a:pt x="92" y="10"/>
                  </a:lnTo>
                  <a:lnTo>
                    <a:pt x="102" y="18"/>
                  </a:lnTo>
                  <a:lnTo>
                    <a:pt x="108" y="26"/>
                  </a:lnTo>
                  <a:lnTo>
                    <a:pt x="114" y="36"/>
                  </a:lnTo>
                  <a:lnTo>
                    <a:pt x="118" y="48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72"/>
                  </a:lnTo>
                  <a:lnTo>
                    <a:pt x="114" y="82"/>
                  </a:lnTo>
                  <a:lnTo>
                    <a:pt x="108" y="92"/>
                  </a:lnTo>
                  <a:lnTo>
                    <a:pt x="102" y="102"/>
                  </a:lnTo>
                  <a:lnTo>
                    <a:pt x="92" y="108"/>
                  </a:lnTo>
                  <a:lnTo>
                    <a:pt x="82" y="114"/>
                  </a:lnTo>
                  <a:lnTo>
                    <a:pt x="72" y="118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48" y="118"/>
                  </a:lnTo>
                  <a:lnTo>
                    <a:pt x="36" y="114"/>
                  </a:lnTo>
                  <a:lnTo>
                    <a:pt x="26" y="108"/>
                  </a:lnTo>
                  <a:lnTo>
                    <a:pt x="18" y="102"/>
                  </a:lnTo>
                  <a:lnTo>
                    <a:pt x="10" y="92"/>
                  </a:lnTo>
                  <a:lnTo>
                    <a:pt x="4" y="82"/>
                  </a:lnTo>
                  <a:lnTo>
                    <a:pt x="2" y="72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48"/>
                  </a:lnTo>
                  <a:lnTo>
                    <a:pt x="4" y="36"/>
                  </a:lnTo>
                  <a:lnTo>
                    <a:pt x="10" y="26"/>
                  </a:lnTo>
                  <a:lnTo>
                    <a:pt x="18" y="18"/>
                  </a:lnTo>
                  <a:lnTo>
                    <a:pt x="26" y="10"/>
                  </a:lnTo>
                  <a:lnTo>
                    <a:pt x="36" y="4"/>
                  </a:lnTo>
                  <a:lnTo>
                    <a:pt x="48" y="2"/>
                  </a:lnTo>
                  <a:lnTo>
                    <a:pt x="60" y="0"/>
                  </a:lnTo>
                  <a:lnTo>
                    <a:pt x="6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236"/>
            <p:cNvSpPr/>
            <p:nvPr/>
          </p:nvSpPr>
          <p:spPr bwMode="auto">
            <a:xfrm>
              <a:off x="3902075" y="4762500"/>
              <a:ext cx="276225" cy="155575"/>
            </a:xfrm>
            <a:custGeom>
              <a:avLst/>
              <a:gdLst/>
              <a:ahLst/>
              <a:cxnLst>
                <a:cxn ang="0">
                  <a:pos x="108" y="0"/>
                </a:cxn>
                <a:cxn ang="0">
                  <a:pos x="108" y="0"/>
                </a:cxn>
                <a:cxn ang="0">
                  <a:pos x="128" y="2"/>
                </a:cxn>
                <a:cxn ang="0">
                  <a:pos x="144" y="6"/>
                </a:cxn>
                <a:cxn ang="0">
                  <a:pos x="160" y="12"/>
                </a:cxn>
                <a:cxn ang="0">
                  <a:pos x="174" y="20"/>
                </a:cxn>
                <a:cxn ang="0">
                  <a:pos x="174" y="20"/>
                </a:cxn>
                <a:cxn ang="0">
                  <a:pos x="154" y="30"/>
                </a:cxn>
                <a:cxn ang="0">
                  <a:pos x="138" y="42"/>
                </a:cxn>
                <a:cxn ang="0">
                  <a:pos x="126" y="54"/>
                </a:cxn>
                <a:cxn ang="0">
                  <a:pos x="116" y="66"/>
                </a:cxn>
                <a:cxn ang="0">
                  <a:pos x="108" y="76"/>
                </a:cxn>
                <a:cxn ang="0">
                  <a:pos x="102" y="86"/>
                </a:cxn>
                <a:cxn ang="0">
                  <a:pos x="98" y="96"/>
                </a:cxn>
                <a:cxn ang="0">
                  <a:pos x="98" y="98"/>
                </a:cxn>
                <a:cxn ang="0">
                  <a:pos x="0" y="98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6" y="56"/>
                </a:cxn>
                <a:cxn ang="0">
                  <a:pos x="12" y="44"/>
                </a:cxn>
                <a:cxn ang="0">
                  <a:pos x="24" y="32"/>
                </a:cxn>
                <a:cxn ang="0">
                  <a:pos x="38" y="20"/>
                </a:cxn>
                <a:cxn ang="0">
                  <a:pos x="56" y="10"/>
                </a:cxn>
                <a:cxn ang="0">
                  <a:pos x="68" y="6"/>
                </a:cxn>
                <a:cxn ang="0">
                  <a:pos x="80" y="4"/>
                </a:cxn>
                <a:cxn ang="0">
                  <a:pos x="92" y="0"/>
                </a:cxn>
                <a:cxn ang="0">
                  <a:pos x="108" y="0"/>
                </a:cxn>
                <a:cxn ang="0">
                  <a:pos x="108" y="0"/>
                </a:cxn>
              </a:cxnLst>
              <a:rect l="0" t="0" r="r" b="b"/>
              <a:pathLst>
                <a:path w="174" h="98">
                  <a:moveTo>
                    <a:pt x="108" y="0"/>
                  </a:moveTo>
                  <a:lnTo>
                    <a:pt x="108" y="0"/>
                  </a:lnTo>
                  <a:lnTo>
                    <a:pt x="128" y="2"/>
                  </a:lnTo>
                  <a:lnTo>
                    <a:pt x="144" y="6"/>
                  </a:lnTo>
                  <a:lnTo>
                    <a:pt x="160" y="12"/>
                  </a:lnTo>
                  <a:lnTo>
                    <a:pt x="174" y="20"/>
                  </a:lnTo>
                  <a:lnTo>
                    <a:pt x="174" y="20"/>
                  </a:lnTo>
                  <a:lnTo>
                    <a:pt x="154" y="30"/>
                  </a:lnTo>
                  <a:lnTo>
                    <a:pt x="138" y="42"/>
                  </a:lnTo>
                  <a:lnTo>
                    <a:pt x="126" y="54"/>
                  </a:lnTo>
                  <a:lnTo>
                    <a:pt x="116" y="66"/>
                  </a:lnTo>
                  <a:lnTo>
                    <a:pt x="108" y="76"/>
                  </a:lnTo>
                  <a:lnTo>
                    <a:pt x="102" y="86"/>
                  </a:lnTo>
                  <a:lnTo>
                    <a:pt x="98" y="96"/>
                  </a:lnTo>
                  <a:lnTo>
                    <a:pt x="98" y="98"/>
                  </a:lnTo>
                  <a:lnTo>
                    <a:pt x="0" y="98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6" y="56"/>
                  </a:lnTo>
                  <a:lnTo>
                    <a:pt x="12" y="44"/>
                  </a:lnTo>
                  <a:lnTo>
                    <a:pt x="24" y="32"/>
                  </a:lnTo>
                  <a:lnTo>
                    <a:pt x="38" y="20"/>
                  </a:lnTo>
                  <a:lnTo>
                    <a:pt x="56" y="10"/>
                  </a:lnTo>
                  <a:lnTo>
                    <a:pt x="68" y="6"/>
                  </a:lnTo>
                  <a:lnTo>
                    <a:pt x="80" y="4"/>
                  </a:lnTo>
                  <a:lnTo>
                    <a:pt x="92" y="0"/>
                  </a:lnTo>
                  <a:lnTo>
                    <a:pt x="108" y="0"/>
                  </a:lnTo>
                  <a:lnTo>
                    <a:pt x="10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pic>
        <p:nvPicPr>
          <p:cNvPr id="7" name="图片 6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10C2FD1-5ABF-7246-AAD8-17196ACEAC85}"/>
              </a:ext>
            </a:extLst>
          </p:cNvPr>
          <p:cNvSpPr txBox="1"/>
          <p:nvPr/>
        </p:nvSpPr>
        <p:spPr>
          <a:xfrm>
            <a:off x="709505" y="949245"/>
            <a:ext cx="1067708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u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数据结构，操作系统我看了王道的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u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数据库好好复习周煊老师的</a:t>
            </a:r>
            <a:r>
              <a:rPr lang="en-US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ppt</a:t>
            </a:r>
            <a:endParaRPr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u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概率论复习概率导论课本，挑出重要的例题和课后习题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u"/>
            </a:pPr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  <a:sym typeface="+mn-ea"/>
              </a:rPr>
              <a:t>找出期中期末考试的试卷，分析题型和重点</a:t>
            </a:r>
          </a:p>
          <a:p>
            <a:pPr>
              <a:lnSpc>
                <a:spcPct val="200000"/>
              </a:lnSpc>
            </a:pPr>
            <a:endParaRPr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538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07</a:t>
            </a:r>
            <a:r>
              <a:rPr kumimoji="1" lang="zh-CN" altLang="en-US" sz="3600" dirty="0"/>
              <a:t> 复习方法</a:t>
            </a:r>
            <a:r>
              <a:rPr kumimoji="1" lang="en-US" altLang="zh-CN" sz="3600" dirty="0"/>
              <a:t>——</a:t>
            </a:r>
            <a:r>
              <a:rPr kumimoji="1" lang="zh-CN" altLang="en-US" sz="3600" dirty="0"/>
              <a:t>政治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07</a:t>
            </a:r>
            <a:endParaRPr kumimoji="1" lang="zh-CN" altLang="en-US" dirty="0"/>
          </a:p>
        </p:txBody>
      </p:sp>
      <p:pic>
        <p:nvPicPr>
          <p:cNvPr id="5" name="图片 4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9CCDB6D-C16B-FB4A-B999-96C75F2FA266}"/>
              </a:ext>
            </a:extLst>
          </p:cNvPr>
          <p:cNvSpPr txBox="1"/>
          <p:nvPr/>
        </p:nvSpPr>
        <p:spPr>
          <a:xfrm>
            <a:off x="663387" y="1039906"/>
            <a:ext cx="9735671" cy="2935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时间：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-12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月，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月要重点复习政治！！！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9-10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月）：腿姐强化班网课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肖秀荣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《1000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题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》</a:t>
            </a: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强化阶段（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11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月）：反复写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《1000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题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》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错题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+《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肖八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》+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复习时政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冲刺阶段（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《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肖四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》+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时政，大题一定要仔细背！！！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sz="3600" dirty="0"/>
              <a:t>08</a:t>
            </a:r>
            <a:r>
              <a:rPr kumimoji="1" lang="zh-CN" altLang="en-US" sz="3600" dirty="0"/>
              <a:t> 复习方法</a:t>
            </a:r>
            <a:r>
              <a:rPr kumimoji="1" lang="en-US" altLang="zh-CN" sz="3600" dirty="0"/>
              <a:t>——</a:t>
            </a:r>
            <a:r>
              <a:rPr kumimoji="1" lang="zh-CN" altLang="en-US" sz="3600" dirty="0"/>
              <a:t>英语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08</a:t>
            </a:r>
            <a:endParaRPr kumimoji="1" lang="zh-CN" altLang="en-US" dirty="0"/>
          </a:p>
        </p:txBody>
      </p:sp>
      <p:pic>
        <p:nvPicPr>
          <p:cNvPr id="5" name="图片 4" descr="timg"/>
          <p:cNvPicPr>
            <a:picLocks noChangeAspect="1"/>
          </p:cNvPicPr>
          <p:nvPr/>
        </p:nvPicPr>
        <p:blipFill>
          <a:blip r:embed="rId3"/>
          <a:srcRect l="4621" r="7432" b="11069"/>
          <a:stretch>
            <a:fillRect/>
          </a:stretch>
        </p:blipFill>
        <p:spPr>
          <a:xfrm>
            <a:off x="126365" y="5633085"/>
            <a:ext cx="1067435" cy="1085215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9CCDB6D-C16B-FB4A-B999-96C75F2FA266}"/>
              </a:ext>
            </a:extLst>
          </p:cNvPr>
          <p:cNvSpPr txBox="1"/>
          <p:nvPr/>
        </p:nvSpPr>
        <p:spPr>
          <a:xfrm>
            <a:off x="663387" y="1039906"/>
            <a:ext cx="10542495" cy="3674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时间：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-12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基础阶段（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7-10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月）：单词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真题卷仔仔细细地写一遍，不懂的找相应视频讲解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强化阶段（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11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月）：单词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将真题卷二刷、三刷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285750" indent="-285750">
              <a:lnSpc>
                <a:spcPct val="200000"/>
              </a:lnSpc>
              <a:buFont typeface="Wingdings" pitchFamily="2" charset="2"/>
              <a:buChar char="u"/>
            </a:pP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冲刺阶段（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12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月）：背作文模版 </a:t>
            </a:r>
            <a:r>
              <a:rPr kumimoji="1"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kumimoji="1"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真题卷</a:t>
            </a:r>
            <a:endParaRPr kumimoji="1"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440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21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6B6889"/>
      </a:accent1>
      <a:accent2>
        <a:srgbClr val="F76D68"/>
      </a:accent2>
      <a:accent3>
        <a:srgbClr val="84C8AE"/>
      </a:accent3>
      <a:accent4>
        <a:srgbClr val="FDC170"/>
      </a:accent4>
      <a:accent5>
        <a:srgbClr val="436181"/>
      </a:accent5>
      <a:accent6>
        <a:srgbClr val="51515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655</TotalTime>
  <Words>804</Words>
  <Application>Microsoft Macintosh PowerPoint</Application>
  <PresentationFormat>宽屏</PresentationFormat>
  <Paragraphs>92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等线</vt:lpstr>
      <vt:lpstr>Microsoft YaHei</vt:lpstr>
      <vt:lpstr>Microsoft YaHei</vt:lpstr>
      <vt:lpstr>Arial</vt:lpstr>
      <vt:lpstr>Century Gothic</vt:lpstr>
      <vt:lpstr>Segoe UI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公众号pptnew</dc:title>
  <dc:subject>公众号pptnew</dc:subject>
  <dc:creator>公众号pptnew</dc:creator>
  <cp:keywords>公众号pptnew</cp:keywords>
  <dc:description>公众号pptnew</dc:description>
  <cp:lastModifiedBy>刘丹琪</cp:lastModifiedBy>
  <cp:revision>117</cp:revision>
  <dcterms:created xsi:type="dcterms:W3CDTF">2015-08-18T02:51:00Z</dcterms:created>
  <dcterms:modified xsi:type="dcterms:W3CDTF">2021-05-12T06:00:49Z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